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2787"/>
    <p:restoredTop sz="90929"/>
  </p:normalViewPr>
  <p:slideViewPr>
    <p:cSldViewPr>
      <p:cViewPr varScale="1">
        <p:scale>
          <a:sx n="120" d="100"/>
          <a:sy n="120" d="100"/>
        </p:scale>
        <p:origin x="2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78DF7D-AA9B-410B-8E4F-97635A15C5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68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8BE0D-1681-4DCE-A14A-FD1EBB5FDA5E}" type="slidenum">
              <a:rPr lang="en-US"/>
              <a:pPr/>
              <a:t>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8DF7D-AA9B-410B-8E4F-97635A15C5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6C78B-56D1-4DC7-8789-1922E8919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599CA-2B76-496C-80FA-634145CAA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C10FC-1CC4-442C-B89E-2AF4FA40FE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DAA22-CCCC-4D75-847C-654A9B056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7D9F2-91EC-4B06-B484-6A55EDEF4B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317FC-A0BB-4885-B65D-BD8C28DA92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39FD2-8A07-4D57-BA9E-119F82FED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B0DC7-6A31-413D-9FB0-04C1E62D0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4FA35-BDDA-41F3-8C29-DA0AA57BDE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EC57D-A4F0-40B7-8AEF-402E44F113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29623-A24A-4A06-ABCB-4BB9542A29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310276-3477-465B-B7D7-2C37F0A1D4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194008" y="152400"/>
            <a:ext cx="2755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Optimization of F</a:t>
            </a:r>
            <a:r>
              <a:rPr lang="en-US" baseline="-25000" dirty="0"/>
              <a:t>O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3962400"/>
            <a:ext cx="2905125" cy="2659797"/>
            <a:chOff x="1066800" y="4114800"/>
            <a:chExt cx="2905125" cy="265979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/>
            <a:srcRect b="14286"/>
            <a:stretch>
              <a:fillRect/>
            </a:stretch>
          </p:blipFill>
          <p:spPr bwMode="auto">
            <a:xfrm>
              <a:off x="1066800" y="4114800"/>
              <a:ext cx="290512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1143000" y="59436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/>
                <a:t>Geomyidae</a:t>
              </a:r>
              <a:br>
                <a:rPr lang="en-US" i="1" dirty="0"/>
              </a:br>
              <a:r>
                <a:rPr lang="en-US" sz="1200" i="1" dirty="0" err="1"/>
                <a:t>Thomomys</a:t>
              </a:r>
              <a:r>
                <a:rPr lang="en-US" sz="1200" i="1" dirty="0"/>
                <a:t> </a:t>
              </a:r>
              <a:r>
                <a:rPr lang="en-US" sz="1200" i="1" dirty="0" err="1"/>
                <a:t>talpoides</a:t>
              </a:r>
              <a:r>
                <a:rPr lang="en-US" sz="1200" dirty="0"/>
                <a:t>: Northern Pocket Gopher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9600" y="685800"/>
            <a:ext cx="3457575" cy="3160931"/>
            <a:chOff x="609600" y="685800"/>
            <a:chExt cx="3457575" cy="3160931"/>
          </a:xfrm>
        </p:grpSpPr>
        <p:grpSp>
          <p:nvGrpSpPr>
            <p:cNvPr id="9" name="Group 8"/>
            <p:cNvGrpSpPr/>
            <p:nvPr/>
          </p:nvGrpSpPr>
          <p:grpSpPr>
            <a:xfrm>
              <a:off x="609600" y="1219200"/>
              <a:ext cx="3457575" cy="2627531"/>
              <a:chOff x="609600" y="1219200"/>
              <a:chExt cx="3457575" cy="262753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b="10345"/>
              <a:stretch>
                <a:fillRect/>
              </a:stretch>
            </p:blipFill>
            <p:spPr bwMode="auto">
              <a:xfrm>
                <a:off x="609600" y="1219200"/>
                <a:ext cx="3457575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914400" y="3200400"/>
                <a:ext cx="274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/>
                  <a:t>Talpidae</a:t>
                </a:r>
                <a:br>
                  <a:rPr lang="en-US" i="1" dirty="0"/>
                </a:br>
                <a:r>
                  <a:rPr lang="en-US" sz="1200" i="1" dirty="0" err="1"/>
                  <a:t>Scapanus</a:t>
                </a:r>
                <a:r>
                  <a:rPr lang="en-US" sz="1200" i="1" dirty="0"/>
                  <a:t> </a:t>
                </a:r>
                <a:r>
                  <a:rPr lang="en-US" sz="1200" i="1" dirty="0" err="1"/>
                  <a:t>orarius</a:t>
                </a:r>
                <a:r>
                  <a:rPr lang="en-US" sz="1200" dirty="0"/>
                  <a:t>: Pacific Mole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03923" y="685800"/>
              <a:ext cx="2288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Fossorial</a:t>
              </a:r>
              <a:r>
                <a:rPr lang="en-US" dirty="0"/>
                <a:t> forms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48200" y="1504462"/>
            <a:ext cx="4267200" cy="3829538"/>
            <a:chOff x="4724400" y="1504462"/>
            <a:chExt cx="4267200" cy="382953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24400" y="2133600"/>
              <a:ext cx="42672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5115050" y="1504462"/>
              <a:ext cx="34884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Myrmecophagous </a:t>
              </a:r>
              <a:r>
                <a:rPr lang="en-US" dirty="0"/>
                <a:t>forms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81400" y="685800"/>
            <a:ext cx="2724569" cy="2586037"/>
            <a:chOff x="6324600" y="838200"/>
            <a:chExt cx="2724569" cy="258603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/>
            <a:srcRect l="42105" r="13158" b="38863"/>
            <a:stretch>
              <a:fillRect/>
            </a:stretch>
          </p:blipFill>
          <p:spPr bwMode="auto">
            <a:xfrm>
              <a:off x="6324600" y="914400"/>
              <a:ext cx="2590800" cy="2509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293560" y="838200"/>
              <a:ext cx="1755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Bovids</a:t>
              </a:r>
              <a:endParaRPr lang="en-US" dirty="0"/>
            </a:p>
            <a:p>
              <a:pPr algn="ctr"/>
              <a:r>
                <a:rPr lang="en-US" sz="1200" dirty="0"/>
                <a:t>(e.g., </a:t>
              </a:r>
              <a:r>
                <a:rPr lang="en-US" sz="1200" i="1" dirty="0"/>
                <a:t>Ovis canadensis</a:t>
              </a:r>
              <a:r>
                <a:rPr lang="en-US" sz="1200" dirty="0"/>
                <a:t>)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248400" y="609600"/>
            <a:ext cx="2819400" cy="2595265"/>
            <a:chOff x="3429000" y="757535"/>
            <a:chExt cx="2819400" cy="259526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/>
            <a:srcRect l="8400" t="19231" r="5200" b="3846"/>
            <a:stretch>
              <a:fillRect/>
            </a:stretch>
          </p:blipFill>
          <p:spPr bwMode="auto">
            <a:xfrm>
              <a:off x="3581400" y="1193800"/>
              <a:ext cx="2590800" cy="215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3429000" y="757535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Equids </a:t>
              </a:r>
              <a:r>
                <a:rPr lang="en-US" sz="1200" dirty="0"/>
                <a:t>(e.g., </a:t>
              </a:r>
              <a:r>
                <a:rPr lang="en-US" sz="1200" i="1" dirty="0"/>
                <a:t>Equus caballus</a:t>
              </a:r>
              <a:r>
                <a:rPr lang="en-US" sz="1200" dirty="0"/>
                <a:t>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13911" y="3657600"/>
            <a:ext cx="3748489" cy="2682109"/>
            <a:chOff x="213911" y="3657600"/>
            <a:chExt cx="3748489" cy="268210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/>
            <a:srcRect l="3175" r="4762" b="8791"/>
            <a:stretch>
              <a:fillRect/>
            </a:stretch>
          </p:blipFill>
          <p:spPr bwMode="auto">
            <a:xfrm>
              <a:off x="213911" y="3657600"/>
              <a:ext cx="3748489" cy="268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" name="TextBox 11"/>
            <p:cNvSpPr txBox="1"/>
            <p:nvPr/>
          </p:nvSpPr>
          <p:spPr>
            <a:xfrm>
              <a:off x="359360" y="3962400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Leporids</a:t>
              </a:r>
              <a:endParaRPr lang="en-US" dirty="0"/>
            </a:p>
            <a:p>
              <a:pPr algn="ctr"/>
              <a:r>
                <a:rPr lang="en-US" sz="1200" dirty="0"/>
                <a:t>(e.g., </a:t>
              </a:r>
              <a:r>
                <a:rPr lang="en-US" sz="1200" i="1" dirty="0"/>
                <a:t>Lepus </a:t>
              </a:r>
              <a:r>
                <a:rPr lang="en-US" sz="1200" i="1" dirty="0" err="1"/>
                <a:t>townsendii</a:t>
              </a:r>
              <a:r>
                <a:rPr lang="en-US" sz="1200" dirty="0"/>
                <a:t>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86200" y="3620257"/>
            <a:ext cx="5257800" cy="2628143"/>
            <a:chOff x="3886200" y="3620257"/>
            <a:chExt cx="5257800" cy="2628143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/>
            <a:srcRect l="-143" r="-285"/>
            <a:stretch>
              <a:fillRect/>
            </a:stretch>
          </p:blipFill>
          <p:spPr bwMode="auto">
            <a:xfrm>
              <a:off x="5791200" y="3620257"/>
              <a:ext cx="3048000" cy="2003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14800" y="3620257"/>
              <a:ext cx="1524000" cy="201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3886200" y="5786735"/>
              <a:ext cx="525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Felids </a:t>
              </a:r>
              <a:r>
                <a:rPr lang="en-US" sz="1200" dirty="0"/>
                <a:t>(e.g., </a:t>
              </a:r>
              <a:r>
                <a:rPr lang="en-US" sz="1200" i="1" dirty="0"/>
                <a:t>Puma concolor</a:t>
              </a:r>
              <a:r>
                <a:rPr lang="en-US" sz="1200" dirty="0"/>
                <a:t>) and </a:t>
              </a:r>
              <a:r>
                <a:rPr lang="en-US" dirty="0"/>
                <a:t>Canids</a:t>
              </a:r>
              <a:r>
                <a:rPr lang="en-US" sz="1200" dirty="0"/>
                <a:t> (e.g., </a:t>
              </a:r>
              <a:r>
                <a:rPr lang="en-US" sz="1200" i="1" dirty="0"/>
                <a:t>Canis latrans</a:t>
              </a:r>
              <a:r>
                <a:rPr lang="en-US" sz="1200" dirty="0"/>
                <a:t>)</a:t>
              </a:r>
            </a:p>
          </p:txBody>
        </p:sp>
      </p:grp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194008" y="152400"/>
            <a:ext cx="2755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Optimization of V</a:t>
            </a:r>
            <a:r>
              <a:rPr lang="en-US" baseline="-25000" dirty="0"/>
              <a:t>O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2400" y="762000"/>
            <a:ext cx="3208549" cy="2590800"/>
            <a:chOff x="152400" y="762000"/>
            <a:chExt cx="3208549" cy="2590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/>
            <a:srcRect t="2951" b="7869"/>
            <a:stretch>
              <a:fillRect/>
            </a:stretch>
          </p:blipFill>
          <p:spPr bwMode="auto">
            <a:xfrm>
              <a:off x="152400" y="762000"/>
              <a:ext cx="3208549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524000" y="762000"/>
              <a:ext cx="1399241" cy="64633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Cervids</a:t>
              </a:r>
              <a:endParaRPr lang="en-US" dirty="0"/>
            </a:p>
            <a:p>
              <a:pPr algn="ctr"/>
              <a:r>
                <a:rPr lang="en-US" sz="1200" dirty="0"/>
                <a:t>(e.g., </a:t>
              </a:r>
              <a:r>
                <a:rPr lang="en-US" sz="1200" i="1" dirty="0" err="1"/>
                <a:t>Odocoileus</a:t>
              </a:r>
              <a:r>
                <a:rPr lang="en-US" sz="1200" dirty="0"/>
                <a:t>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81</Words>
  <Application>Microsoft Macintosh PowerPoint</Application>
  <PresentationFormat>On-screen Show (4:3)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Blank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Sullivan</dc:creator>
  <cp:lastModifiedBy>Sullivan, Jack (jacks@uidaho.edu)</cp:lastModifiedBy>
  <cp:revision>28</cp:revision>
  <dcterms:created xsi:type="dcterms:W3CDTF">2010-10-14T15:49:57Z</dcterms:created>
  <dcterms:modified xsi:type="dcterms:W3CDTF">2023-10-23T18:24:15Z</dcterms:modified>
</cp:coreProperties>
</file>