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9"/>
    <p:restoredTop sz="98758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5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BE1-01E2-E847-A11C-01329C16C3EC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EF8F9-DB5F-324E-8205-BBAB2ED79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3299" y="236249"/>
            <a:ext cx="27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Lecture 6 - Dentition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2BD3A8-C63E-DC4A-B346-597360E328E9}"/>
              </a:ext>
            </a:extLst>
          </p:cNvPr>
          <p:cNvGrpSpPr/>
          <p:nvPr/>
        </p:nvGrpSpPr>
        <p:grpSpPr>
          <a:xfrm>
            <a:off x="609600" y="1828800"/>
            <a:ext cx="8248906" cy="3656651"/>
            <a:chOff x="609600" y="1828800"/>
            <a:chExt cx="8248906" cy="36566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242111-7ABA-7240-93EA-B84EDF39AC8C}"/>
                </a:ext>
              </a:extLst>
            </p:cNvPr>
            <p:cNvGrpSpPr/>
            <p:nvPr/>
          </p:nvGrpSpPr>
          <p:grpSpPr>
            <a:xfrm>
              <a:off x="609600" y="1828800"/>
              <a:ext cx="8248906" cy="3656651"/>
              <a:chOff x="609600" y="1828800"/>
              <a:chExt cx="8248906" cy="3656651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2898" y="2133600"/>
                <a:ext cx="3605608" cy="2957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609600" y="1828800"/>
                <a:ext cx="4873625" cy="3656651"/>
                <a:chOff x="609600" y="1828800"/>
                <a:chExt cx="4873625" cy="3656651"/>
              </a:xfrm>
            </p:grpSpPr>
            <p:pic>
              <p:nvPicPr>
                <p:cNvPr id="4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17647" b="19118"/>
                <a:stretch>
                  <a:fillRect/>
                </a:stretch>
              </p:blipFill>
              <p:spPr bwMode="auto">
                <a:xfrm>
                  <a:off x="609600" y="1828800"/>
                  <a:ext cx="4873625" cy="327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1563123" y="5116119"/>
                  <a:ext cx="12523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Brachydont</a:t>
                  </a:r>
                  <a:endParaRPr lang="en-US" dirty="0"/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6415318" y="5091244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Hypsodont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73881" y="1050758"/>
            <a:ext cx="1798362" cy="1489242"/>
            <a:chOff x="4173881" y="1050758"/>
            <a:chExt cx="1798362" cy="1489242"/>
          </a:xfrm>
        </p:grpSpPr>
        <p:sp>
          <p:nvSpPr>
            <p:cNvPr id="2" name="TextBox 1"/>
            <p:cNvSpPr txBox="1"/>
            <p:nvPr/>
          </p:nvSpPr>
          <p:spPr>
            <a:xfrm>
              <a:off x="4173881" y="1050758"/>
              <a:ext cx="796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Crown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840788" y="1420090"/>
              <a:ext cx="1131455" cy="111991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255246" y="4618182"/>
            <a:ext cx="1933118" cy="1363596"/>
            <a:chOff x="4255246" y="4618182"/>
            <a:chExt cx="1933118" cy="1363596"/>
          </a:xfrm>
        </p:grpSpPr>
        <p:sp>
          <p:nvSpPr>
            <p:cNvPr id="3" name="TextBox 2"/>
            <p:cNvSpPr txBox="1"/>
            <p:nvPr/>
          </p:nvSpPr>
          <p:spPr>
            <a:xfrm>
              <a:off x="4255246" y="561244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888753" y="4618182"/>
              <a:ext cx="1299611" cy="1119908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19545" y="5680374"/>
            <a:ext cx="264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Enamel – Hard outer layer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093" y="6061371"/>
            <a:ext cx="359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Dentin – Softer layer under enamel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92727" y="865909"/>
            <a:ext cx="2530897" cy="2020455"/>
            <a:chOff x="692727" y="865909"/>
            <a:chExt cx="2530897" cy="2020455"/>
          </a:xfrm>
        </p:grpSpPr>
        <p:sp>
          <p:nvSpPr>
            <p:cNvPr id="23" name="TextBox 22"/>
            <p:cNvSpPr txBox="1"/>
            <p:nvPr/>
          </p:nvSpPr>
          <p:spPr>
            <a:xfrm>
              <a:off x="692727" y="865909"/>
              <a:ext cx="1224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Pulp Cavity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684047" y="1186750"/>
              <a:ext cx="1539577" cy="1699614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70488"/>
            <a:ext cx="4857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8068" y="271389"/>
            <a:ext cx="3241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Metatherian</a:t>
            </a:r>
            <a:r>
              <a:rPr lang="en-US" dirty="0"/>
              <a:t> Upper </a:t>
            </a:r>
            <a:r>
              <a:rPr lang="en-US" dirty="0" err="1"/>
              <a:t>Tribosphenic</a:t>
            </a:r>
            <a:endParaRPr lang="en-US" dirty="0"/>
          </a:p>
          <a:p>
            <a:pPr algn="ctr"/>
            <a:r>
              <a:rPr lang="en-US" dirty="0"/>
              <a:t>Molar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45429" y="2588753"/>
            <a:ext cx="4800600" cy="4269247"/>
            <a:chOff x="4245429" y="2588753"/>
            <a:chExt cx="4800600" cy="426924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5429" y="3594100"/>
              <a:ext cx="4800600" cy="326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393234" y="2588753"/>
              <a:ext cx="3232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Metatherian</a:t>
              </a:r>
              <a:r>
                <a:rPr lang="en-US" dirty="0"/>
                <a:t> Lower </a:t>
              </a:r>
              <a:r>
                <a:rPr lang="en-US" dirty="0" err="1"/>
                <a:t>Tribosphenic</a:t>
              </a:r>
              <a:endParaRPr lang="en-US" dirty="0"/>
            </a:p>
            <a:p>
              <a:pPr algn="ctr"/>
              <a:r>
                <a:rPr lang="en-US" dirty="0"/>
                <a:t>Molar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595" y="1153752"/>
            <a:ext cx="4836184" cy="536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51896" y="56448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Dilambdodont</a:t>
            </a:r>
            <a:r>
              <a:rPr lang="en-US" dirty="0"/>
              <a:t> Molars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51"/>
          <a:stretch>
            <a:fillRect/>
          </a:stretch>
        </p:blipFill>
        <p:spPr bwMode="auto">
          <a:xfrm>
            <a:off x="1636850" y="1143832"/>
            <a:ext cx="5867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84538" y="477632"/>
            <a:ext cx="275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Secodont</a:t>
            </a:r>
            <a:r>
              <a:rPr lang="en-US" dirty="0"/>
              <a:t> or </a:t>
            </a:r>
            <a:r>
              <a:rPr lang="en-US" dirty="0" err="1"/>
              <a:t>Sectorial</a:t>
            </a:r>
            <a:r>
              <a:rPr lang="en-US" dirty="0"/>
              <a:t> Teeth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9512" y="6111559"/>
            <a:ext cx="226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Carnassials are P</a:t>
            </a:r>
            <a:r>
              <a:rPr lang="en-US" baseline="30000" dirty="0"/>
              <a:t>4</a:t>
            </a:r>
            <a:r>
              <a:rPr lang="en-US" dirty="0"/>
              <a:t>/M</a:t>
            </a:r>
            <a:r>
              <a:rPr lang="en-US" baseline="-25000" dirty="0"/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722" y="333203"/>
            <a:ext cx="7721347" cy="633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524000"/>
            <a:ext cx="666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-rhino-teeth-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67" y="763688"/>
            <a:ext cx="4043184" cy="6064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055" y="206755"/>
            <a:ext cx="347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Selenolophodont</a:t>
            </a:r>
            <a:r>
              <a:rPr lang="en-US" dirty="0"/>
              <a:t>  teeth of a Rhino</a:t>
            </a:r>
          </a:p>
        </p:txBody>
      </p:sp>
    </p:spTree>
    <p:extLst>
      <p:ext uri="{BB962C8B-B14F-4D97-AF65-F5344CB8AC3E}">
        <p14:creationId xmlns:p14="http://schemas.microsoft.com/office/powerpoint/2010/main" val="217202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45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Sullivan</dc:creator>
  <cp:lastModifiedBy>Sullivan, Jack (jacks@uidaho.edu)</cp:lastModifiedBy>
  <cp:revision>21</cp:revision>
  <dcterms:created xsi:type="dcterms:W3CDTF">2011-10-06T15:29:29Z</dcterms:created>
  <dcterms:modified xsi:type="dcterms:W3CDTF">2023-10-02T16:21:19Z</dcterms:modified>
</cp:coreProperties>
</file>