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85BB7-1422-3043-A6BB-7D4C37DFB934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7D29B-6664-C342-84EA-605A64AF9B97}">
      <dgm:prSet phldrT="[Text]"/>
      <dgm:spPr/>
      <dgm:t>
        <a:bodyPr/>
        <a:lstStyle/>
        <a:p>
          <a:r>
            <a:rPr lang="en-US" dirty="0" err="1" smtClean="0"/>
            <a:t>Solidworks</a:t>
          </a:r>
          <a:endParaRPr lang="en-US" dirty="0"/>
        </a:p>
      </dgm:t>
    </dgm:pt>
    <dgm:pt modelId="{D28CA97E-80A1-F041-ACC6-C9EBD5DB3469}" type="parTrans" cxnId="{AC389305-D922-B14A-820A-E65219DF706B}">
      <dgm:prSet/>
      <dgm:spPr/>
      <dgm:t>
        <a:bodyPr/>
        <a:lstStyle/>
        <a:p>
          <a:endParaRPr lang="en-US"/>
        </a:p>
      </dgm:t>
    </dgm:pt>
    <dgm:pt modelId="{D623F7D2-4838-6B4C-BC64-268F2D5E9F06}" type="sibTrans" cxnId="{AC389305-D922-B14A-820A-E65219DF706B}">
      <dgm:prSet/>
      <dgm:spPr/>
      <dgm:t>
        <a:bodyPr/>
        <a:lstStyle/>
        <a:p>
          <a:endParaRPr lang="en-US"/>
        </a:p>
      </dgm:t>
    </dgm:pt>
    <dgm:pt modelId="{16428B20-24B2-514C-9EA5-7EDD2BBA3B41}">
      <dgm:prSet phldrT="[Text]"/>
      <dgm:spPr/>
      <dgm:t>
        <a:bodyPr/>
        <a:lstStyle/>
        <a:p>
          <a:r>
            <a:rPr lang="en-US" dirty="0" smtClean="0"/>
            <a:t>Solid Model</a:t>
          </a:r>
          <a:endParaRPr lang="en-US" dirty="0"/>
        </a:p>
      </dgm:t>
    </dgm:pt>
    <dgm:pt modelId="{5CD790D1-DFEF-AF47-A192-00394909006B}" type="parTrans" cxnId="{0E63B1B5-B1AA-A847-B7FE-7590F4F83F0D}">
      <dgm:prSet/>
      <dgm:spPr/>
      <dgm:t>
        <a:bodyPr/>
        <a:lstStyle/>
        <a:p>
          <a:endParaRPr lang="en-US"/>
        </a:p>
      </dgm:t>
    </dgm:pt>
    <dgm:pt modelId="{07042D7D-99A4-A24E-9F13-255F174E7480}" type="sibTrans" cxnId="{0E63B1B5-B1AA-A847-B7FE-7590F4F83F0D}">
      <dgm:prSet/>
      <dgm:spPr/>
      <dgm:t>
        <a:bodyPr/>
        <a:lstStyle/>
        <a:p>
          <a:endParaRPr lang="en-US"/>
        </a:p>
      </dgm:t>
    </dgm:pt>
    <dgm:pt modelId="{F1617774-3938-D340-9632-2D271A044AAE}">
      <dgm:prSet phldrT="[Text]"/>
      <dgm:spPr/>
      <dgm:t>
        <a:bodyPr/>
        <a:lstStyle/>
        <a:p>
          <a:r>
            <a:rPr lang="en-US" dirty="0" err="1" smtClean="0"/>
            <a:t>MasterCAM</a:t>
          </a:r>
          <a:endParaRPr lang="en-US" dirty="0"/>
        </a:p>
      </dgm:t>
    </dgm:pt>
    <dgm:pt modelId="{EB926324-A514-394C-BE43-D3451D4726B4}" type="parTrans" cxnId="{53797096-FC20-224E-9181-F303277356F8}">
      <dgm:prSet/>
      <dgm:spPr/>
      <dgm:t>
        <a:bodyPr/>
        <a:lstStyle/>
        <a:p>
          <a:endParaRPr lang="en-US"/>
        </a:p>
      </dgm:t>
    </dgm:pt>
    <dgm:pt modelId="{1AC26624-B5B5-B548-9944-9BB2B48C3056}" type="sibTrans" cxnId="{53797096-FC20-224E-9181-F303277356F8}">
      <dgm:prSet/>
      <dgm:spPr/>
      <dgm:t>
        <a:bodyPr/>
        <a:lstStyle/>
        <a:p>
          <a:endParaRPr lang="en-US"/>
        </a:p>
      </dgm:t>
    </dgm:pt>
    <dgm:pt modelId="{1D86D2CB-20A0-844B-A507-DEAD68E63B11}">
      <dgm:prSet phldrT="[Text]"/>
      <dgm:spPr/>
      <dgm:t>
        <a:bodyPr/>
        <a:lstStyle/>
        <a:p>
          <a:r>
            <a:rPr lang="en-US" dirty="0" smtClean="0"/>
            <a:t>NC Code</a:t>
          </a:r>
          <a:endParaRPr lang="en-US" dirty="0"/>
        </a:p>
      </dgm:t>
    </dgm:pt>
    <dgm:pt modelId="{1832BCD8-0167-1944-9AF8-C6D3E6AA9724}" type="parTrans" cxnId="{0749AF45-19BD-0745-811F-6ACAB9A60C52}">
      <dgm:prSet/>
      <dgm:spPr/>
      <dgm:t>
        <a:bodyPr/>
        <a:lstStyle/>
        <a:p>
          <a:endParaRPr lang="en-US"/>
        </a:p>
      </dgm:t>
    </dgm:pt>
    <dgm:pt modelId="{D7245235-386B-B542-8DAE-D7EF3E483CBC}" type="sibTrans" cxnId="{0749AF45-19BD-0745-811F-6ACAB9A60C52}">
      <dgm:prSet/>
      <dgm:spPr/>
      <dgm:t>
        <a:bodyPr/>
        <a:lstStyle/>
        <a:p>
          <a:endParaRPr lang="en-US"/>
        </a:p>
      </dgm:t>
    </dgm:pt>
    <dgm:pt modelId="{B332CE3E-A4E5-6B45-9693-D6E5E8A75CFE}">
      <dgm:prSet phldrT="[Text]"/>
      <dgm:spPr/>
      <dgm:t>
        <a:bodyPr/>
        <a:lstStyle/>
        <a:p>
          <a:r>
            <a:rPr lang="en-US" dirty="0" err="1" smtClean="0"/>
            <a:t>MasterCAM</a:t>
          </a:r>
          <a:endParaRPr lang="en-US" dirty="0"/>
        </a:p>
      </dgm:t>
    </dgm:pt>
    <dgm:pt modelId="{D86F7C48-9CAD-D64E-9631-CA9982842074}" type="parTrans" cxnId="{33EE853D-FB21-1842-A076-81CDF054B197}">
      <dgm:prSet/>
      <dgm:spPr/>
      <dgm:t>
        <a:bodyPr/>
        <a:lstStyle/>
        <a:p>
          <a:endParaRPr lang="en-US"/>
        </a:p>
      </dgm:t>
    </dgm:pt>
    <dgm:pt modelId="{AA49C829-7247-B74E-B58C-FF48B1814BBC}" type="sibTrans" cxnId="{33EE853D-FB21-1842-A076-81CDF054B197}">
      <dgm:prSet/>
      <dgm:spPr/>
      <dgm:t>
        <a:bodyPr/>
        <a:lstStyle/>
        <a:p>
          <a:endParaRPr lang="en-US"/>
        </a:p>
      </dgm:t>
    </dgm:pt>
    <dgm:pt modelId="{165DC3BB-2344-9644-8A70-09275F7F5A07}">
      <dgm:prSet phldrT="[Text]"/>
      <dgm:spPr/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63B0FE22-D452-3749-BA2F-F45462D8A3F4}" type="parTrans" cxnId="{6912F412-AA21-0D42-8918-BED35E6642A8}">
      <dgm:prSet/>
      <dgm:spPr/>
      <dgm:t>
        <a:bodyPr/>
        <a:lstStyle/>
        <a:p>
          <a:endParaRPr lang="en-US"/>
        </a:p>
      </dgm:t>
    </dgm:pt>
    <dgm:pt modelId="{6E72600F-E3EE-A343-BFE7-987E6DB61B24}" type="sibTrans" cxnId="{6912F412-AA21-0D42-8918-BED35E6642A8}">
      <dgm:prSet/>
      <dgm:spPr/>
      <dgm:t>
        <a:bodyPr/>
        <a:lstStyle/>
        <a:p>
          <a:endParaRPr lang="en-US"/>
        </a:p>
      </dgm:t>
    </dgm:pt>
    <dgm:pt modelId="{B8844E09-28BF-E843-8482-E663ED1A562D}">
      <dgm:prSet phldrT="[Text]"/>
      <dgm:spPr/>
      <dgm:t>
        <a:bodyPr/>
        <a:lstStyle/>
        <a:p>
          <a:r>
            <a:rPr lang="en-US" dirty="0" smtClean="0"/>
            <a:t>HAAS</a:t>
          </a:r>
          <a:endParaRPr lang="en-US" dirty="0"/>
        </a:p>
      </dgm:t>
    </dgm:pt>
    <dgm:pt modelId="{FD9AE3C2-A4CE-0544-B18F-D1C4442162AC}" type="parTrans" cxnId="{822DF53B-385C-6B4F-A614-2BB0E8A62D96}">
      <dgm:prSet/>
      <dgm:spPr/>
      <dgm:t>
        <a:bodyPr/>
        <a:lstStyle/>
        <a:p>
          <a:endParaRPr lang="en-US"/>
        </a:p>
      </dgm:t>
    </dgm:pt>
    <dgm:pt modelId="{F0BD86CB-A6C3-4644-ACA4-A6A087DF9AE1}" type="sibTrans" cxnId="{822DF53B-385C-6B4F-A614-2BB0E8A62D96}">
      <dgm:prSet/>
      <dgm:spPr/>
      <dgm:t>
        <a:bodyPr/>
        <a:lstStyle/>
        <a:p>
          <a:endParaRPr lang="en-US"/>
        </a:p>
      </dgm:t>
    </dgm:pt>
    <dgm:pt modelId="{083FAAC9-BDDF-6041-A6B1-737B3F06E8EE}">
      <dgm:prSet phldrT="[Text]"/>
      <dgm:spPr/>
      <dgm:t>
        <a:bodyPr/>
        <a:lstStyle/>
        <a:p>
          <a:r>
            <a:rPr lang="en-US" dirty="0" smtClean="0"/>
            <a:t>Machining</a:t>
          </a:r>
          <a:endParaRPr lang="en-US" dirty="0"/>
        </a:p>
      </dgm:t>
    </dgm:pt>
    <dgm:pt modelId="{8DED5BA9-986A-6043-82C7-62CC6112C899}" type="parTrans" cxnId="{9A09EBC4-664B-0E45-8CF4-C897A42A5636}">
      <dgm:prSet/>
      <dgm:spPr/>
      <dgm:t>
        <a:bodyPr/>
        <a:lstStyle/>
        <a:p>
          <a:endParaRPr lang="en-US"/>
        </a:p>
      </dgm:t>
    </dgm:pt>
    <dgm:pt modelId="{E61F62B2-3BDB-4A44-A355-22A4221C89AE}" type="sibTrans" cxnId="{9A09EBC4-664B-0E45-8CF4-C897A42A5636}">
      <dgm:prSet/>
      <dgm:spPr/>
      <dgm:t>
        <a:bodyPr/>
        <a:lstStyle/>
        <a:p>
          <a:endParaRPr lang="en-US"/>
        </a:p>
      </dgm:t>
    </dgm:pt>
    <dgm:pt modelId="{CED146B7-2337-9249-B45D-1DDB61FAF594}" type="pres">
      <dgm:prSet presAssocID="{53A85BB7-1422-3043-A6BB-7D4C37DFB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6A5148-151E-1E4C-8904-FA45927ED2D7}" type="pres">
      <dgm:prSet presAssocID="{53A85BB7-1422-3043-A6BB-7D4C37DFB934}" presName="tSp" presStyleCnt="0"/>
      <dgm:spPr/>
    </dgm:pt>
    <dgm:pt modelId="{9ED1B94F-DA26-E94B-854B-0DE6939548F1}" type="pres">
      <dgm:prSet presAssocID="{53A85BB7-1422-3043-A6BB-7D4C37DFB934}" presName="bSp" presStyleCnt="0"/>
      <dgm:spPr/>
    </dgm:pt>
    <dgm:pt modelId="{BE8C5624-3B94-0141-9063-62C5EBAEE37F}" type="pres">
      <dgm:prSet presAssocID="{53A85BB7-1422-3043-A6BB-7D4C37DFB934}" presName="process" presStyleCnt="0"/>
      <dgm:spPr/>
    </dgm:pt>
    <dgm:pt modelId="{0B9839BE-C6BB-AE40-9DFF-BED2332E18EC}" type="pres">
      <dgm:prSet presAssocID="{2627D29B-6664-C342-84EA-605A64AF9B97}" presName="composite1" presStyleCnt="0"/>
      <dgm:spPr/>
    </dgm:pt>
    <dgm:pt modelId="{EACDB6F9-8758-6F48-8B5E-F1AFF9F8008F}" type="pres">
      <dgm:prSet presAssocID="{2627D29B-6664-C342-84EA-605A64AF9B97}" presName="dummyNode1" presStyleLbl="node1" presStyleIdx="0" presStyleCnt="4"/>
      <dgm:spPr/>
    </dgm:pt>
    <dgm:pt modelId="{C038C673-3342-944E-937D-C0A31BE34D7E}" type="pres">
      <dgm:prSet presAssocID="{2627D29B-6664-C342-84EA-605A64AF9B97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9C5F1-61D6-B84B-8ABC-408F3371277D}" type="pres">
      <dgm:prSet presAssocID="{2627D29B-6664-C342-84EA-605A64AF9B9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A7971-361E-4640-922F-4A3144F2AD2F}" type="pres">
      <dgm:prSet presAssocID="{2627D29B-6664-C342-84EA-605A64AF9B9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DDADD-A3B1-F74F-90EE-B6B3915D2D77}" type="pres">
      <dgm:prSet presAssocID="{2627D29B-6664-C342-84EA-605A64AF9B97}" presName="connSite1" presStyleCnt="0"/>
      <dgm:spPr/>
    </dgm:pt>
    <dgm:pt modelId="{524DEC47-B3FB-8C41-9740-9CA5530E6470}" type="pres">
      <dgm:prSet presAssocID="{D623F7D2-4838-6B4C-BC64-268F2D5E9F06}" presName="Name9" presStyleLbl="sibTrans2D1" presStyleIdx="0" presStyleCnt="3"/>
      <dgm:spPr/>
      <dgm:t>
        <a:bodyPr/>
        <a:lstStyle/>
        <a:p>
          <a:endParaRPr lang="en-US"/>
        </a:p>
      </dgm:t>
    </dgm:pt>
    <dgm:pt modelId="{1827D61D-BCAA-5448-9EF4-F2DFCCCC2FA7}" type="pres">
      <dgm:prSet presAssocID="{F1617774-3938-D340-9632-2D271A044AAE}" presName="composite2" presStyleCnt="0"/>
      <dgm:spPr/>
    </dgm:pt>
    <dgm:pt modelId="{3DC4AED4-1C3F-5A4B-8A34-CC40E0C7992B}" type="pres">
      <dgm:prSet presAssocID="{F1617774-3938-D340-9632-2D271A044AAE}" presName="dummyNode2" presStyleLbl="node1" presStyleIdx="0" presStyleCnt="4"/>
      <dgm:spPr/>
    </dgm:pt>
    <dgm:pt modelId="{F7BA3E27-770C-2C4F-B0B0-01BBD99A46A6}" type="pres">
      <dgm:prSet presAssocID="{F1617774-3938-D340-9632-2D271A044AAE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19363-F1BC-E741-AFCA-074531394400}" type="pres">
      <dgm:prSet presAssocID="{F1617774-3938-D340-9632-2D271A044AA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C6FBE-CA40-6540-81BF-0AD8D14F8422}" type="pres">
      <dgm:prSet presAssocID="{F1617774-3938-D340-9632-2D271A044AAE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4D9F-9E0B-6649-8209-4F8FE5013BD9}" type="pres">
      <dgm:prSet presAssocID="{F1617774-3938-D340-9632-2D271A044AAE}" presName="connSite2" presStyleCnt="0"/>
      <dgm:spPr/>
    </dgm:pt>
    <dgm:pt modelId="{0D737BD9-7CC4-9341-A24E-2F9B47B34360}" type="pres">
      <dgm:prSet presAssocID="{1AC26624-B5B5-B548-9944-9BB2B48C3056}" presName="Name18" presStyleLbl="sibTrans2D1" presStyleIdx="1" presStyleCnt="3" custLinFactNeighborX="-10746" custLinFactNeighborY="-594"/>
      <dgm:spPr/>
      <dgm:t>
        <a:bodyPr/>
        <a:lstStyle/>
        <a:p>
          <a:endParaRPr lang="en-US"/>
        </a:p>
      </dgm:t>
    </dgm:pt>
    <dgm:pt modelId="{493A214F-CA68-E441-90F6-BAC0584EFFFB}" type="pres">
      <dgm:prSet presAssocID="{B332CE3E-A4E5-6B45-9693-D6E5E8A75CFE}" presName="composite1" presStyleCnt="0"/>
      <dgm:spPr/>
    </dgm:pt>
    <dgm:pt modelId="{B6EE8BC9-2011-514A-8924-E55C779BC08F}" type="pres">
      <dgm:prSet presAssocID="{B332CE3E-A4E5-6B45-9693-D6E5E8A75CFE}" presName="dummyNode1" presStyleLbl="node1" presStyleIdx="1" presStyleCnt="4"/>
      <dgm:spPr/>
    </dgm:pt>
    <dgm:pt modelId="{C33AE27E-E49B-EC44-BD90-A850C6AE49E9}" type="pres">
      <dgm:prSet presAssocID="{B332CE3E-A4E5-6B45-9693-D6E5E8A75CFE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33D6E-7E56-5442-8105-9F27936EA724}" type="pres">
      <dgm:prSet presAssocID="{B332CE3E-A4E5-6B45-9693-D6E5E8A75CF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7D3EB-F7EB-2941-A32D-5CC3A3069055}" type="pres">
      <dgm:prSet presAssocID="{B332CE3E-A4E5-6B45-9693-D6E5E8A75CFE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11AD-52F9-BB4F-91A9-8469E7C8CBF5}" type="pres">
      <dgm:prSet presAssocID="{B332CE3E-A4E5-6B45-9693-D6E5E8A75CFE}" presName="connSite1" presStyleCnt="0"/>
      <dgm:spPr/>
    </dgm:pt>
    <dgm:pt modelId="{F4590A53-831B-7C47-9CCA-4D58F1A740B9}" type="pres">
      <dgm:prSet presAssocID="{AA49C829-7247-B74E-B58C-FF48B1814BBC}" presName="Name9" presStyleLbl="sibTrans2D1" presStyleIdx="2" presStyleCnt="3"/>
      <dgm:spPr/>
      <dgm:t>
        <a:bodyPr/>
        <a:lstStyle/>
        <a:p>
          <a:endParaRPr lang="en-US"/>
        </a:p>
      </dgm:t>
    </dgm:pt>
    <dgm:pt modelId="{A05257E2-42A1-BE45-B0E6-78E115D980F2}" type="pres">
      <dgm:prSet presAssocID="{B8844E09-28BF-E843-8482-E663ED1A562D}" presName="composite2" presStyleCnt="0"/>
      <dgm:spPr/>
    </dgm:pt>
    <dgm:pt modelId="{93093C7D-FA3B-4A40-9F40-72AA4C73A670}" type="pres">
      <dgm:prSet presAssocID="{B8844E09-28BF-E843-8482-E663ED1A562D}" presName="dummyNode2" presStyleLbl="node1" presStyleIdx="2" presStyleCnt="4"/>
      <dgm:spPr/>
    </dgm:pt>
    <dgm:pt modelId="{4E6C3B41-B26F-4D4B-B1C2-E865885BEECF}" type="pres">
      <dgm:prSet presAssocID="{B8844E09-28BF-E843-8482-E663ED1A562D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82A67-A6A7-9B4A-A082-B301FEE918A7}" type="pres">
      <dgm:prSet presAssocID="{B8844E09-28BF-E843-8482-E663ED1A562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EF1E6-21CD-FF46-815D-AE3B217CF81A}" type="pres">
      <dgm:prSet presAssocID="{B8844E09-28BF-E843-8482-E663ED1A562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1E9C5-FCFE-D341-90B8-82D724B51EEB}" type="pres">
      <dgm:prSet presAssocID="{B8844E09-28BF-E843-8482-E663ED1A562D}" presName="connSite2" presStyleCnt="0"/>
      <dgm:spPr/>
    </dgm:pt>
  </dgm:ptLst>
  <dgm:cxnLst>
    <dgm:cxn modelId="{AE36E397-0E21-6545-8C99-A473440FA73D}" type="presOf" srcId="{1D86D2CB-20A0-844B-A507-DEAD68E63B11}" destId="{F8A19363-F1BC-E741-AFCA-074531394400}" srcOrd="1" destOrd="0" presId="urn:microsoft.com/office/officeart/2005/8/layout/hProcess4"/>
    <dgm:cxn modelId="{33EE853D-FB21-1842-A076-81CDF054B197}" srcId="{53A85BB7-1422-3043-A6BB-7D4C37DFB934}" destId="{B332CE3E-A4E5-6B45-9693-D6E5E8A75CFE}" srcOrd="2" destOrd="0" parTransId="{D86F7C48-9CAD-D64E-9631-CA9982842074}" sibTransId="{AA49C829-7247-B74E-B58C-FF48B1814BBC}"/>
    <dgm:cxn modelId="{2D095CED-EF7F-1843-A83F-1EEF5800332C}" type="presOf" srcId="{165DC3BB-2344-9644-8A70-09275F7F5A07}" destId="{C33AE27E-E49B-EC44-BD90-A850C6AE49E9}" srcOrd="0" destOrd="0" presId="urn:microsoft.com/office/officeart/2005/8/layout/hProcess4"/>
    <dgm:cxn modelId="{4568261E-A297-2D42-AC51-8549EB0ECA38}" type="presOf" srcId="{F1617774-3938-D340-9632-2D271A044AAE}" destId="{AF2C6FBE-CA40-6540-81BF-0AD8D14F8422}" srcOrd="0" destOrd="0" presId="urn:microsoft.com/office/officeart/2005/8/layout/hProcess4"/>
    <dgm:cxn modelId="{7B68DD6E-BF09-3647-A52A-2523CA506254}" type="presOf" srcId="{083FAAC9-BDDF-6041-A6B1-737B3F06E8EE}" destId="{4E6C3B41-B26F-4D4B-B1C2-E865885BEECF}" srcOrd="0" destOrd="0" presId="urn:microsoft.com/office/officeart/2005/8/layout/hProcess4"/>
    <dgm:cxn modelId="{9A09EBC4-664B-0E45-8CF4-C897A42A5636}" srcId="{B8844E09-28BF-E843-8482-E663ED1A562D}" destId="{083FAAC9-BDDF-6041-A6B1-737B3F06E8EE}" srcOrd="0" destOrd="0" parTransId="{8DED5BA9-986A-6043-82C7-62CC6112C899}" sibTransId="{E61F62B2-3BDB-4A44-A355-22A4221C89AE}"/>
    <dgm:cxn modelId="{822DF53B-385C-6B4F-A614-2BB0E8A62D96}" srcId="{53A85BB7-1422-3043-A6BB-7D4C37DFB934}" destId="{B8844E09-28BF-E843-8482-E663ED1A562D}" srcOrd="3" destOrd="0" parTransId="{FD9AE3C2-A4CE-0544-B18F-D1C4442162AC}" sibTransId="{F0BD86CB-A6C3-4644-ACA4-A6A087DF9AE1}"/>
    <dgm:cxn modelId="{0E63B1B5-B1AA-A847-B7FE-7590F4F83F0D}" srcId="{2627D29B-6664-C342-84EA-605A64AF9B97}" destId="{16428B20-24B2-514C-9EA5-7EDD2BBA3B41}" srcOrd="0" destOrd="0" parTransId="{5CD790D1-DFEF-AF47-A192-00394909006B}" sibTransId="{07042D7D-99A4-A24E-9F13-255F174E7480}"/>
    <dgm:cxn modelId="{FD2F23FA-D68B-F64A-8794-F36EB2B15534}" type="presOf" srcId="{1D86D2CB-20A0-844B-A507-DEAD68E63B11}" destId="{F7BA3E27-770C-2C4F-B0B0-01BBD99A46A6}" srcOrd="0" destOrd="0" presId="urn:microsoft.com/office/officeart/2005/8/layout/hProcess4"/>
    <dgm:cxn modelId="{321B4E0E-9E9D-B246-81B8-BDAB741D313F}" type="presOf" srcId="{B332CE3E-A4E5-6B45-9693-D6E5E8A75CFE}" destId="{5687D3EB-F7EB-2941-A32D-5CC3A3069055}" srcOrd="0" destOrd="0" presId="urn:microsoft.com/office/officeart/2005/8/layout/hProcess4"/>
    <dgm:cxn modelId="{37547BB7-E686-0343-ADE8-31C32E646082}" type="presOf" srcId="{083FAAC9-BDDF-6041-A6B1-737B3F06E8EE}" destId="{78382A67-A6A7-9B4A-A082-B301FEE918A7}" srcOrd="1" destOrd="0" presId="urn:microsoft.com/office/officeart/2005/8/layout/hProcess4"/>
    <dgm:cxn modelId="{6912F412-AA21-0D42-8918-BED35E6642A8}" srcId="{B332CE3E-A4E5-6B45-9693-D6E5E8A75CFE}" destId="{165DC3BB-2344-9644-8A70-09275F7F5A07}" srcOrd="0" destOrd="0" parTransId="{63B0FE22-D452-3749-BA2F-F45462D8A3F4}" sibTransId="{6E72600F-E3EE-A343-BFE7-987E6DB61B24}"/>
    <dgm:cxn modelId="{E32AB95F-4A55-1341-B5A2-CC777C8697CC}" type="presOf" srcId="{AA49C829-7247-B74E-B58C-FF48B1814BBC}" destId="{F4590A53-831B-7C47-9CCA-4D58F1A740B9}" srcOrd="0" destOrd="0" presId="urn:microsoft.com/office/officeart/2005/8/layout/hProcess4"/>
    <dgm:cxn modelId="{DB41945F-C911-EC40-8A3A-FE876B2E08ED}" type="presOf" srcId="{165DC3BB-2344-9644-8A70-09275F7F5A07}" destId="{86733D6E-7E56-5442-8105-9F27936EA724}" srcOrd="1" destOrd="0" presId="urn:microsoft.com/office/officeart/2005/8/layout/hProcess4"/>
    <dgm:cxn modelId="{D7BBD4C3-D757-D642-A501-77F73385C144}" type="presOf" srcId="{16428B20-24B2-514C-9EA5-7EDD2BBA3B41}" destId="{C038C673-3342-944E-937D-C0A31BE34D7E}" srcOrd="0" destOrd="0" presId="urn:microsoft.com/office/officeart/2005/8/layout/hProcess4"/>
    <dgm:cxn modelId="{F3D88A6A-8E5B-F547-9F2C-11491997C311}" type="presOf" srcId="{B8844E09-28BF-E843-8482-E663ED1A562D}" destId="{BE7EF1E6-21CD-FF46-815D-AE3B217CF81A}" srcOrd="0" destOrd="0" presId="urn:microsoft.com/office/officeart/2005/8/layout/hProcess4"/>
    <dgm:cxn modelId="{53DA9FAD-EEFD-DC4A-A6AB-D0C0FADBC407}" type="presOf" srcId="{16428B20-24B2-514C-9EA5-7EDD2BBA3B41}" destId="{D069C5F1-61D6-B84B-8ABC-408F3371277D}" srcOrd="1" destOrd="0" presId="urn:microsoft.com/office/officeart/2005/8/layout/hProcess4"/>
    <dgm:cxn modelId="{0749AF45-19BD-0745-811F-6ACAB9A60C52}" srcId="{F1617774-3938-D340-9632-2D271A044AAE}" destId="{1D86D2CB-20A0-844B-A507-DEAD68E63B11}" srcOrd="0" destOrd="0" parTransId="{1832BCD8-0167-1944-9AF8-C6D3E6AA9724}" sibTransId="{D7245235-386B-B542-8DAE-D7EF3E483CBC}"/>
    <dgm:cxn modelId="{53797096-FC20-224E-9181-F303277356F8}" srcId="{53A85BB7-1422-3043-A6BB-7D4C37DFB934}" destId="{F1617774-3938-D340-9632-2D271A044AAE}" srcOrd="1" destOrd="0" parTransId="{EB926324-A514-394C-BE43-D3451D4726B4}" sibTransId="{1AC26624-B5B5-B548-9944-9BB2B48C3056}"/>
    <dgm:cxn modelId="{FBE350C7-9AFE-494E-940F-C71CEBCA7057}" type="presOf" srcId="{1AC26624-B5B5-B548-9944-9BB2B48C3056}" destId="{0D737BD9-7CC4-9341-A24E-2F9B47B34360}" srcOrd="0" destOrd="0" presId="urn:microsoft.com/office/officeart/2005/8/layout/hProcess4"/>
    <dgm:cxn modelId="{B2E11F0F-2184-9F44-A9DB-29186FF2DDA5}" type="presOf" srcId="{2627D29B-6664-C342-84EA-605A64AF9B97}" destId="{F0EA7971-361E-4640-922F-4A3144F2AD2F}" srcOrd="0" destOrd="0" presId="urn:microsoft.com/office/officeart/2005/8/layout/hProcess4"/>
    <dgm:cxn modelId="{AC389305-D922-B14A-820A-E65219DF706B}" srcId="{53A85BB7-1422-3043-A6BB-7D4C37DFB934}" destId="{2627D29B-6664-C342-84EA-605A64AF9B97}" srcOrd="0" destOrd="0" parTransId="{D28CA97E-80A1-F041-ACC6-C9EBD5DB3469}" sibTransId="{D623F7D2-4838-6B4C-BC64-268F2D5E9F06}"/>
    <dgm:cxn modelId="{974CB3D6-9087-0C46-B5C4-F627F85B7E5A}" type="presOf" srcId="{D623F7D2-4838-6B4C-BC64-268F2D5E9F06}" destId="{524DEC47-B3FB-8C41-9740-9CA5530E6470}" srcOrd="0" destOrd="0" presId="urn:microsoft.com/office/officeart/2005/8/layout/hProcess4"/>
    <dgm:cxn modelId="{C0CD5E27-D1B8-5F43-BE6F-A3731404336F}" type="presOf" srcId="{53A85BB7-1422-3043-A6BB-7D4C37DFB934}" destId="{CED146B7-2337-9249-B45D-1DDB61FAF594}" srcOrd="0" destOrd="0" presId="urn:microsoft.com/office/officeart/2005/8/layout/hProcess4"/>
    <dgm:cxn modelId="{E00DFC60-43FE-494A-978B-F51A54407FCC}" type="presParOf" srcId="{CED146B7-2337-9249-B45D-1DDB61FAF594}" destId="{136A5148-151E-1E4C-8904-FA45927ED2D7}" srcOrd="0" destOrd="0" presId="urn:microsoft.com/office/officeart/2005/8/layout/hProcess4"/>
    <dgm:cxn modelId="{F155A646-30C6-BD4B-9D1A-2B750DB753FD}" type="presParOf" srcId="{CED146B7-2337-9249-B45D-1DDB61FAF594}" destId="{9ED1B94F-DA26-E94B-854B-0DE6939548F1}" srcOrd="1" destOrd="0" presId="urn:microsoft.com/office/officeart/2005/8/layout/hProcess4"/>
    <dgm:cxn modelId="{5F1F0165-61F4-EE4F-B9C2-C29AE8DCA53A}" type="presParOf" srcId="{CED146B7-2337-9249-B45D-1DDB61FAF594}" destId="{BE8C5624-3B94-0141-9063-62C5EBAEE37F}" srcOrd="2" destOrd="0" presId="urn:microsoft.com/office/officeart/2005/8/layout/hProcess4"/>
    <dgm:cxn modelId="{337829C7-B845-184A-84DB-5B93BBDB7CBA}" type="presParOf" srcId="{BE8C5624-3B94-0141-9063-62C5EBAEE37F}" destId="{0B9839BE-C6BB-AE40-9DFF-BED2332E18EC}" srcOrd="0" destOrd="0" presId="urn:microsoft.com/office/officeart/2005/8/layout/hProcess4"/>
    <dgm:cxn modelId="{926A67B7-89D7-6A4B-95DE-2675B40DE725}" type="presParOf" srcId="{0B9839BE-C6BB-AE40-9DFF-BED2332E18EC}" destId="{EACDB6F9-8758-6F48-8B5E-F1AFF9F8008F}" srcOrd="0" destOrd="0" presId="urn:microsoft.com/office/officeart/2005/8/layout/hProcess4"/>
    <dgm:cxn modelId="{C110D463-6AFF-7E46-ADA6-FAC73180CB5A}" type="presParOf" srcId="{0B9839BE-C6BB-AE40-9DFF-BED2332E18EC}" destId="{C038C673-3342-944E-937D-C0A31BE34D7E}" srcOrd="1" destOrd="0" presId="urn:microsoft.com/office/officeart/2005/8/layout/hProcess4"/>
    <dgm:cxn modelId="{91011E27-0763-8B4C-9A3D-99E8FFCEF008}" type="presParOf" srcId="{0B9839BE-C6BB-AE40-9DFF-BED2332E18EC}" destId="{D069C5F1-61D6-B84B-8ABC-408F3371277D}" srcOrd="2" destOrd="0" presId="urn:microsoft.com/office/officeart/2005/8/layout/hProcess4"/>
    <dgm:cxn modelId="{BD95C1D1-D66D-2E44-9380-3E0F4C82BEBE}" type="presParOf" srcId="{0B9839BE-C6BB-AE40-9DFF-BED2332E18EC}" destId="{F0EA7971-361E-4640-922F-4A3144F2AD2F}" srcOrd="3" destOrd="0" presId="urn:microsoft.com/office/officeart/2005/8/layout/hProcess4"/>
    <dgm:cxn modelId="{6C54E816-5DEE-E446-BFB9-36C99652EE36}" type="presParOf" srcId="{0B9839BE-C6BB-AE40-9DFF-BED2332E18EC}" destId="{A29DDADD-A3B1-F74F-90EE-B6B3915D2D77}" srcOrd="4" destOrd="0" presId="urn:microsoft.com/office/officeart/2005/8/layout/hProcess4"/>
    <dgm:cxn modelId="{8513D046-5B19-A043-B606-0CB4B58B0F7B}" type="presParOf" srcId="{BE8C5624-3B94-0141-9063-62C5EBAEE37F}" destId="{524DEC47-B3FB-8C41-9740-9CA5530E6470}" srcOrd="1" destOrd="0" presId="urn:microsoft.com/office/officeart/2005/8/layout/hProcess4"/>
    <dgm:cxn modelId="{1083DBBF-919F-1547-AF02-32F55CD54543}" type="presParOf" srcId="{BE8C5624-3B94-0141-9063-62C5EBAEE37F}" destId="{1827D61D-BCAA-5448-9EF4-F2DFCCCC2FA7}" srcOrd="2" destOrd="0" presId="urn:microsoft.com/office/officeart/2005/8/layout/hProcess4"/>
    <dgm:cxn modelId="{F334C9AB-CFCE-B544-B2B6-9DBFBDACEE79}" type="presParOf" srcId="{1827D61D-BCAA-5448-9EF4-F2DFCCCC2FA7}" destId="{3DC4AED4-1C3F-5A4B-8A34-CC40E0C7992B}" srcOrd="0" destOrd="0" presId="urn:microsoft.com/office/officeart/2005/8/layout/hProcess4"/>
    <dgm:cxn modelId="{D96C7B9F-FBE0-2D48-8017-E42C9896BCCA}" type="presParOf" srcId="{1827D61D-BCAA-5448-9EF4-F2DFCCCC2FA7}" destId="{F7BA3E27-770C-2C4F-B0B0-01BBD99A46A6}" srcOrd="1" destOrd="0" presId="urn:microsoft.com/office/officeart/2005/8/layout/hProcess4"/>
    <dgm:cxn modelId="{EE4B8C12-FD22-5146-95B6-1CB7723BB73B}" type="presParOf" srcId="{1827D61D-BCAA-5448-9EF4-F2DFCCCC2FA7}" destId="{F8A19363-F1BC-E741-AFCA-074531394400}" srcOrd="2" destOrd="0" presId="urn:microsoft.com/office/officeart/2005/8/layout/hProcess4"/>
    <dgm:cxn modelId="{30C38FC8-65C3-C44E-9512-80B8022B8AB4}" type="presParOf" srcId="{1827D61D-BCAA-5448-9EF4-F2DFCCCC2FA7}" destId="{AF2C6FBE-CA40-6540-81BF-0AD8D14F8422}" srcOrd="3" destOrd="0" presId="urn:microsoft.com/office/officeart/2005/8/layout/hProcess4"/>
    <dgm:cxn modelId="{737128F6-18C5-2E47-A019-D1BA7F8AF9AC}" type="presParOf" srcId="{1827D61D-BCAA-5448-9EF4-F2DFCCCC2FA7}" destId="{06D14D9F-9E0B-6649-8209-4F8FE5013BD9}" srcOrd="4" destOrd="0" presId="urn:microsoft.com/office/officeart/2005/8/layout/hProcess4"/>
    <dgm:cxn modelId="{46FBADDF-AE1D-9243-A3D7-DFDDD2055D09}" type="presParOf" srcId="{BE8C5624-3B94-0141-9063-62C5EBAEE37F}" destId="{0D737BD9-7CC4-9341-A24E-2F9B47B34360}" srcOrd="3" destOrd="0" presId="urn:microsoft.com/office/officeart/2005/8/layout/hProcess4"/>
    <dgm:cxn modelId="{1C8F1D3C-9430-B946-B413-55EB83F854BE}" type="presParOf" srcId="{BE8C5624-3B94-0141-9063-62C5EBAEE37F}" destId="{493A214F-CA68-E441-90F6-BAC0584EFFFB}" srcOrd="4" destOrd="0" presId="urn:microsoft.com/office/officeart/2005/8/layout/hProcess4"/>
    <dgm:cxn modelId="{50A7F4AB-0928-A641-A762-D80A2F3BA97B}" type="presParOf" srcId="{493A214F-CA68-E441-90F6-BAC0584EFFFB}" destId="{B6EE8BC9-2011-514A-8924-E55C779BC08F}" srcOrd="0" destOrd="0" presId="urn:microsoft.com/office/officeart/2005/8/layout/hProcess4"/>
    <dgm:cxn modelId="{DE2FF372-55D1-E148-8E9D-5A40C720A35E}" type="presParOf" srcId="{493A214F-CA68-E441-90F6-BAC0584EFFFB}" destId="{C33AE27E-E49B-EC44-BD90-A850C6AE49E9}" srcOrd="1" destOrd="0" presId="urn:microsoft.com/office/officeart/2005/8/layout/hProcess4"/>
    <dgm:cxn modelId="{3EECEEDE-6CE0-4145-8B84-4F2B5B54EBC3}" type="presParOf" srcId="{493A214F-CA68-E441-90F6-BAC0584EFFFB}" destId="{86733D6E-7E56-5442-8105-9F27936EA724}" srcOrd="2" destOrd="0" presId="urn:microsoft.com/office/officeart/2005/8/layout/hProcess4"/>
    <dgm:cxn modelId="{7F5027C5-A793-9843-B09A-DF1AB2B0B1C6}" type="presParOf" srcId="{493A214F-CA68-E441-90F6-BAC0584EFFFB}" destId="{5687D3EB-F7EB-2941-A32D-5CC3A3069055}" srcOrd="3" destOrd="0" presId="urn:microsoft.com/office/officeart/2005/8/layout/hProcess4"/>
    <dgm:cxn modelId="{9DF84E35-F777-B143-AB95-1F66F6EBF6A1}" type="presParOf" srcId="{493A214F-CA68-E441-90F6-BAC0584EFFFB}" destId="{849C11AD-52F9-BB4F-91A9-8469E7C8CBF5}" srcOrd="4" destOrd="0" presId="urn:microsoft.com/office/officeart/2005/8/layout/hProcess4"/>
    <dgm:cxn modelId="{B2AAA0BD-DECF-4C4B-84E7-FD9B2FF585EB}" type="presParOf" srcId="{BE8C5624-3B94-0141-9063-62C5EBAEE37F}" destId="{F4590A53-831B-7C47-9CCA-4D58F1A740B9}" srcOrd="5" destOrd="0" presId="urn:microsoft.com/office/officeart/2005/8/layout/hProcess4"/>
    <dgm:cxn modelId="{EC7DB87F-F3D4-5446-BE13-792B18D1AD54}" type="presParOf" srcId="{BE8C5624-3B94-0141-9063-62C5EBAEE37F}" destId="{A05257E2-42A1-BE45-B0E6-78E115D980F2}" srcOrd="6" destOrd="0" presId="urn:microsoft.com/office/officeart/2005/8/layout/hProcess4"/>
    <dgm:cxn modelId="{D36EC4B6-5C36-DA44-9E42-DB3AF54218CE}" type="presParOf" srcId="{A05257E2-42A1-BE45-B0E6-78E115D980F2}" destId="{93093C7D-FA3B-4A40-9F40-72AA4C73A670}" srcOrd="0" destOrd="0" presId="urn:microsoft.com/office/officeart/2005/8/layout/hProcess4"/>
    <dgm:cxn modelId="{63E38D30-BE87-B547-B93F-A45DD0862214}" type="presParOf" srcId="{A05257E2-42A1-BE45-B0E6-78E115D980F2}" destId="{4E6C3B41-B26F-4D4B-B1C2-E865885BEECF}" srcOrd="1" destOrd="0" presId="urn:microsoft.com/office/officeart/2005/8/layout/hProcess4"/>
    <dgm:cxn modelId="{8DE0C7F3-4F8D-134F-A9FE-61954CC25AC2}" type="presParOf" srcId="{A05257E2-42A1-BE45-B0E6-78E115D980F2}" destId="{78382A67-A6A7-9B4A-A082-B301FEE918A7}" srcOrd="2" destOrd="0" presId="urn:microsoft.com/office/officeart/2005/8/layout/hProcess4"/>
    <dgm:cxn modelId="{42C06EA8-F521-D84A-8B30-E929C69413A4}" type="presParOf" srcId="{A05257E2-42A1-BE45-B0E6-78E115D980F2}" destId="{BE7EF1E6-21CD-FF46-815D-AE3B217CF81A}" srcOrd="3" destOrd="0" presId="urn:microsoft.com/office/officeart/2005/8/layout/hProcess4"/>
    <dgm:cxn modelId="{A6D7AE62-BDB7-FC41-8853-F417AADC9644}" type="presParOf" srcId="{A05257E2-42A1-BE45-B0E6-78E115D980F2}" destId="{E751E9C5-FCFE-D341-90B8-82D724B51EE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85BB7-1422-3043-A6BB-7D4C37DFB934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7D29B-6664-C342-84EA-605A64AF9B97}">
      <dgm:prSet phldrT="[Text]"/>
      <dgm:spPr/>
      <dgm:t>
        <a:bodyPr/>
        <a:lstStyle/>
        <a:p>
          <a:r>
            <a:rPr lang="en-US" dirty="0" smtClean="0"/>
            <a:t>CATIA</a:t>
          </a:r>
          <a:endParaRPr lang="en-US" dirty="0"/>
        </a:p>
      </dgm:t>
    </dgm:pt>
    <dgm:pt modelId="{D28CA97E-80A1-F041-ACC6-C9EBD5DB3469}" type="parTrans" cxnId="{AC389305-D922-B14A-820A-E65219DF706B}">
      <dgm:prSet/>
      <dgm:spPr/>
      <dgm:t>
        <a:bodyPr/>
        <a:lstStyle/>
        <a:p>
          <a:endParaRPr lang="en-US"/>
        </a:p>
      </dgm:t>
    </dgm:pt>
    <dgm:pt modelId="{D623F7D2-4838-6B4C-BC64-268F2D5E9F06}" type="sibTrans" cxnId="{AC389305-D922-B14A-820A-E65219DF706B}">
      <dgm:prSet/>
      <dgm:spPr/>
      <dgm:t>
        <a:bodyPr/>
        <a:lstStyle/>
        <a:p>
          <a:endParaRPr lang="en-US"/>
        </a:p>
      </dgm:t>
    </dgm:pt>
    <dgm:pt modelId="{16428B20-24B2-514C-9EA5-7EDD2BBA3B41}">
      <dgm:prSet phldrT="[Text]"/>
      <dgm:spPr/>
      <dgm:t>
        <a:bodyPr/>
        <a:lstStyle/>
        <a:p>
          <a:r>
            <a:rPr lang="en-US" dirty="0" smtClean="0"/>
            <a:t>Solid Model</a:t>
          </a:r>
          <a:endParaRPr lang="en-US" dirty="0"/>
        </a:p>
      </dgm:t>
    </dgm:pt>
    <dgm:pt modelId="{5CD790D1-DFEF-AF47-A192-00394909006B}" type="parTrans" cxnId="{0E63B1B5-B1AA-A847-B7FE-7590F4F83F0D}">
      <dgm:prSet/>
      <dgm:spPr/>
      <dgm:t>
        <a:bodyPr/>
        <a:lstStyle/>
        <a:p>
          <a:endParaRPr lang="en-US"/>
        </a:p>
      </dgm:t>
    </dgm:pt>
    <dgm:pt modelId="{07042D7D-99A4-A24E-9F13-255F174E7480}" type="sibTrans" cxnId="{0E63B1B5-B1AA-A847-B7FE-7590F4F83F0D}">
      <dgm:prSet/>
      <dgm:spPr/>
      <dgm:t>
        <a:bodyPr/>
        <a:lstStyle/>
        <a:p>
          <a:endParaRPr lang="en-US"/>
        </a:p>
      </dgm:t>
    </dgm:pt>
    <dgm:pt modelId="{F1617774-3938-D340-9632-2D271A044AAE}">
      <dgm:prSet phldrT="[Text]"/>
      <dgm:spPr/>
      <dgm:t>
        <a:bodyPr/>
        <a:lstStyle/>
        <a:p>
          <a:endParaRPr lang="en-US"/>
        </a:p>
      </dgm:t>
    </dgm:pt>
    <dgm:pt modelId="{EB926324-A514-394C-BE43-D3451D4726B4}" type="parTrans" cxnId="{53797096-FC20-224E-9181-F303277356F8}">
      <dgm:prSet/>
      <dgm:spPr/>
      <dgm:t>
        <a:bodyPr/>
        <a:lstStyle/>
        <a:p>
          <a:endParaRPr lang="en-US"/>
        </a:p>
      </dgm:t>
    </dgm:pt>
    <dgm:pt modelId="{1AC26624-B5B5-B548-9944-9BB2B48C3056}" type="sibTrans" cxnId="{53797096-FC20-224E-9181-F303277356F8}">
      <dgm:prSet/>
      <dgm:spPr/>
      <dgm:t>
        <a:bodyPr/>
        <a:lstStyle/>
        <a:p>
          <a:endParaRPr lang="en-US"/>
        </a:p>
      </dgm:t>
    </dgm:pt>
    <dgm:pt modelId="{1D86D2CB-20A0-844B-A507-DEAD68E63B11}">
      <dgm:prSet phldrT="[Text]"/>
      <dgm:spPr/>
      <dgm:t>
        <a:bodyPr/>
        <a:lstStyle/>
        <a:p>
          <a:endParaRPr lang="en-US"/>
        </a:p>
      </dgm:t>
    </dgm:pt>
    <dgm:pt modelId="{1832BCD8-0167-1944-9AF8-C6D3E6AA9724}" type="parTrans" cxnId="{0749AF45-19BD-0745-811F-6ACAB9A60C52}">
      <dgm:prSet/>
      <dgm:spPr/>
      <dgm:t>
        <a:bodyPr/>
        <a:lstStyle/>
        <a:p>
          <a:endParaRPr lang="en-US"/>
        </a:p>
      </dgm:t>
    </dgm:pt>
    <dgm:pt modelId="{D7245235-386B-B542-8DAE-D7EF3E483CBC}" type="sibTrans" cxnId="{0749AF45-19BD-0745-811F-6ACAB9A60C52}">
      <dgm:prSet/>
      <dgm:spPr/>
      <dgm:t>
        <a:bodyPr/>
        <a:lstStyle/>
        <a:p>
          <a:endParaRPr lang="en-US"/>
        </a:p>
      </dgm:t>
    </dgm:pt>
    <dgm:pt modelId="{B332CE3E-A4E5-6B45-9693-D6E5E8A75CFE}">
      <dgm:prSet phldrT="[Text]"/>
      <dgm:spPr/>
      <dgm:t>
        <a:bodyPr/>
        <a:lstStyle/>
        <a:p>
          <a:endParaRPr lang="en-US"/>
        </a:p>
      </dgm:t>
    </dgm:pt>
    <dgm:pt modelId="{D86F7C48-9CAD-D64E-9631-CA9982842074}" type="parTrans" cxnId="{33EE853D-FB21-1842-A076-81CDF054B197}">
      <dgm:prSet/>
      <dgm:spPr/>
      <dgm:t>
        <a:bodyPr/>
        <a:lstStyle/>
        <a:p>
          <a:endParaRPr lang="en-US"/>
        </a:p>
      </dgm:t>
    </dgm:pt>
    <dgm:pt modelId="{AA49C829-7247-B74E-B58C-FF48B1814BBC}" type="sibTrans" cxnId="{33EE853D-FB21-1842-A076-81CDF054B197}">
      <dgm:prSet/>
      <dgm:spPr/>
      <dgm:t>
        <a:bodyPr/>
        <a:lstStyle/>
        <a:p>
          <a:endParaRPr lang="en-US"/>
        </a:p>
      </dgm:t>
    </dgm:pt>
    <dgm:pt modelId="{165DC3BB-2344-9644-8A70-09275F7F5A07}">
      <dgm:prSet phldrT="[Text]"/>
      <dgm:spPr/>
      <dgm:t>
        <a:bodyPr/>
        <a:lstStyle/>
        <a:p>
          <a:endParaRPr lang="en-US"/>
        </a:p>
      </dgm:t>
    </dgm:pt>
    <dgm:pt modelId="{63B0FE22-D452-3749-BA2F-F45462D8A3F4}" type="parTrans" cxnId="{6912F412-AA21-0D42-8918-BED35E6642A8}">
      <dgm:prSet/>
      <dgm:spPr/>
      <dgm:t>
        <a:bodyPr/>
        <a:lstStyle/>
        <a:p>
          <a:endParaRPr lang="en-US"/>
        </a:p>
      </dgm:t>
    </dgm:pt>
    <dgm:pt modelId="{6E72600F-E3EE-A343-BFE7-987E6DB61B24}" type="sibTrans" cxnId="{6912F412-AA21-0D42-8918-BED35E6642A8}">
      <dgm:prSet/>
      <dgm:spPr/>
      <dgm:t>
        <a:bodyPr/>
        <a:lstStyle/>
        <a:p>
          <a:endParaRPr lang="en-US"/>
        </a:p>
      </dgm:t>
    </dgm:pt>
    <dgm:pt modelId="{B8844E09-28BF-E843-8482-E663ED1A562D}">
      <dgm:prSet phldrT="[Text]"/>
      <dgm:spPr/>
      <dgm:t>
        <a:bodyPr/>
        <a:lstStyle/>
        <a:p>
          <a:endParaRPr lang="en-US"/>
        </a:p>
      </dgm:t>
    </dgm:pt>
    <dgm:pt modelId="{FD9AE3C2-A4CE-0544-B18F-D1C4442162AC}" type="parTrans" cxnId="{822DF53B-385C-6B4F-A614-2BB0E8A62D96}">
      <dgm:prSet/>
      <dgm:spPr/>
      <dgm:t>
        <a:bodyPr/>
        <a:lstStyle/>
        <a:p>
          <a:endParaRPr lang="en-US"/>
        </a:p>
      </dgm:t>
    </dgm:pt>
    <dgm:pt modelId="{F0BD86CB-A6C3-4644-ACA4-A6A087DF9AE1}" type="sibTrans" cxnId="{822DF53B-385C-6B4F-A614-2BB0E8A62D96}">
      <dgm:prSet/>
      <dgm:spPr/>
      <dgm:t>
        <a:bodyPr/>
        <a:lstStyle/>
        <a:p>
          <a:endParaRPr lang="en-US"/>
        </a:p>
      </dgm:t>
    </dgm:pt>
    <dgm:pt modelId="{083FAAC9-BDDF-6041-A6B1-737B3F06E8EE}">
      <dgm:prSet phldrT="[Text]"/>
      <dgm:spPr/>
      <dgm:t>
        <a:bodyPr/>
        <a:lstStyle/>
        <a:p>
          <a:endParaRPr lang="en-US"/>
        </a:p>
      </dgm:t>
    </dgm:pt>
    <dgm:pt modelId="{8DED5BA9-986A-6043-82C7-62CC6112C899}" type="parTrans" cxnId="{9A09EBC4-664B-0E45-8CF4-C897A42A5636}">
      <dgm:prSet/>
      <dgm:spPr/>
      <dgm:t>
        <a:bodyPr/>
        <a:lstStyle/>
        <a:p>
          <a:endParaRPr lang="en-US"/>
        </a:p>
      </dgm:t>
    </dgm:pt>
    <dgm:pt modelId="{E61F62B2-3BDB-4A44-A355-22A4221C89AE}" type="sibTrans" cxnId="{9A09EBC4-664B-0E45-8CF4-C897A42A5636}">
      <dgm:prSet/>
      <dgm:spPr/>
      <dgm:t>
        <a:bodyPr/>
        <a:lstStyle/>
        <a:p>
          <a:endParaRPr lang="en-US"/>
        </a:p>
      </dgm:t>
    </dgm:pt>
    <dgm:pt modelId="{8F433E8B-92C7-CB41-97CB-6FEF17604A53}">
      <dgm:prSet phldrT="[Text]"/>
      <dgm:spPr/>
      <dgm:t>
        <a:bodyPr/>
        <a:lstStyle/>
        <a:p>
          <a:r>
            <a:rPr lang="en-US" dirty="0" smtClean="0"/>
            <a:t>NC Code</a:t>
          </a:r>
          <a:endParaRPr lang="en-US" dirty="0"/>
        </a:p>
      </dgm:t>
    </dgm:pt>
    <dgm:pt modelId="{0B54FD56-5E13-D64A-947B-619BCD2B8587}" type="parTrans" cxnId="{71734BD2-480D-E846-8AD2-6F4B61E5C970}">
      <dgm:prSet/>
      <dgm:spPr/>
      <dgm:t>
        <a:bodyPr/>
        <a:lstStyle/>
        <a:p>
          <a:endParaRPr lang="en-US"/>
        </a:p>
      </dgm:t>
    </dgm:pt>
    <dgm:pt modelId="{A2F3E9EC-5084-DC48-8956-4FC2A566904D}" type="sibTrans" cxnId="{71734BD2-480D-E846-8AD2-6F4B61E5C970}">
      <dgm:prSet/>
      <dgm:spPr/>
      <dgm:t>
        <a:bodyPr/>
        <a:lstStyle/>
        <a:p>
          <a:endParaRPr lang="en-US"/>
        </a:p>
      </dgm:t>
    </dgm:pt>
    <dgm:pt modelId="{A38B9F41-8D6E-7747-93DC-3B8DA79BFCF7}">
      <dgm:prSet phldrT="[Text]"/>
      <dgm:spPr/>
      <dgm:t>
        <a:bodyPr/>
        <a:lstStyle/>
        <a:p>
          <a:endParaRPr lang="en-US"/>
        </a:p>
      </dgm:t>
    </dgm:pt>
    <dgm:pt modelId="{4317DDB5-EED9-1243-96FB-20992491B1F1}" type="parTrans" cxnId="{0E1F18E4-2A13-BB42-8239-95D87EE9E217}">
      <dgm:prSet/>
      <dgm:spPr/>
      <dgm:t>
        <a:bodyPr/>
        <a:lstStyle/>
        <a:p>
          <a:endParaRPr lang="en-US"/>
        </a:p>
      </dgm:t>
    </dgm:pt>
    <dgm:pt modelId="{EAEDFAC7-25A0-BC4D-981F-2653EA77EB56}" type="sibTrans" cxnId="{0E1F18E4-2A13-BB42-8239-95D87EE9E217}">
      <dgm:prSet/>
      <dgm:spPr/>
      <dgm:t>
        <a:bodyPr/>
        <a:lstStyle/>
        <a:p>
          <a:endParaRPr lang="en-US"/>
        </a:p>
      </dgm:t>
    </dgm:pt>
    <dgm:pt modelId="{726444EC-6D54-8448-A89B-98F46A22390B}">
      <dgm:prSet phldrT="[Text]"/>
      <dgm:spPr/>
      <dgm:t>
        <a:bodyPr/>
        <a:lstStyle/>
        <a:p>
          <a:r>
            <a:rPr lang="en-US" dirty="0" smtClean="0"/>
            <a:t>HAAS</a:t>
          </a:r>
          <a:endParaRPr lang="en-US" dirty="0"/>
        </a:p>
      </dgm:t>
    </dgm:pt>
    <dgm:pt modelId="{FC7DC5BB-C882-834D-9C96-D8AE2D137DB9}" type="parTrans" cxnId="{1E6A7F51-2203-D444-8B12-82F91BE1B72B}">
      <dgm:prSet/>
      <dgm:spPr/>
      <dgm:t>
        <a:bodyPr/>
        <a:lstStyle/>
        <a:p>
          <a:endParaRPr lang="en-US"/>
        </a:p>
      </dgm:t>
    </dgm:pt>
    <dgm:pt modelId="{5E00699C-97A5-3443-8C1D-DEA57476D48C}" type="sibTrans" cxnId="{1E6A7F51-2203-D444-8B12-82F91BE1B72B}">
      <dgm:prSet/>
      <dgm:spPr/>
      <dgm:t>
        <a:bodyPr/>
        <a:lstStyle/>
        <a:p>
          <a:endParaRPr lang="en-US"/>
        </a:p>
      </dgm:t>
    </dgm:pt>
    <dgm:pt modelId="{2FE2F81C-6588-4313-9CB8-74315C8CE38F}">
      <dgm:prSet phldrT="[Text]"/>
      <dgm:spPr/>
      <dgm:t>
        <a:bodyPr/>
        <a:lstStyle/>
        <a:p>
          <a:r>
            <a:rPr lang="en-US" dirty="0" smtClean="0"/>
            <a:t>Bridgeport</a:t>
          </a:r>
          <a:endParaRPr lang="en-US" dirty="0"/>
        </a:p>
      </dgm:t>
    </dgm:pt>
    <dgm:pt modelId="{E35E615E-3449-4F88-AC54-857FC5291DDC}" type="parTrans" cxnId="{D4D333AE-249A-4A20-AC34-6835423E9E79}">
      <dgm:prSet/>
      <dgm:spPr/>
      <dgm:t>
        <a:bodyPr/>
        <a:lstStyle/>
        <a:p>
          <a:endParaRPr lang="en-US"/>
        </a:p>
      </dgm:t>
    </dgm:pt>
    <dgm:pt modelId="{F46C5DE3-B518-43E4-AB6F-98F74ECF2122}" type="sibTrans" cxnId="{D4D333AE-249A-4A20-AC34-6835423E9E79}">
      <dgm:prSet/>
      <dgm:spPr/>
      <dgm:t>
        <a:bodyPr/>
        <a:lstStyle/>
        <a:p>
          <a:endParaRPr lang="en-US"/>
        </a:p>
      </dgm:t>
    </dgm:pt>
    <dgm:pt modelId="{32DFF271-36E6-794B-AF6E-3BFA00C4928E}" type="pres">
      <dgm:prSet presAssocID="{53A85BB7-1422-3043-A6BB-7D4C37DFB9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EC77AD-D51F-444F-ADF3-CF3730E2C248}" type="pres">
      <dgm:prSet presAssocID="{53A85BB7-1422-3043-A6BB-7D4C37DFB934}" presName="radial" presStyleCnt="0">
        <dgm:presLayoutVars>
          <dgm:animLvl val="ctr"/>
        </dgm:presLayoutVars>
      </dgm:prSet>
      <dgm:spPr/>
    </dgm:pt>
    <dgm:pt modelId="{79954F95-A785-094E-BC28-66E2E655FC5C}" type="pres">
      <dgm:prSet presAssocID="{2627D29B-6664-C342-84EA-605A64AF9B9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DF82A62-E005-5847-82A2-3A0100B882CA}" type="pres">
      <dgm:prSet presAssocID="{16428B20-24B2-514C-9EA5-7EDD2BBA3B41}" presName="node" presStyleLbl="vennNode1" presStyleIdx="1" presStyleCnt="5" custScaleX="132839" custScaleY="132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54105-8187-E243-B89B-A23BD86A232E}" type="pres">
      <dgm:prSet presAssocID="{8F433E8B-92C7-CB41-97CB-6FEF17604A53}" presName="node" presStyleLbl="vennNode1" presStyleIdx="2" presStyleCnt="5" custScaleX="132839" custScaleY="132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0DA30-7BBA-CF4B-8847-B91DB0C3603D}" type="pres">
      <dgm:prSet presAssocID="{726444EC-6D54-8448-A89B-98F46A22390B}" presName="node" presStyleLbl="vennNode1" presStyleIdx="3" presStyleCnt="5" custScaleX="132839" custScaleY="132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4F906-FE7C-4580-9BB6-9D352FE2D179}" type="pres">
      <dgm:prSet presAssocID="{2FE2F81C-6588-4313-9CB8-74315C8CE38F}" presName="node" presStyleLbl="vennNode1" presStyleIdx="4" presStyleCnt="5" custScaleX="132839" custScaleY="132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902F1-DFC3-714B-BC1D-BA221991B728}" type="presOf" srcId="{16428B20-24B2-514C-9EA5-7EDD2BBA3B41}" destId="{7DF82A62-E005-5847-82A2-3A0100B882CA}" srcOrd="0" destOrd="0" presId="urn:microsoft.com/office/officeart/2005/8/layout/radial3"/>
    <dgm:cxn modelId="{89599A68-2709-4866-9BFC-3E4C17891AF8}" type="presOf" srcId="{2FE2F81C-6588-4313-9CB8-74315C8CE38F}" destId="{06D4F906-FE7C-4580-9BB6-9D352FE2D179}" srcOrd="0" destOrd="0" presId="urn:microsoft.com/office/officeart/2005/8/layout/radial3"/>
    <dgm:cxn modelId="{71734BD2-480D-E846-8AD2-6F4B61E5C970}" srcId="{2627D29B-6664-C342-84EA-605A64AF9B97}" destId="{8F433E8B-92C7-CB41-97CB-6FEF17604A53}" srcOrd="1" destOrd="0" parTransId="{0B54FD56-5E13-D64A-947B-619BCD2B8587}" sibTransId="{A2F3E9EC-5084-DC48-8956-4FC2A566904D}"/>
    <dgm:cxn modelId="{53797096-FC20-224E-9181-F303277356F8}" srcId="{53A85BB7-1422-3043-A6BB-7D4C37DFB934}" destId="{F1617774-3938-D340-9632-2D271A044AAE}" srcOrd="2" destOrd="0" parTransId="{EB926324-A514-394C-BE43-D3451D4726B4}" sibTransId="{1AC26624-B5B5-B548-9944-9BB2B48C3056}"/>
    <dgm:cxn modelId="{AB8C192F-CE19-B54C-9B61-F6B4F81BE8F9}" type="presOf" srcId="{726444EC-6D54-8448-A89B-98F46A22390B}" destId="{2220DA30-7BBA-CF4B-8847-B91DB0C3603D}" srcOrd="0" destOrd="0" presId="urn:microsoft.com/office/officeart/2005/8/layout/radial3"/>
    <dgm:cxn modelId="{BB8D363B-8BD4-1645-BA90-955837B5527B}" type="presOf" srcId="{2627D29B-6664-C342-84EA-605A64AF9B97}" destId="{79954F95-A785-094E-BC28-66E2E655FC5C}" srcOrd="0" destOrd="0" presId="urn:microsoft.com/office/officeart/2005/8/layout/radial3"/>
    <dgm:cxn modelId="{6912F412-AA21-0D42-8918-BED35E6642A8}" srcId="{B332CE3E-A4E5-6B45-9693-D6E5E8A75CFE}" destId="{165DC3BB-2344-9644-8A70-09275F7F5A07}" srcOrd="0" destOrd="0" parTransId="{63B0FE22-D452-3749-BA2F-F45462D8A3F4}" sibTransId="{6E72600F-E3EE-A343-BFE7-987E6DB61B24}"/>
    <dgm:cxn modelId="{1E6A7F51-2203-D444-8B12-82F91BE1B72B}" srcId="{2627D29B-6664-C342-84EA-605A64AF9B97}" destId="{726444EC-6D54-8448-A89B-98F46A22390B}" srcOrd="2" destOrd="0" parTransId="{FC7DC5BB-C882-834D-9C96-D8AE2D137DB9}" sibTransId="{5E00699C-97A5-3443-8C1D-DEA57476D48C}"/>
    <dgm:cxn modelId="{EB52772A-C9CD-7E45-9C15-80289EE0180C}" type="presOf" srcId="{53A85BB7-1422-3043-A6BB-7D4C37DFB934}" destId="{32DFF271-36E6-794B-AF6E-3BFA00C4928E}" srcOrd="0" destOrd="0" presId="urn:microsoft.com/office/officeart/2005/8/layout/radial3"/>
    <dgm:cxn modelId="{0E1F18E4-2A13-BB42-8239-95D87EE9E217}" srcId="{53A85BB7-1422-3043-A6BB-7D4C37DFB934}" destId="{A38B9F41-8D6E-7747-93DC-3B8DA79BFCF7}" srcOrd="1" destOrd="0" parTransId="{4317DDB5-EED9-1243-96FB-20992491B1F1}" sibTransId="{EAEDFAC7-25A0-BC4D-981F-2653EA77EB56}"/>
    <dgm:cxn modelId="{AC389305-D922-B14A-820A-E65219DF706B}" srcId="{53A85BB7-1422-3043-A6BB-7D4C37DFB934}" destId="{2627D29B-6664-C342-84EA-605A64AF9B97}" srcOrd="0" destOrd="0" parTransId="{D28CA97E-80A1-F041-ACC6-C9EBD5DB3469}" sibTransId="{D623F7D2-4838-6B4C-BC64-268F2D5E9F06}"/>
    <dgm:cxn modelId="{0E63B1B5-B1AA-A847-B7FE-7590F4F83F0D}" srcId="{2627D29B-6664-C342-84EA-605A64AF9B97}" destId="{16428B20-24B2-514C-9EA5-7EDD2BBA3B41}" srcOrd="0" destOrd="0" parTransId="{5CD790D1-DFEF-AF47-A192-00394909006B}" sibTransId="{07042D7D-99A4-A24E-9F13-255F174E7480}"/>
    <dgm:cxn modelId="{48E6D116-F486-094B-8218-A304514BA2EA}" type="presOf" srcId="{8F433E8B-92C7-CB41-97CB-6FEF17604A53}" destId="{F6A54105-8187-E243-B89B-A23BD86A232E}" srcOrd="0" destOrd="0" presId="urn:microsoft.com/office/officeart/2005/8/layout/radial3"/>
    <dgm:cxn modelId="{9A09EBC4-664B-0E45-8CF4-C897A42A5636}" srcId="{B8844E09-28BF-E843-8482-E663ED1A562D}" destId="{083FAAC9-BDDF-6041-A6B1-737B3F06E8EE}" srcOrd="0" destOrd="0" parTransId="{8DED5BA9-986A-6043-82C7-62CC6112C899}" sibTransId="{E61F62B2-3BDB-4A44-A355-22A4221C89AE}"/>
    <dgm:cxn modelId="{D4D333AE-249A-4A20-AC34-6835423E9E79}" srcId="{2627D29B-6664-C342-84EA-605A64AF9B97}" destId="{2FE2F81C-6588-4313-9CB8-74315C8CE38F}" srcOrd="3" destOrd="0" parTransId="{E35E615E-3449-4F88-AC54-857FC5291DDC}" sibTransId="{F46C5DE3-B518-43E4-AB6F-98F74ECF2122}"/>
    <dgm:cxn modelId="{33EE853D-FB21-1842-A076-81CDF054B197}" srcId="{53A85BB7-1422-3043-A6BB-7D4C37DFB934}" destId="{B332CE3E-A4E5-6B45-9693-D6E5E8A75CFE}" srcOrd="3" destOrd="0" parTransId="{D86F7C48-9CAD-D64E-9631-CA9982842074}" sibTransId="{AA49C829-7247-B74E-B58C-FF48B1814BBC}"/>
    <dgm:cxn modelId="{0749AF45-19BD-0745-811F-6ACAB9A60C52}" srcId="{F1617774-3938-D340-9632-2D271A044AAE}" destId="{1D86D2CB-20A0-844B-A507-DEAD68E63B11}" srcOrd="0" destOrd="0" parTransId="{1832BCD8-0167-1944-9AF8-C6D3E6AA9724}" sibTransId="{D7245235-386B-B542-8DAE-D7EF3E483CBC}"/>
    <dgm:cxn modelId="{822DF53B-385C-6B4F-A614-2BB0E8A62D96}" srcId="{53A85BB7-1422-3043-A6BB-7D4C37DFB934}" destId="{B8844E09-28BF-E843-8482-E663ED1A562D}" srcOrd="4" destOrd="0" parTransId="{FD9AE3C2-A4CE-0544-B18F-D1C4442162AC}" sibTransId="{F0BD86CB-A6C3-4644-ACA4-A6A087DF9AE1}"/>
    <dgm:cxn modelId="{A7EB279C-253C-1B46-AC8E-998F9368CB4B}" type="presParOf" srcId="{32DFF271-36E6-794B-AF6E-3BFA00C4928E}" destId="{66EC77AD-D51F-444F-ADF3-CF3730E2C248}" srcOrd="0" destOrd="0" presId="urn:microsoft.com/office/officeart/2005/8/layout/radial3"/>
    <dgm:cxn modelId="{46353A21-ACC4-6742-A4DE-6239B9FDD451}" type="presParOf" srcId="{66EC77AD-D51F-444F-ADF3-CF3730E2C248}" destId="{79954F95-A785-094E-BC28-66E2E655FC5C}" srcOrd="0" destOrd="0" presId="urn:microsoft.com/office/officeart/2005/8/layout/radial3"/>
    <dgm:cxn modelId="{81959D3A-89B3-2544-B008-052E6B22CE87}" type="presParOf" srcId="{66EC77AD-D51F-444F-ADF3-CF3730E2C248}" destId="{7DF82A62-E005-5847-82A2-3A0100B882CA}" srcOrd="1" destOrd="0" presId="urn:microsoft.com/office/officeart/2005/8/layout/radial3"/>
    <dgm:cxn modelId="{7A5A2C9D-79F3-7C4F-8D80-CF1E508464EC}" type="presParOf" srcId="{66EC77AD-D51F-444F-ADF3-CF3730E2C248}" destId="{F6A54105-8187-E243-B89B-A23BD86A232E}" srcOrd="2" destOrd="0" presId="urn:microsoft.com/office/officeart/2005/8/layout/radial3"/>
    <dgm:cxn modelId="{4D9EBBE6-26D3-D942-A082-B08226EC39DF}" type="presParOf" srcId="{66EC77AD-D51F-444F-ADF3-CF3730E2C248}" destId="{2220DA30-7BBA-CF4B-8847-B91DB0C3603D}" srcOrd="3" destOrd="0" presId="urn:microsoft.com/office/officeart/2005/8/layout/radial3"/>
    <dgm:cxn modelId="{7A760224-F4D8-4E6D-9FCC-3209B1C74EB2}" type="presParOf" srcId="{66EC77AD-D51F-444F-ADF3-CF3730E2C248}" destId="{06D4F906-FE7C-4580-9BB6-9D352FE2D17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C673-3342-944E-937D-C0A31BE34D7E}">
      <dsp:nvSpPr>
        <dsp:cNvPr id="0" name=""/>
        <dsp:cNvSpPr/>
      </dsp:nvSpPr>
      <dsp:spPr>
        <a:xfrm>
          <a:off x="673912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Solid Model</a:t>
          </a:r>
          <a:endParaRPr lang="en-US" sz="1700" kern="1200" dirty="0"/>
        </a:p>
      </dsp:txBody>
      <dsp:txXfrm>
        <a:off x="699690" y="608708"/>
        <a:ext cx="1306533" cy="828554"/>
      </dsp:txXfrm>
    </dsp:sp>
    <dsp:sp modelId="{524DEC47-B3FB-8C41-9740-9CA5530E6470}">
      <dsp:nvSpPr>
        <dsp:cNvPr id="0" name=""/>
        <dsp:cNvSpPr/>
      </dsp:nvSpPr>
      <dsp:spPr>
        <a:xfrm>
          <a:off x="1373789" y="622242"/>
          <a:ext cx="1833761" cy="1833761"/>
        </a:xfrm>
        <a:prstGeom prst="leftCircularArrow">
          <a:avLst>
            <a:gd name="adj1" fmla="val 4974"/>
            <a:gd name="adj2" fmla="val 639748"/>
            <a:gd name="adj3" fmla="val 2415259"/>
            <a:gd name="adj4" fmla="val 9024489"/>
            <a:gd name="adj5" fmla="val 580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A7971-361E-4640-922F-4A3144F2AD2F}">
      <dsp:nvSpPr>
        <dsp:cNvPr id="0" name=""/>
        <dsp:cNvSpPr/>
      </dsp:nvSpPr>
      <dsp:spPr>
        <a:xfrm>
          <a:off x="975710" y="1463040"/>
          <a:ext cx="1207190" cy="480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Solidworks</a:t>
          </a:r>
          <a:endParaRPr lang="en-US" sz="1500" kern="1200" dirty="0"/>
        </a:p>
      </dsp:txBody>
      <dsp:txXfrm>
        <a:off x="989770" y="1477100"/>
        <a:ext cx="1179070" cy="451940"/>
      </dsp:txXfrm>
    </dsp:sp>
    <dsp:sp modelId="{F7BA3E27-770C-2C4F-B0B0-01BBD99A46A6}">
      <dsp:nvSpPr>
        <dsp:cNvPr id="0" name=""/>
        <dsp:cNvSpPr/>
      </dsp:nvSpPr>
      <dsp:spPr>
        <a:xfrm>
          <a:off x="2617241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NC Code</a:t>
          </a:r>
          <a:endParaRPr lang="en-US" sz="1700" kern="1200" dirty="0"/>
        </a:p>
      </dsp:txBody>
      <dsp:txXfrm>
        <a:off x="2643019" y="848738"/>
        <a:ext cx="1306533" cy="828554"/>
      </dsp:txXfrm>
    </dsp:sp>
    <dsp:sp modelId="{0D737BD9-7CC4-9341-A24E-2F9B47B34360}">
      <dsp:nvSpPr>
        <dsp:cNvPr id="0" name=""/>
        <dsp:cNvSpPr/>
      </dsp:nvSpPr>
      <dsp:spPr>
        <a:xfrm>
          <a:off x="3090096" y="-225846"/>
          <a:ext cx="2007295" cy="2007295"/>
        </a:xfrm>
        <a:prstGeom prst="circularArrow">
          <a:avLst>
            <a:gd name="adj1" fmla="val 4544"/>
            <a:gd name="adj2" fmla="val 578248"/>
            <a:gd name="adj3" fmla="val 19246241"/>
            <a:gd name="adj4" fmla="val 12575511"/>
            <a:gd name="adj5" fmla="val 530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C6FBE-CA40-6540-81BF-0AD8D14F8422}">
      <dsp:nvSpPr>
        <dsp:cNvPr id="0" name=""/>
        <dsp:cNvSpPr/>
      </dsp:nvSpPr>
      <dsp:spPr>
        <a:xfrm>
          <a:off x="2919039" y="342900"/>
          <a:ext cx="1207190" cy="480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MasterCAM</a:t>
          </a:r>
          <a:endParaRPr lang="en-US" sz="1500" kern="1200" dirty="0"/>
        </a:p>
      </dsp:txBody>
      <dsp:txXfrm>
        <a:off x="2933099" y="356960"/>
        <a:ext cx="1179070" cy="451940"/>
      </dsp:txXfrm>
    </dsp:sp>
    <dsp:sp modelId="{C33AE27E-E49B-EC44-BD90-A850C6AE49E9}">
      <dsp:nvSpPr>
        <dsp:cNvPr id="0" name=""/>
        <dsp:cNvSpPr/>
      </dsp:nvSpPr>
      <dsp:spPr>
        <a:xfrm>
          <a:off x="4560570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Validation</a:t>
          </a:r>
          <a:endParaRPr lang="en-US" sz="1700" kern="1200" dirty="0"/>
        </a:p>
      </dsp:txBody>
      <dsp:txXfrm>
        <a:off x="4586348" y="608708"/>
        <a:ext cx="1306533" cy="828554"/>
      </dsp:txXfrm>
    </dsp:sp>
    <dsp:sp modelId="{F4590A53-831B-7C47-9CCA-4D58F1A740B9}">
      <dsp:nvSpPr>
        <dsp:cNvPr id="0" name=""/>
        <dsp:cNvSpPr/>
      </dsp:nvSpPr>
      <dsp:spPr>
        <a:xfrm>
          <a:off x="5260446" y="622242"/>
          <a:ext cx="1833761" cy="1833761"/>
        </a:xfrm>
        <a:prstGeom prst="leftCircularArrow">
          <a:avLst>
            <a:gd name="adj1" fmla="val 4974"/>
            <a:gd name="adj2" fmla="val 639748"/>
            <a:gd name="adj3" fmla="val 2415259"/>
            <a:gd name="adj4" fmla="val 9024489"/>
            <a:gd name="adj5" fmla="val 580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87D3EB-F7EB-2941-A32D-5CC3A3069055}">
      <dsp:nvSpPr>
        <dsp:cNvPr id="0" name=""/>
        <dsp:cNvSpPr/>
      </dsp:nvSpPr>
      <dsp:spPr>
        <a:xfrm>
          <a:off x="4862367" y="1463040"/>
          <a:ext cx="1207190" cy="480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MasterCAM</a:t>
          </a:r>
          <a:endParaRPr lang="en-US" sz="1500" kern="1200" dirty="0"/>
        </a:p>
      </dsp:txBody>
      <dsp:txXfrm>
        <a:off x="4876427" y="1477100"/>
        <a:ext cx="1179070" cy="451940"/>
      </dsp:txXfrm>
    </dsp:sp>
    <dsp:sp modelId="{4E6C3B41-B26F-4D4B-B1C2-E865885BEECF}">
      <dsp:nvSpPr>
        <dsp:cNvPr id="0" name=""/>
        <dsp:cNvSpPr/>
      </dsp:nvSpPr>
      <dsp:spPr>
        <a:xfrm>
          <a:off x="6503898" y="582930"/>
          <a:ext cx="1358089" cy="1120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Machining</a:t>
          </a:r>
          <a:endParaRPr lang="en-US" sz="1700" kern="1200" dirty="0"/>
        </a:p>
      </dsp:txBody>
      <dsp:txXfrm>
        <a:off x="6529676" y="848738"/>
        <a:ext cx="1306533" cy="828554"/>
      </dsp:txXfrm>
    </dsp:sp>
    <dsp:sp modelId="{BE7EF1E6-21CD-FF46-815D-AE3B217CF81A}">
      <dsp:nvSpPr>
        <dsp:cNvPr id="0" name=""/>
        <dsp:cNvSpPr/>
      </dsp:nvSpPr>
      <dsp:spPr>
        <a:xfrm>
          <a:off x="6805696" y="342900"/>
          <a:ext cx="1207190" cy="480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HAAS</a:t>
          </a:r>
          <a:endParaRPr lang="en-US" sz="1500" kern="1200" dirty="0"/>
        </a:p>
      </dsp:txBody>
      <dsp:txXfrm>
        <a:off x="6819756" y="356960"/>
        <a:ext cx="1179070" cy="451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4F95-A785-094E-BC28-66E2E655FC5C}">
      <dsp:nvSpPr>
        <dsp:cNvPr id="0" name=""/>
        <dsp:cNvSpPr/>
      </dsp:nvSpPr>
      <dsp:spPr>
        <a:xfrm>
          <a:off x="3654623" y="644723"/>
          <a:ext cx="1606153" cy="160615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CATIA</a:t>
          </a:r>
          <a:endParaRPr lang="en-US" sz="2500" kern="1200" dirty="0"/>
        </a:p>
      </dsp:txBody>
      <dsp:txXfrm>
        <a:off x="3889839" y="879939"/>
        <a:ext cx="1135721" cy="1135721"/>
      </dsp:txXfrm>
    </dsp:sp>
    <dsp:sp modelId="{7DF82A62-E005-5847-82A2-3A0100B882CA}">
      <dsp:nvSpPr>
        <dsp:cNvPr id="0" name=""/>
        <dsp:cNvSpPr/>
      </dsp:nvSpPr>
      <dsp:spPr>
        <a:xfrm>
          <a:off x="3924300" y="-131574"/>
          <a:ext cx="1066798" cy="10667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Solid Model</a:t>
          </a:r>
          <a:endParaRPr lang="en-US" sz="1100" kern="1200" dirty="0"/>
        </a:p>
      </dsp:txBody>
      <dsp:txXfrm>
        <a:off x="4080529" y="24655"/>
        <a:ext cx="754340" cy="754340"/>
      </dsp:txXfrm>
    </dsp:sp>
    <dsp:sp modelId="{F6A54105-8187-E243-B89B-A23BD86A232E}">
      <dsp:nvSpPr>
        <dsp:cNvPr id="0" name=""/>
        <dsp:cNvSpPr/>
      </dsp:nvSpPr>
      <dsp:spPr>
        <a:xfrm>
          <a:off x="4970275" y="914400"/>
          <a:ext cx="1066798" cy="10667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NC Code</a:t>
          </a:r>
          <a:endParaRPr lang="en-US" sz="1100" kern="1200" dirty="0"/>
        </a:p>
      </dsp:txBody>
      <dsp:txXfrm>
        <a:off x="5126504" y="1070629"/>
        <a:ext cx="754340" cy="754340"/>
      </dsp:txXfrm>
    </dsp:sp>
    <dsp:sp modelId="{2220DA30-7BBA-CF4B-8847-B91DB0C3603D}">
      <dsp:nvSpPr>
        <dsp:cNvPr id="0" name=""/>
        <dsp:cNvSpPr/>
      </dsp:nvSpPr>
      <dsp:spPr>
        <a:xfrm>
          <a:off x="3924300" y="1960375"/>
          <a:ext cx="1066798" cy="10667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HAAS</a:t>
          </a:r>
          <a:endParaRPr lang="en-US" sz="1100" kern="1200" dirty="0"/>
        </a:p>
      </dsp:txBody>
      <dsp:txXfrm>
        <a:off x="4080529" y="2116604"/>
        <a:ext cx="754340" cy="754340"/>
      </dsp:txXfrm>
    </dsp:sp>
    <dsp:sp modelId="{06D4F906-FE7C-4580-9BB6-9D352FE2D179}">
      <dsp:nvSpPr>
        <dsp:cNvPr id="0" name=""/>
        <dsp:cNvSpPr/>
      </dsp:nvSpPr>
      <dsp:spPr>
        <a:xfrm>
          <a:off x="2878325" y="914400"/>
          <a:ext cx="1066798" cy="106679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Bridgeport</a:t>
          </a:r>
          <a:endParaRPr lang="en-US" sz="1100" kern="1200" dirty="0"/>
        </a:p>
      </dsp:txBody>
      <dsp:txXfrm>
        <a:off x="3034554" y="1070629"/>
        <a:ext cx="754340" cy="75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3E73-1BDB-4A6E-91D6-A8CD879F42B8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DC74-AB9A-415D-A2C4-1F27E3AB4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957EF-E875-C54E-BBFC-258AC78AA1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1FEA7-C9A2-584A-A25E-2C19EC024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Haas and Bridgeport </a:t>
            </a:r>
            <a:r>
              <a:rPr lang="en-US" dirty="0" err="1" smtClean="0"/>
              <a:t>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FEA7-C9A2-584A-A25E-2C19EC024F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Pics</a:t>
            </a:r>
            <a:r>
              <a:rPr lang="en-US" dirty="0" smtClean="0"/>
              <a:t> of Mills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1FEA7-C9A2-584A-A25E-2C19EC024F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25823B-7BAA-7B4B-ABA6-2FC535EDFA4A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8145BB-BD2A-9A49-A094-0EF3DB87F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CATIA Machining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Originally created by Edwin Anderson</a:t>
            </a:r>
          </a:p>
          <a:p>
            <a:r>
              <a:rPr lang="en-US" dirty="0" smtClean="0"/>
              <a:t>Updated by Cam Stefanic (Spring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Machine Operation Details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Operation Name</a:t>
            </a:r>
          </a:p>
          <a:p>
            <a:r>
              <a:rPr lang="en-US" dirty="0" smtClean="0"/>
              <a:t>Comment</a:t>
            </a:r>
          </a:p>
          <a:p>
            <a:r>
              <a:rPr lang="en-US" dirty="0" smtClean="0"/>
              <a:t>Tabs</a:t>
            </a:r>
          </a:p>
          <a:p>
            <a:pPr lvl="1"/>
            <a:r>
              <a:rPr lang="en-US" dirty="0" smtClean="0"/>
              <a:t>Machine Strategy</a:t>
            </a:r>
          </a:p>
          <a:p>
            <a:pPr lvl="1"/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Tool </a:t>
            </a:r>
          </a:p>
          <a:p>
            <a:pPr lvl="1"/>
            <a:r>
              <a:rPr lang="en-US" dirty="0" smtClean="0"/>
              <a:t>Feeds and Speeds </a:t>
            </a:r>
          </a:p>
          <a:p>
            <a:pPr lvl="1"/>
            <a:r>
              <a:rPr lang="en-US" dirty="0" smtClean="0"/>
              <a:t>Macros</a:t>
            </a:r>
          </a:p>
          <a:p>
            <a:r>
              <a:rPr lang="en-US" dirty="0" smtClean="0"/>
              <a:t>Stoplights</a:t>
            </a:r>
          </a:p>
          <a:p>
            <a:pPr lvl="1"/>
            <a:r>
              <a:rPr lang="en-US" dirty="0" smtClean="0"/>
              <a:t>Colors</a:t>
            </a:r>
          </a:p>
          <a:p>
            <a:pPr lvl="2"/>
            <a:r>
              <a:rPr lang="en-US" dirty="0" smtClean="0"/>
              <a:t>Red – Needs defined</a:t>
            </a:r>
          </a:p>
          <a:p>
            <a:pPr lvl="2"/>
            <a:r>
              <a:rPr lang="en-US" dirty="0" smtClean="0"/>
              <a:t>Yellow – Could be defined, but not necessary</a:t>
            </a:r>
          </a:p>
          <a:p>
            <a:pPr lvl="2"/>
            <a:r>
              <a:rPr lang="en-US" dirty="0" smtClean="0"/>
              <a:t>Green – Defined </a:t>
            </a:r>
          </a:p>
          <a:p>
            <a:r>
              <a:rPr lang="en-US" dirty="0" smtClean="0"/>
              <a:t>Selectable Objects and Text</a:t>
            </a:r>
          </a:p>
          <a:p>
            <a:pPr lvl="1"/>
            <a:r>
              <a:rPr lang="en-US" dirty="0" smtClean="0"/>
              <a:t>Blue text is editable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7971" t="16232" r="15942" b="65218"/>
          <a:stretch>
            <a:fillRect/>
          </a:stretch>
        </p:blipFill>
        <p:spPr bwMode="auto">
          <a:xfrm>
            <a:off x="4038599" y="1905000"/>
            <a:ext cx="44577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Machine Operation| </a:t>
            </a:r>
            <a:r>
              <a:rPr lang="en-US" sz="3200" dirty="0" smtClean="0"/>
              <a:t>Geometry Colors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Geometry Colors</a:t>
            </a:r>
          </a:p>
          <a:p>
            <a:r>
              <a:rPr lang="en-US" sz="2000" dirty="0" smtClean="0"/>
              <a:t>Red- Not defined and required.</a:t>
            </a:r>
          </a:p>
          <a:p>
            <a:r>
              <a:rPr lang="en-US" sz="2000" dirty="0" smtClean="0"/>
              <a:t>Orange- Not defined, but not required.</a:t>
            </a:r>
          </a:p>
          <a:p>
            <a:r>
              <a:rPr lang="en-US" sz="2000" dirty="0" smtClean="0"/>
              <a:t>Green- Defined.</a:t>
            </a:r>
          </a:p>
          <a:p>
            <a:r>
              <a:rPr lang="en-US" sz="2000" dirty="0" smtClean="0"/>
              <a:t>Brown-Definition element has been</a:t>
            </a:r>
            <a:br>
              <a:rPr lang="en-US" sz="2000" dirty="0" smtClean="0"/>
            </a:br>
            <a:r>
              <a:rPr lang="en-US" sz="2000" dirty="0" smtClean="0"/>
              <a:t>changed or deleted.</a:t>
            </a:r>
          </a:p>
          <a:p>
            <a:r>
              <a:rPr lang="en-US" sz="2000" dirty="0" smtClean="0"/>
              <a:t>Purple- Tool path needs to be </a:t>
            </a:r>
            <a:br>
              <a:rPr lang="en-US" sz="2000" dirty="0" smtClean="0"/>
            </a:br>
            <a:r>
              <a:rPr lang="en-US" sz="2000" dirty="0" smtClean="0"/>
              <a:t>recalculated.  </a:t>
            </a:r>
          </a:p>
          <a:p>
            <a:r>
              <a:rPr lang="en-US" sz="2000" dirty="0" smtClean="0"/>
              <a:t>Blue- Editable parameters.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All surfaces are defined by clicking in the window and then selecting the </a:t>
            </a:r>
            <a:br>
              <a:rPr lang="en-US" sz="2000" dirty="0" smtClean="0"/>
            </a:br>
            <a:r>
              <a:rPr lang="en-US" sz="2000" dirty="0" smtClean="0"/>
              <a:t>surface in the geometry</a:t>
            </a:r>
          </a:p>
          <a:p>
            <a:endParaRPr lang="en-US" dirty="0" smtClean="0"/>
          </a:p>
        </p:txBody>
      </p:sp>
      <p:pic>
        <p:nvPicPr>
          <p:cNvPr id="32770" name="Picture 2" descr="T:\Catia Course\Fall 2008\CATIA U of I Lessons\ME_421_521_inClass\Module_6_Machiningtool_background\Image\6.1-2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90600"/>
            <a:ext cx="2759075" cy="485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General Machining Terminology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848600" cy="4873752"/>
          </a:xfrm>
        </p:spPr>
        <p:txBody>
          <a:bodyPr/>
          <a:lstStyle/>
          <a:p>
            <a:r>
              <a:rPr lang="en-US" dirty="0" smtClean="0"/>
              <a:t>NC - Numerically </a:t>
            </a:r>
            <a:r>
              <a:rPr lang="en-US" dirty="0" smtClean="0"/>
              <a:t>controlled</a:t>
            </a:r>
          </a:p>
          <a:p>
            <a:r>
              <a:rPr lang="en-US" dirty="0" smtClean="0"/>
              <a:t>G Code - Coding language our CNC machines read</a:t>
            </a:r>
            <a:endParaRPr lang="en-US" dirty="0" smtClean="0"/>
          </a:p>
          <a:p>
            <a:r>
              <a:rPr lang="en-US" dirty="0" smtClean="0"/>
              <a:t>PO </a:t>
            </a:r>
            <a:r>
              <a:rPr lang="en-US" dirty="0" smtClean="0"/>
              <a:t>- Part Operation</a:t>
            </a:r>
          </a:p>
          <a:p>
            <a:r>
              <a:rPr lang="en-US" dirty="0" smtClean="0"/>
              <a:t>MO - Machine Operation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715962"/>
          </a:xfrm>
        </p:spPr>
        <p:txBody>
          <a:bodyPr/>
          <a:lstStyle/>
          <a:p>
            <a:pPr algn="l"/>
            <a:r>
              <a:rPr lang="en-US" dirty="0" smtClean="0"/>
              <a:t>Two Schools of CNC Machining Thought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08854559"/>
              </p:ext>
            </p:extLst>
          </p:nvPr>
        </p:nvGraphicFramePr>
        <p:xfrm>
          <a:off x="152400" y="1295400"/>
          <a:ext cx="8686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469335"/>
              </p:ext>
            </p:extLst>
          </p:nvPr>
        </p:nvGraphicFramePr>
        <p:xfrm>
          <a:off x="152400" y="3810000"/>
          <a:ext cx="8915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University of Idaho Equipment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Mills</a:t>
            </a:r>
          </a:p>
          <a:p>
            <a:r>
              <a:rPr lang="en-US" dirty="0" smtClean="0"/>
              <a:t>3-Axis</a:t>
            </a:r>
          </a:p>
          <a:p>
            <a:pPr lvl="1"/>
            <a:r>
              <a:rPr lang="en-US" dirty="0" smtClean="0"/>
              <a:t>Bridgeport CNC Mill</a:t>
            </a:r>
          </a:p>
          <a:p>
            <a:pPr lvl="1"/>
            <a:r>
              <a:rPr lang="en-US" dirty="0" smtClean="0"/>
              <a:t>HAAS </a:t>
            </a:r>
            <a:r>
              <a:rPr lang="en-US" dirty="0" smtClean="0"/>
              <a:t>CNC Mill</a:t>
            </a:r>
          </a:p>
          <a:p>
            <a:r>
              <a:rPr lang="en-US" dirty="0" smtClean="0"/>
              <a:t>Multi-Axis</a:t>
            </a:r>
          </a:p>
          <a:p>
            <a:pPr lvl="1"/>
            <a:r>
              <a:rPr lang="en-US" dirty="0" smtClean="0"/>
              <a:t>HAAS </a:t>
            </a:r>
            <a:r>
              <a:rPr lang="en-US" dirty="0" smtClean="0"/>
              <a:t>CNC Mill</a:t>
            </a:r>
          </a:p>
          <a:p>
            <a:r>
              <a:rPr lang="en-US" dirty="0" smtClean="0"/>
              <a:t>Lathe</a:t>
            </a:r>
          </a:p>
          <a:p>
            <a:pPr lvl="1"/>
            <a:r>
              <a:rPr lang="en-US" dirty="0" smtClean="0"/>
              <a:t>HAAS </a:t>
            </a:r>
            <a:r>
              <a:rPr lang="en-US" dirty="0" smtClean="0"/>
              <a:t>CNC Lathe</a:t>
            </a:r>
          </a:p>
          <a:p>
            <a:endParaRPr lang="en-US" dirty="0" smtClean="0"/>
          </a:p>
          <a:p>
            <a:r>
              <a:rPr lang="en-US" dirty="0" smtClean="0"/>
              <a:t>UI has </a:t>
            </a:r>
            <a:r>
              <a:rPr lang="en-US" dirty="0" smtClean="0"/>
              <a:t>3-Axis HAAS and Bridgeport CNC </a:t>
            </a:r>
            <a:r>
              <a:rPr lang="en-US" dirty="0" smtClean="0"/>
              <a:t>mill </a:t>
            </a:r>
            <a:r>
              <a:rPr lang="en-US" dirty="0" smtClean="0"/>
              <a:t>machining and limited HAAS lathe capability </a:t>
            </a:r>
            <a:r>
              <a:rPr lang="en-US" dirty="0" smtClean="0"/>
              <a:t>with CATIA.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l"/>
            <a:r>
              <a:rPr lang="en-US" sz="3200" dirty="0" smtClean="0"/>
              <a:t>Machine Process Overview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CATIA Product Definition</a:t>
            </a:r>
          </a:p>
          <a:p>
            <a:r>
              <a:rPr lang="en-US" dirty="0" smtClean="0"/>
              <a:t>Create a Machine Plan</a:t>
            </a:r>
          </a:p>
          <a:p>
            <a:r>
              <a:rPr lang="en-US" dirty="0" smtClean="0"/>
              <a:t>Creating a Process Document inside CATIA</a:t>
            </a:r>
          </a:p>
          <a:p>
            <a:pPr lvl="1"/>
            <a:r>
              <a:rPr lang="en-US" dirty="0" smtClean="0"/>
              <a:t>Part Operation Set-up</a:t>
            </a:r>
          </a:p>
          <a:p>
            <a:pPr lvl="1"/>
            <a:r>
              <a:rPr lang="en-US" dirty="0" smtClean="0"/>
              <a:t>Tool Selection</a:t>
            </a:r>
          </a:p>
          <a:p>
            <a:pPr lvl="1"/>
            <a:r>
              <a:rPr lang="en-US" dirty="0" smtClean="0"/>
              <a:t>Machine Operation/Simulation </a:t>
            </a:r>
            <a:endParaRPr lang="en-US" dirty="0" smtClean="0"/>
          </a:p>
          <a:p>
            <a:r>
              <a:rPr lang="en-US" dirty="0" smtClean="0"/>
              <a:t>Verification</a:t>
            </a:r>
            <a:endParaRPr lang="en-US" dirty="0" smtClean="0"/>
          </a:p>
          <a:p>
            <a:r>
              <a:rPr lang="en-US" dirty="0" smtClean="0"/>
              <a:t>Post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Export </a:t>
            </a:r>
            <a:r>
              <a:rPr lang="en-US" dirty="0" smtClean="0"/>
              <a:t>to CNC </a:t>
            </a:r>
            <a:r>
              <a:rPr lang="en-US" dirty="0" smtClean="0"/>
              <a:t>mill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l"/>
            <a:r>
              <a:rPr lang="en-US" dirty="0" smtClean="0"/>
              <a:t>Inside CATIA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743200" cy="4873752"/>
          </a:xfrm>
        </p:spPr>
        <p:txBody>
          <a:bodyPr/>
          <a:lstStyle/>
          <a:p>
            <a:r>
              <a:rPr lang="en-US" dirty="0" smtClean="0"/>
              <a:t>CATIA Product</a:t>
            </a:r>
          </a:p>
          <a:p>
            <a:pPr lvl="1"/>
            <a:r>
              <a:rPr lang="en-US" dirty="0" smtClean="0"/>
              <a:t>Part </a:t>
            </a:r>
            <a:endParaRPr lang="en-US" dirty="0" smtClean="0"/>
          </a:p>
          <a:p>
            <a:pPr lvl="2"/>
            <a:r>
              <a:rPr lang="en-US" dirty="0" smtClean="0"/>
              <a:t>Finished product in proper orientation</a:t>
            </a:r>
          </a:p>
          <a:p>
            <a:pPr lvl="1"/>
            <a:r>
              <a:rPr lang="en-US" dirty="0" smtClean="0"/>
              <a:t>Stock</a:t>
            </a:r>
          </a:p>
          <a:p>
            <a:pPr lvl="2"/>
            <a:r>
              <a:rPr lang="en-US" dirty="0" smtClean="0"/>
              <a:t>If necessary</a:t>
            </a:r>
            <a:endParaRPr lang="en-US" dirty="0" smtClean="0"/>
          </a:p>
          <a:p>
            <a:pPr lvl="1"/>
            <a:r>
              <a:rPr lang="en-US" dirty="0" smtClean="0"/>
              <a:t>Fixture</a:t>
            </a:r>
          </a:p>
          <a:p>
            <a:pPr lvl="2"/>
            <a:r>
              <a:rPr lang="en-US" dirty="0" smtClean="0"/>
              <a:t>If necessary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7619" b="42693"/>
          <a:stretch>
            <a:fillRect/>
          </a:stretch>
        </p:blipFill>
        <p:spPr bwMode="auto">
          <a:xfrm>
            <a:off x="3200400" y="1417638"/>
            <a:ext cx="5175076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92162"/>
          </a:xfrm>
        </p:spPr>
        <p:txBody>
          <a:bodyPr/>
          <a:lstStyle/>
          <a:p>
            <a:pPr algn="l"/>
            <a:r>
              <a:rPr lang="en-US" dirty="0" smtClean="0"/>
              <a:t>Guidelines for Creating a Machine Plan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Name, Date, Part, Material, Group, Project, Tolerances, etc.</a:t>
            </a:r>
          </a:p>
          <a:p>
            <a:r>
              <a:rPr lang="en-US" dirty="0" smtClean="0"/>
              <a:t>Stock Size</a:t>
            </a:r>
          </a:p>
          <a:p>
            <a:r>
              <a:rPr lang="en-US" dirty="0" smtClean="0"/>
              <a:t>Sequence Description</a:t>
            </a:r>
          </a:p>
          <a:p>
            <a:r>
              <a:rPr lang="en-US" dirty="0" smtClean="0"/>
              <a:t>Tool List</a:t>
            </a:r>
          </a:p>
          <a:p>
            <a:r>
              <a:rPr lang="en-US" dirty="0" smtClean="0"/>
              <a:t>Picture of Setup</a:t>
            </a:r>
          </a:p>
          <a:p>
            <a:r>
              <a:rPr lang="en-US" dirty="0" smtClean="0"/>
              <a:t>Other Information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857" t="18286" r="30952" b="6286"/>
          <a:stretch>
            <a:fillRect/>
          </a:stretch>
        </p:blipFill>
        <p:spPr bwMode="auto">
          <a:xfrm>
            <a:off x="3886200" y="2362200"/>
            <a:ext cx="3276599" cy="42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Creating a Process Document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Product intended for machining</a:t>
            </a:r>
          </a:p>
          <a:p>
            <a:pPr lvl="1"/>
            <a:r>
              <a:rPr lang="en-US" dirty="0" smtClean="0"/>
              <a:t>Enter Advanced Machining workbench</a:t>
            </a:r>
          </a:p>
          <a:p>
            <a:pPr lvl="2"/>
            <a:r>
              <a:rPr lang="en-US" dirty="0" smtClean="0"/>
              <a:t>Start&gt;Machining&gt;Advanced Machining</a:t>
            </a:r>
          </a:p>
          <a:p>
            <a:r>
              <a:rPr lang="en-US" b="1" i="1" u="sng" dirty="0" smtClean="0"/>
              <a:t>PPR</a:t>
            </a:r>
          </a:p>
          <a:p>
            <a:pPr lvl="1"/>
            <a:r>
              <a:rPr lang="en-US" b="1" i="1" u="sng" dirty="0" smtClean="0"/>
              <a:t>P</a:t>
            </a:r>
            <a:r>
              <a:rPr lang="en-US" dirty="0" smtClean="0"/>
              <a:t>rocess List</a:t>
            </a:r>
          </a:p>
          <a:p>
            <a:pPr lvl="2"/>
            <a:r>
              <a:rPr lang="en-US" dirty="0" smtClean="0"/>
              <a:t>Machine Operation</a:t>
            </a:r>
          </a:p>
          <a:p>
            <a:pPr lvl="1"/>
            <a:r>
              <a:rPr lang="en-US" b="1" i="1" u="sng" dirty="0" smtClean="0"/>
              <a:t>P</a:t>
            </a:r>
            <a:r>
              <a:rPr lang="en-US" dirty="0" smtClean="0"/>
              <a:t>roduct List</a:t>
            </a:r>
          </a:p>
          <a:p>
            <a:pPr lvl="2"/>
            <a:r>
              <a:rPr lang="en-US" dirty="0" smtClean="0"/>
              <a:t>Part</a:t>
            </a:r>
            <a:endParaRPr lang="en-US" dirty="0" smtClean="0"/>
          </a:p>
          <a:p>
            <a:pPr lvl="2"/>
            <a:r>
              <a:rPr lang="en-US" dirty="0" smtClean="0"/>
              <a:t>Stock</a:t>
            </a:r>
          </a:p>
          <a:p>
            <a:pPr lvl="2"/>
            <a:r>
              <a:rPr lang="en-US" dirty="0" smtClean="0"/>
              <a:t>Fixture</a:t>
            </a:r>
          </a:p>
          <a:p>
            <a:pPr lvl="1"/>
            <a:r>
              <a:rPr lang="en-US" b="1" i="1" u="sng" dirty="0" smtClean="0"/>
              <a:t>R</a:t>
            </a:r>
            <a:r>
              <a:rPr lang="en-US" dirty="0" smtClean="0"/>
              <a:t>esource List</a:t>
            </a:r>
          </a:p>
          <a:p>
            <a:pPr lvl="2"/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46844" b="32890"/>
          <a:stretch>
            <a:fillRect/>
          </a:stretch>
        </p:blipFill>
        <p:spPr bwMode="auto">
          <a:xfrm>
            <a:off x="3657600" y="2819400"/>
            <a:ext cx="4419600" cy="348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7848600" cy="4873752"/>
          </a:xfrm>
        </p:spPr>
        <p:txBody>
          <a:bodyPr/>
          <a:lstStyle/>
          <a:p>
            <a:r>
              <a:rPr lang="en-US" dirty="0" smtClean="0"/>
              <a:t>Define</a:t>
            </a:r>
          </a:p>
          <a:p>
            <a:pPr lvl="1"/>
            <a:r>
              <a:rPr lang="en-US" dirty="0" smtClean="0"/>
              <a:t>Machine</a:t>
            </a:r>
          </a:p>
          <a:p>
            <a:pPr lvl="2"/>
            <a:r>
              <a:rPr lang="en-US" dirty="0" smtClean="0"/>
              <a:t>3-axis </a:t>
            </a:r>
            <a:r>
              <a:rPr lang="en-US" dirty="0" smtClean="0"/>
              <a:t>mill</a:t>
            </a:r>
          </a:p>
          <a:p>
            <a:pPr lvl="1"/>
            <a:r>
              <a:rPr lang="en-US" dirty="0" smtClean="0"/>
              <a:t>Part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finished part</a:t>
            </a:r>
          </a:p>
          <a:p>
            <a:pPr lvl="1"/>
            <a:r>
              <a:rPr lang="en-US" dirty="0" smtClean="0"/>
              <a:t>Stock</a:t>
            </a:r>
          </a:p>
          <a:p>
            <a:pPr lvl="2"/>
            <a:r>
              <a:rPr lang="en-US" dirty="0" smtClean="0"/>
              <a:t>The starting material</a:t>
            </a:r>
          </a:p>
          <a:p>
            <a:pPr lvl="1"/>
            <a:r>
              <a:rPr lang="en-US" dirty="0" smtClean="0"/>
              <a:t>Fixture</a:t>
            </a:r>
          </a:p>
          <a:p>
            <a:pPr lvl="2"/>
            <a:r>
              <a:rPr lang="en-US" dirty="0" smtClean="0"/>
              <a:t>Any clamps or other surfaces </a:t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 smtClean="0"/>
              <a:t>waiting </a:t>
            </a:r>
            <a:r>
              <a:rPr lang="en-US" dirty="0" smtClean="0"/>
              <a:t>to be machined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7575" t="26889" r="63093" b="68845"/>
          <a:stretch>
            <a:fillRect/>
          </a:stretch>
        </p:blipFill>
        <p:spPr bwMode="auto">
          <a:xfrm>
            <a:off x="1981200" y="2057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Part Operation| </a:t>
            </a:r>
            <a:r>
              <a:rPr lang="en-US" sz="3200" dirty="0" smtClean="0"/>
              <a:t>Setup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53125" b="25000"/>
          <a:stretch>
            <a:fillRect/>
          </a:stretch>
        </p:blipFill>
        <p:spPr bwMode="auto">
          <a:xfrm>
            <a:off x="4343400" y="1417638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17575" t="38622" r="63093" b="58178"/>
          <a:stretch>
            <a:fillRect/>
          </a:stretch>
        </p:blipFill>
        <p:spPr bwMode="auto">
          <a:xfrm>
            <a:off x="1981200" y="281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7575" t="41822" r="63093" b="54978"/>
          <a:stretch>
            <a:fillRect/>
          </a:stretch>
        </p:blipFill>
        <p:spPr bwMode="auto">
          <a:xfrm>
            <a:off x="1981200" y="3581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17575" t="44246" r="63093" b="52554"/>
          <a:stretch>
            <a:fillRect/>
          </a:stretch>
        </p:blipFill>
        <p:spPr bwMode="auto">
          <a:xfrm>
            <a:off x="1981200" y="42672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1845</TotalTime>
  <Words>309</Words>
  <Application>Microsoft Office PowerPoint</Application>
  <PresentationFormat>On-screen Show (4:3)</PresentationFormat>
  <Paragraphs>112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CATIA Machining Seminar</vt:lpstr>
      <vt:lpstr>General Machining Terminology </vt:lpstr>
      <vt:lpstr>Two Schools of CNC Machining Thought</vt:lpstr>
      <vt:lpstr>University of Idaho Equipment</vt:lpstr>
      <vt:lpstr>Machine Process Overview</vt:lpstr>
      <vt:lpstr>Inside CATIA</vt:lpstr>
      <vt:lpstr>Guidelines for Creating a Machine Plan</vt:lpstr>
      <vt:lpstr>Creating a Process Document</vt:lpstr>
      <vt:lpstr>Part Operation| Setup</vt:lpstr>
      <vt:lpstr>Machine Operation Details</vt:lpstr>
      <vt:lpstr>Machine Operation| Geometry Colors</vt:lpstr>
      <vt:lpstr>Questions?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CATIA Machining Seminar</dc:title>
  <dc:creator>Edwin  Anderson</dc:creator>
  <cp:lastModifiedBy>Bowman, Alec</cp:lastModifiedBy>
  <cp:revision>36</cp:revision>
  <dcterms:created xsi:type="dcterms:W3CDTF">2008-10-27T12:08:47Z</dcterms:created>
  <dcterms:modified xsi:type="dcterms:W3CDTF">2011-07-22T00:07:56Z</dcterms:modified>
</cp:coreProperties>
</file>