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2" r:id="rId5"/>
    <p:sldId id="258" r:id="rId6"/>
    <p:sldId id="259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5E9-6423-4B13-B283-6215FC93D983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1864-38DD-4ACA-89AF-FA676B1DA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5E9-6423-4B13-B283-6215FC93D983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1864-38DD-4ACA-89AF-FA676B1DA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5E9-6423-4B13-B283-6215FC93D983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1864-38DD-4ACA-89AF-FA676B1DA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5E9-6423-4B13-B283-6215FC93D983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1864-38DD-4ACA-89AF-FA676B1DA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5E9-6423-4B13-B283-6215FC93D983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1864-38DD-4ACA-89AF-FA676B1DA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5E9-6423-4B13-B283-6215FC93D983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1864-38DD-4ACA-89AF-FA676B1DA10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5E9-6423-4B13-B283-6215FC93D983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1864-38DD-4ACA-89AF-FA676B1DA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5E9-6423-4B13-B283-6215FC93D983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1864-38DD-4ACA-89AF-FA676B1DA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5E9-6423-4B13-B283-6215FC93D983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1864-38DD-4ACA-89AF-FA676B1DA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5E9-6423-4B13-B283-6215FC93D983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8D1864-38DD-4ACA-89AF-FA676B1DA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5E9-6423-4B13-B283-6215FC93D983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1864-38DD-4ACA-89AF-FA676B1DA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E7A35E9-6423-4B13-B283-6215FC93D983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38D1864-38DD-4ACA-89AF-FA676B1DA1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1"/>
            <a:ext cx="7467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Work Cell For Robotic Machining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2138" y="1828800"/>
            <a:ext cx="6400800" cy="685800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Vincent Colson, Jeremy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Cuddihy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Travis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Doerzaph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2" y="2590800"/>
            <a:ext cx="4063999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625571"/>
            <a:ext cx="4017639" cy="301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1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7620000" cy="5714999"/>
          </a:xfrm>
        </p:spPr>
      </p:pic>
      <p:sp>
        <p:nvSpPr>
          <p:cNvPr id="4" name="TextBox 3"/>
          <p:cNvSpPr txBox="1"/>
          <p:nvPr/>
        </p:nvSpPr>
        <p:spPr>
          <a:xfrm>
            <a:off x="3200400" y="402084"/>
            <a:ext cx="3810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Proposed Metrology Lab Remodel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22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8200"/>
            <a:ext cx="7518399" cy="5638800"/>
          </a:xfrm>
        </p:spPr>
      </p:pic>
      <p:sp>
        <p:nvSpPr>
          <p:cNvPr id="7" name="TextBox 6"/>
          <p:cNvSpPr txBox="1"/>
          <p:nvPr/>
        </p:nvSpPr>
        <p:spPr>
          <a:xfrm>
            <a:off x="3048000" y="30081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Metrology/Robot Control Station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22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8200"/>
            <a:ext cx="7620000" cy="5715001"/>
          </a:xfrm>
        </p:spPr>
      </p:pic>
      <p:sp>
        <p:nvSpPr>
          <p:cNvPr id="5" name="TextBox 4"/>
          <p:cNvSpPr txBox="1"/>
          <p:nvPr/>
        </p:nvSpPr>
        <p:spPr>
          <a:xfrm>
            <a:off x="2892104" y="290927"/>
            <a:ext cx="381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Metrology Station/ </a:t>
            </a:r>
            <a:r>
              <a:rPr lang="en-US" dirty="0" smtClean="0"/>
              <a:t>3-D </a:t>
            </a:r>
            <a:r>
              <a:rPr lang="en-US" dirty="0" smtClean="0"/>
              <a:t>Scanner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14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598" y="609600"/>
            <a:ext cx="3860802" cy="28956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250" y="3627636"/>
            <a:ext cx="3926150" cy="294461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47" y="609600"/>
            <a:ext cx="3733801" cy="265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627635"/>
            <a:ext cx="2172071" cy="302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0800" y="4303931"/>
            <a:ext cx="1409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Fanuc Robot Applications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1400" y="76200"/>
            <a:ext cx="17126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Robotics 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77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85800"/>
            <a:ext cx="6858000" cy="5821764"/>
          </a:xfrm>
        </p:spPr>
      </p:pic>
      <p:sp>
        <p:nvSpPr>
          <p:cNvPr id="5" name="TextBox 4"/>
          <p:cNvSpPr txBox="1"/>
          <p:nvPr/>
        </p:nvSpPr>
        <p:spPr>
          <a:xfrm>
            <a:off x="3352800" y="228600"/>
            <a:ext cx="254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Robot </a:t>
            </a:r>
            <a:r>
              <a:rPr lang="en-US" dirty="0" smtClean="0"/>
              <a:t>Control </a:t>
            </a:r>
            <a:r>
              <a:rPr lang="en-US" dirty="0" smtClean="0"/>
              <a:t>Station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10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7725304" cy="5793978"/>
          </a:xfrm>
        </p:spPr>
      </p:pic>
      <p:sp>
        <p:nvSpPr>
          <p:cNvPr id="5" name="TextBox 4"/>
          <p:cNvSpPr txBox="1"/>
          <p:nvPr/>
        </p:nvSpPr>
        <p:spPr>
          <a:xfrm>
            <a:off x="2430262" y="1524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Robotic Machining With Six Degrees of Freedom</a:t>
            </a:r>
          </a:p>
          <a:p>
            <a:r>
              <a:rPr lang="en-US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Curved Right Arrow 2"/>
          <p:cNvSpPr/>
          <p:nvPr/>
        </p:nvSpPr>
        <p:spPr>
          <a:xfrm flipH="1">
            <a:off x="6781800" y="4951520"/>
            <a:ext cx="914400" cy="60960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Up Arrow 5"/>
          <p:cNvSpPr/>
          <p:nvPr/>
        </p:nvSpPr>
        <p:spPr>
          <a:xfrm flipV="1">
            <a:off x="4335262" y="1524000"/>
            <a:ext cx="1066800" cy="533400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Right Arrow 6"/>
          <p:cNvSpPr/>
          <p:nvPr/>
        </p:nvSpPr>
        <p:spPr>
          <a:xfrm>
            <a:off x="3069454" y="3056878"/>
            <a:ext cx="762000" cy="45720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ular Arrow 7"/>
          <p:cNvSpPr/>
          <p:nvPr/>
        </p:nvSpPr>
        <p:spPr>
          <a:xfrm flipH="1">
            <a:off x="6477000" y="3124200"/>
            <a:ext cx="944732" cy="1143000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ular Arrow 8"/>
          <p:cNvSpPr/>
          <p:nvPr/>
        </p:nvSpPr>
        <p:spPr>
          <a:xfrm flipH="1">
            <a:off x="5638800" y="1828800"/>
            <a:ext cx="944732" cy="1143000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Up Arrow 9"/>
          <p:cNvSpPr/>
          <p:nvPr/>
        </p:nvSpPr>
        <p:spPr>
          <a:xfrm>
            <a:off x="4286434" y="2705471"/>
            <a:ext cx="457200" cy="381000"/>
          </a:xfrm>
          <a:prstGeom prst="curvedUpArrow">
            <a:avLst>
              <a:gd name="adj1" fmla="val 25000"/>
              <a:gd name="adj2" fmla="val 53204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24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156</TotalTime>
  <Words>41</Words>
  <Application>Microsoft Office PowerPoint</Application>
  <PresentationFormat>On-screen Show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Angles</vt:lpstr>
      <vt:lpstr>Work Cell For Robotic Machining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Idaho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Cuddihy, Jeremy</dc:creator>
  <cp:lastModifiedBy>Doerzaph, Travis</cp:lastModifiedBy>
  <cp:revision>31</cp:revision>
  <dcterms:created xsi:type="dcterms:W3CDTF">2011-11-29T20:26:54Z</dcterms:created>
  <dcterms:modified xsi:type="dcterms:W3CDTF">2011-12-01T20:50:00Z</dcterms:modified>
</cp:coreProperties>
</file>