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E836C8-1D56-44A0-A3C3-373F2B298ACC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467600" cy="12192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J.V. Thompson’s V8 Scorpion</a:t>
            </a:r>
            <a:br>
              <a:rPr lang="en-US" sz="4400" dirty="0"/>
            </a:br>
            <a:r>
              <a:rPr lang="en-US" sz="4400" dirty="0"/>
              <a:t>- Modeling in CATIA </a:t>
            </a:r>
            <a:r>
              <a:rPr lang="en-US" sz="4400" dirty="0" smtClean="0"/>
              <a:t>V5-Team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0" y="3352800"/>
            <a:ext cx="2209800" cy="1676400"/>
          </a:xfrm>
        </p:spPr>
        <p:txBody>
          <a:bodyPr>
            <a:normAutofit/>
          </a:bodyPr>
          <a:lstStyle/>
          <a:p>
            <a:r>
              <a:rPr lang="en-US" dirty="0"/>
              <a:t>Jon Cotton</a:t>
            </a:r>
          </a:p>
          <a:p>
            <a:r>
              <a:rPr lang="en-US" dirty="0"/>
              <a:t>Gustavo Guillen</a:t>
            </a:r>
          </a:p>
          <a:p>
            <a:r>
              <a:rPr lang="en-US" dirty="0"/>
              <a:t>Mike Smith</a:t>
            </a:r>
          </a:p>
          <a:p>
            <a:r>
              <a:rPr lang="en-US" dirty="0"/>
              <a:t>Mentor: Ian Clarke</a:t>
            </a:r>
          </a:p>
          <a:p>
            <a:endParaRPr lang="en-US" dirty="0"/>
          </a:p>
        </p:txBody>
      </p:sp>
      <p:pic>
        <p:nvPicPr>
          <p:cNvPr id="1026" name="Picture 2" descr="S:\Engineering\SeniorDesign\Catia Course\13. Fall 2012\Final Projects\V8 Scorpion\Renders\Final Renders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5715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data:image/jpeg;base64,/9j/4AAQSkZJRgABAQAAAQABAAD/2wCEAAkGBhISEBURExQUExUWGBgZGRcWGRYYFhsgIhkgHyEaHCIdIiYeGiIpGR0aIS8gLycpLSwxFyA2QTUqQScvLCkBCQoKDgwOGg8OGjUjHiQ1NjQzNTUzNTU1NTQsLzU1NTUyNTU0KzU1NTUqNSo1KTU1KjU0NS40NDUpNTUzNSw1Nf/AABEIAEkAnwMBIgACEQEDEQH/xAAcAAEAAgIDAQAAAAAAAAAAAAAABgcDBQIECAH/xAA3EAACAQMCAwYEBAQHAAAAAAABAgMABBESIQUGMQcTIkFRYRQycYEjQlKRF2KhwRUzQ3Kx0fD/xAAZAQEAAwEBAAAAAAAAAAAAAAAAAwQFBgL/xAAnEQACAQIFAwQDAAAAAAAAAAAAAQIDEQQSITFBBVFhInGhwVKRkv/aAAwDAQACEQMRAD8AvGlKUApSlAKUpQCuMkgUZJwK5Vq+JXiHVGQcjoeu9VMZiY4em5NpPi+iue4Qc3YycSumUKyEYzuRv/4VpeKcVkKa0yHAAwM4zq/6NZLO606lI1I3Ueh9q1PxGu7VEJOhGL4PhBOMA+4wfpn3rlK+NqYmalh5N3WZx/Fw1/Uti7GmoK0va/e5tZeZ2SWOP52fA0j082PpvUjjmDdCMjqPSodw+07uWWYnU7nCt+lfQV94bNKLgyvlI1GFUYy2+7H+wq7gurQhkhOopX1k29m9opePgjqUW7tL2JpSsdvcK6h1OQdwayV1JTFKUoBSlKAUpSgFKUoBSlKAUpSgFRXmS9iD5kPdkbA6iCfoB1/Y1Kq0nMHdJiV0Q/zN5Vm9Shmo+qTjHmyu3455JaTtLYjSRwSh5F1+rEF0LbeXrsKlfAOFQRxBoV2cZz5mo5c8SaaJjDg/lUkaFGdiRsM4/rWez40INFqH8QUbac/ufLOPWsHp/UaeFz02pNX0VrySS1v2S4LNSk52en0ceYrW2jYu2QoI2y2nVnIwo8810ZIIJm1PI5XGe7LFR69CAf8AkVsOJzq2p5FyAQ2wzuPMDrWX/GbeQKsixuCQowPFv0yOtQ0ZxxOIc88lLN6WknGztZeH3288nqScI2tpz3N9wWaNoEMXyY2rvVitoFRQqjCjoBWWu2M8UpSgFKUoBSlKAUpSgFKUoBSlKAViuLZXXSwDD0NZaUBDL/hM7TKgXTEh1sRtqwdgPboacHUNcXJ2P4a4PX8tTMisEFjGhJVQC3XHnWVHpdKnPNT00a/p3vcmdZtakNsYi9zNoOrwKdI6ZAx+9brl7h5MYM0SqwY6c7kDy3rcW9jGhJVQpPUjzrPU2EwFPC6x3sk33t47nmdRz3FKUq+RilKUApSlAKUpQFZcoc0XD8c4javIzxrKoRWOQgAfIX0zt+wr52jc0XFrxawWOVliZZDImcI2P1DzxWp5R8PM/EFbZmkDAHqRpJyPXZh+9Ye2OUPxezRSCyQSswHVQc4z6dKAn7dqXClCar2DLgYwSfbfAOnf1xXR472irbX0aNLbfCPAJSwLmXJYgMMZXR03+tV92WcvQ3HCbjvFDDu5T5dcHB+owMfSojy3Z/ET21u5OJLN4/oDI+P2Jz9qA9LcQ5jtoLf4qWVEhOnxndfF06dc5rWX/aRwyGTupLuJX2yPEdOf1YBCffFUbFxea4gtOEMCWt5pDMN/9Pwop9RkkfYU5BtL6SCQwi3canMvfIzNnzL4I8vWgL8v+dbGFYmluYkWcMY2LeBgACSGG2BkefnXRve0/hcQUvdx+NdQ0h3On1IUEqPrivPw4aQbCJpEmhM9wU0ZMYyItSjP81S665amiv524dLDcN4DPbSK2pTjpsNx16bbjPlQFjcw9oSRmzlt5raS3maTWSWLlVAP4enbIyc59q13JvbJbXUjwzyRROZ2SHGoB1yAh3zuftVT21/FJNZrHD8My3UwkjVi8YbSmSpJOx6Ee1d6x5c+JtOJaB+LDPNLGR1yjBiB9U1Y98UB6CvuO28MkUUkiq85IiU5y5AycY9ARv713s15+4Tx+TiV4lzgstpbBVX1cqXfHvsV+y1lh49fDhh4uLybvY2RihkPcNl9PdCP5ANP32JzQFypzZatdPZrKDPGuWUK+F9i2NGdx4c59qrvsw7RitlLLxC4OhJG/EkJZvZRjJbzwADWu7PbHveK3coeT/MBw7u3VAfFn5iM4BPSq24YRi017RfEy6s/Lq8OnPl6/wBaAtLtG7XIZLaJbC5ljm75Cw0SxEpg53ZQCM42zUubtZsIgEnmPegZdI45JNP+4qpA+mc1Cu2fhNrFw+0O3fmZNJ/MV0nV746ffFR/lkT3Utw1mIrdQ7B2ZWldiBu7a20qMHp067UBNO1Hn8fBWd3YXJ7t7gBmjJXKhSSrA4I9wRUi4D2s8PnaOEzaJZNlDxyIrH0VmUL9N968+ls2MaZDL8c30PhAztsMirG7UOGRx8O4fIgw/wASg1efyk/bcD9qAsnjvaVw+0lMEsxMi41JGkkhXP6tAIX6E5rccD5gt7yITW0qyofNc5B9CDgqfYgGqc7FbJJprkS7yCV2cH5j6Z9RnV9812eQbkRcc4iluR8OZDgLumQDnHl1z/SgJ3zn2Z2vEHErgpMox3iEqxHocdfuK1vLnZDb2zFj4tQwxJYsw9CSc4x6YqwaUBHuX+SbezSSKJcROCNGWIAOcjJJPn61rLLsqs4ZUljXSYxpTxOcLnOndjncnc7+9TSlARV+zq0+ON8q6JHOXwW8R23wTgbgdAK1fMHY7ZXE7zqpjaTd1VnVGPmSFIG/n61PqUBCl7K7TRECPFCSYyCwCZxkAA4OcDqDXzmjsrtbyRZjqjmChS6MyFgNgGx12+9TalAQKy7IbNFj8OGiOUKlhpJ6nr4ifU5pf8gm1ke94ckK3D7OsplEbA7scLncnHkB/ee0oCt+ynkRrNGaUDUSScDC5PoDvgDAH0rLc9jVr3peMskZfX3Op+5DfqCZ0/2qw6UBH+D8lwW0rTRjDPu5yx1HGM7nA29MVq/4TWHcy2/djupDqCZY6W/UpJLA/eppSgKzg7DbQZDZcbYLM5cY6AHOw9hjNc7zsStGkMi6l1fOoZwjn1YAjz8qsmlAVz/BCxzkLjJDbFwAw8wA2B9MYqS8Y5Jt7q2jt5l1iJgyHLDDDbPhIztnrkVIaUBA+M9kFnOwkAKS4wzIzJr2/NpIzW35V5FgshhFGwwMdB69dyfepLSgP//Z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PDxMUEhQWEBAVGBQWFhcVEBUYGxcYFxQXGhYUFxcYHCYfGBojGhgVHzAsIycpLywsFx4yNTAqNScrLCkBCQoKDgwOFA8PFCkYFRgpKSkpKSkpKSkpKSkpKSkpKSkpKSkpKSkpKSkpKSkpKSkpKSkpKSkpKSkpKSkpKSkpKf/AABEIAGwB1AMBIgACEQEDEQH/xAAcAAEAAgMBAQEAAAAAAAAAAAAABgcEBQgDAgH/xABKEAACAQMBBQQECQkGBAcAAAABAgMABBEFBgcSITETQVFhIjVxgRQycnN0gpGhswgVIzRCUoOxsjNikqLBwxdjk8IWQ1NUlNLi/8QAFQEBAQAAAAAAAAAAAAAAAAAAAAH/xAAVEQEBAAAAAAAAAAAAAAAAAAAAAf/aAAwDAQACEQMRAD8AvGlKUClKUClKUClKUClKUClKUClKUClKUClKUClKUClKUClKUClKUClKUClKUClKUClKUClKUClKUClKUClKUClKUClKUClKUClKUClKUClKUClKUClKUClKUClKUClc+70tpbqHV7hIrmeKMdlhUuJVUZhQnCqwA5kn31cG7y6eXSrR5GaSRolLM7FmJyeZY8yaCRUpUO3tX0kGkzPE7xSBocNG7IwzKoOGUgjI5UExpVE7nNorm41QJNcTzJ2Mp4ZJ5HXIKYOGYjPM1e1ApSlApSuet4e3V+mp3EYnltkicrGiMUHAPiuQPj8Q9Lnnr4UHQtK0Ww2pzXWm201wMTOmW9HHF6RCvju4lCt9at7QKUpQKUpQKUpQKUpQKUpQKUqBb49obmysUa2Jj45AjyL1ReEkAH9ksQBn/U0E9pVM7ltrby5u5IZpJLmDsy5MjFjGwZQvpnnhskYJ7sjoatzU9UitYmlndYolxlmOAMnA95JA99BlUqN7PbwLTUbh4bZmkKJxluzKrjiC4HFgk5PhUkoFKUoFKUoFKUoFKUoFKVSu+7Xri3v4VguJoFMAJWOeRAT2sgyQpAJwB9lBdVKg+53UJJ9KV5pHmftJRxSOztgNyGWJOKnFApSqe35a5cW1xaiCeWANHIWEUzoCQ64JCkZoLhpUF3N6hLcaXxzSPM/ayjikkZzgcOBliTip1QKUpQKVXG/DVJrayt2glkgYz4JjlZCR2UhwSpGRkD7KxdxerzXMV2Z5pZyrxBe1ld8ZVsgcROKC0aUpQKUpQKUpQKUpQKUpQKUpQc173vXd1/B/Ajq7d2fqey+aX+Zqkt73ru6/g/gR1du7P1PZfNL/ADNFSeoPvm9Sz/Kg/GSpxUH3zepZ/lQfjJRFY7j/AFuPmZv5pVqa9vXsrG5e3m7USR8PFwxZHpKGHPPgwqqtx/rcfMzfzStfvb9dXfti/Ajoq89pN4dlp3KaXMmARHGON8HoSByUH+8RUVj3+2ZfBguFT97hiPvKh/5Vo9jNyguYUuL2VsSqsixxHnhgCpeRgeZBHID303k7prezsmubUuhiK8aO5YMrMFyCeYIJB64xmgtvRdchvYVmt3EsTcsjuI6qwPNWHgaiG1u3Wl292YryHtZ4uH0jaJJjiUMOFm8mFQbcJqjJfTQZ/RyRF8f342UA/wCFmH2eFaTfB67ufZD+BHQXVrW8S2s7e2nlEvY3KhoysWeRVWAbn6J4W+4+FZ2y21sGpwtLbliqsUYOvCQcA9M9CCPvqM6ns3+cNmoI1GZVtbeWL5aQqQB8ocS/WqAbjtoOw1BoGOEuVwPnEyyfavGPsoi/6iG0m9Ky0+4MExkMqhS3BFxAcQyATkc8YPvFSfUL1YIZJZDiONWdj4KoJP3Cucdl7B9b1oNKMrJI083gI1OeD2fEj99B0K+vwparcyt2EJRXzL6JAYAgEfvcxy655VBb7fzZI2I455gP2giKD5gMwb7QKgG9zal73UGgQnsLduzRR0aQcnfHeeLKjyHmasjZrczZQW6i5j+E3BALszuFBI5qiqQMDpk8zjPLoCths1vXsb+QRq7QTNyVJlC8R8FYEqT5ZyfCphJIFUk9ACT7q5/3sbvI9MaOa24hbysUKkk9m4BYAMeZUgN15gqefMYsfdltS1/pLdqeKeHjidiebAJlHPmVIB8SpNEZOgb2LK+nWGIyK7hiOOPhX0VLHJzy9EE+6tZru/Cyt5CkSyXZBwWj4Qn1WY+l7hjzqitD0xrq4hgQhXlZYwWJwOLlk454xmrtstwtmIgJZZ5Jcc3VlQZ/urwnA9pNFSnZrbyC+tJLkB7eGMkO0wVQCACSGBII5j7ajmo79rGNisaTXGP2lRVU+zjYN91Rze3pn5u0uws4STAHkLk4Bd1AYFseJd29oHhWHug2U0++SX4TiW5VvRiMjLiPhBDqqkF+fED1xgdM8wl1jv3sXOJEng82jVgP8DFvuqXbVa/b2doZblS9uSqkCMPnj6Aqeo9tR7U9y2nTKQkb27dzRysftVywP2V5b7Vxo7Dwlg/qojY7C7W2F4ZIrGLseAB2At1iBycA+j1PKoXvI3n2d7YT20Xa9sWQDiiwP0cyluefBTWF+T9+tXfzUf8AWa2W8vdtZWenz3MKOswaMgmZ2HpzKG9EnHRjRUM3V7XQaZdSyXHHwPFwDgTiOeNT0z0wDVn/APHPTv8An/8AQ/8A1VZ7p9lYNSu5Y7lWZFi4xwuy+l2ijqp8Cas673I6e0biNJEkKsFYzyHhbHosQTg4ODQb/ZPbq21TtPg5bMfDxB04Ths4IGeY5GpDXNm7rWG0vWFWb0AzNbTA92WwCfkyBTnwzXSdERzazb220to1uC/FIGKhE4uS4BJ5jHUffWz0DW4762SeIMIpM8PGvCcBiuce0GqF3w6mbvWGjT0uyWOBQO9z6TD28T8P1avzQtLFrawwL0ijRPbwqAT7zk++gzqVrdX2ltrPHwieKAnoHkAJ8wvUj3V+aRtNa3mfg88U5HMhJASB4leoHuoNnUQ1/epYWUpieUySqcMsSF+E+DNyUHyzkV9bw9sI7KyuAk0a3nZ4jTtF7QFzwhwmc8slvq1Ve6nSNOl7aXUJISwYJFHNMq55ZZypI4uZAGfA9/QLl2W2zttTR2tmZuDHGrRspXizjORg5wehPSqi3++sYPo4/Fkq59D2et7FGS2jEKMxcgEnLEAZ5k9wHLoKpjf76xg+jj8WSip1uQ9Tr87N/VUy1fWobOIyXEqwxjvY4yfADqx8hk1Btz96sGhGWQ8Mcb3DsfBVOT9wqptU1S61/UVAyXkbhhjz6MSdceQCjiY9+D5CgtW9382SNiOOeYfvBEUH2cbBvtAquN5u3EWrSQPEkkfZo6sJOHqzKRjhY5HLyqzdD3IWMKD4QHupcekS7Iuf7qoRy9pJqvt8Oyltp09utqhiWRHZhxu3NWUDHETjqaCw9xvqn+NN/wBtbHX97Gn2TFDKZ5ByKwLx4PgWyEB8uLNa7cb6o/jTf9tI9yVj8Jllk43jdiyQhuBEB5lcr6RGc45jAwMcs0RgDf8A2medvccPj+iz9nH/AK1MNltu7TUwfg8n6RRlo3XhcDx4e8eYJHOtPqe5zTpYmVITbvj0XSSQlT3EhmIYeR+6qL0K8ksNSiYHEkM4VsHqA/BIvsI4h76Ktz8oD9RtvpH+zJWo3IatDaWl9LPIsMYeHLMcDPA/IeJ8hzrb7/8A9RtvpH+zJVcbv930mru+JBDBEV426tlgcBF6ZwOp6efSgs6+382SNiOOeYfvBEUHzAdg32gVIdkt49pqbFIWZJgM9lKoViB1K4JDAeR5VopNxVgYiqtMJMcpDLkg+JXAUjywPbVKW0smnX4IOJbabBx4xuVYewgEew0HWNRHaXejY6e5jeQyzLyaOFeMqfBiSFU+ROfKsDe9ti9hZKkLcE9wSqsOqIAONx4NzVR4cWe6q03XbuhqrySzlhaxkKQpwZHIyV4u4AEEnr6Qx3miJzDv9sy2GguFXxxEftHHU42d2sttRQtbSiTGOJeYdc/vIeY9vQ1HdQ3M6bLGVSJoHxydJZCQfEh2Ib3iqTnW40LUmCtieBuRGeGRCARkd6MpGR3e0ZorqWlYWiaqt3bQzp8SVFcDw4hkqfMHI91ZtEKUpQKUpQc2b31xrVz5iEj2dilXRusnD6NZ4OcIUPkUdlI+0VC9+OxjyFL2FS4VeCcKMkKpJSXHeBkg+HonpnEN3eby5NJ4o2Tt7VzxFQ2GRsYLITy5gDIPXA5jnkrpGoLvqlC6NKCebPCB5ntAf5An3VhNv4sOHPBcE/u9kmft7TH31WG8DeLJq7ooTsbZDlI+LJLHlxue9sZAA6ZPXNBstxsZOrZHQQSk+9ox/rWs3t+urv2xfgR1Z25rYh7KF7idSk84AVCMMkYOfSHczHBx3BV78iqx3t+urv2xfgR0HQOyXq6z+j2/4S1qd6nqa8+Qv4iVttkvV1n9Ht/wlrU71PU158hfxEoip9xvrf8AgS/1R1g74PXdz7IfwI6ztxvrf+BL/VHWDvh9d3Psh/Ajoq+Ni/Vll9Gt/wAFaofeDpLaTrLPF6Kl1uYfAZbiK+wOGHsxV8bF+rLL6Nb/AIK1Et9+znwiwFwozJbHiPnE+A/2Hgb2KaDX73NtVfSbdYT+uhX68xEoDMD9YovuasrcZs12Fm904/SXBwvlEhIH+JuI+wLVOaNYy6hc21qGJyREn/LQuzuR5Didq6psrNYYkjjHDHGqoo8FUAAfYKDlHWUb4bOCcP28oJJxg9q3PPdzqff8KtZ/9wP/AJ83/wBax98uxb21290ik205yxA5JKfjBvAMfSB8SR4Z3Gxe+9YoEhvkdigCrNGAxYDkO0UkHix3jOfCg1Vzuf1aUYklSRc5w95Iwz44ZTzqbbs9ibnS4LwXPZ/pApXs5C3xUkDZyox1WvPUd/FkinsY5p37hwCNfezHI9ympLsptSNT034RgK5EiyKCSFdcgjJ8uE+wig593eetbH56OupxXLG7z1rY/PR11OKFafarZeHUrZoJgcZDKy/GRhnDr58yPMEiqP1/c7f2bF4B8KRTkNCSJB4Hsyc5+SWqz9uN6MelXUMJj7YMpeXhYBkBICYB5EnDnBxyA586/It9OmFOIyyKf3TbyZ9nIFfvoKy2W3vXljIEuC11ADhlk/tVwcHhc88jwfPhy61YO+G9SfQhLGeKOR7d1PirHIP2Gqh2515NS1GSaCNkV+BVGPScgBeIgZ9JuXLn3VZW3OlvabLW8Mn9onwYMPBixJX3E491Bqfyfv1q7+aj/rNTrfL6luPlQfjpUF/J+/Wrv5qP+s1Pd8ERbRbnAzgxMfYsyEn3DnQV3uB/X7j5j/dSr3rmndjtjHpV48kys0UkZjJQAlTxKwOCRkeiR76tPSt9FtdX0NvHG6xykr2shVfTI9BQgzyJ5ZJHMjlQQrfnsx2F2l0gxHcDhfHdKg6/WTB9qNVjbH7bLNowu5Wy0EbCfnz44l5+9hwt9etlt3s2NR0+aD/zCOOI+Ei809mfinyY1zVba3NDbT2qkrFM0ZkUjnmMnA8ueM/JFBKd2OnNqWtLLJ6XAz3Uh/vcWVH/AFGU+xTV0bwNqPzbp8ky4MpwkQPTjfoT4gAM3nw1HdyGzfwawNw4xJckMPKJciP7SWb2MK/d+li0mlqygkRTI747lKumfYGdftoIhu73cjV1kvb6SR1d2CgPhpCPjOz9eEH0QBjoegAFarb/AGc/MGoQSWcjgFTJHxNllZGwyE/tKQR16gkHNTfdVt7Zw6ZHBPOlvLCZMiRuHiDSM4ZSfjfGxgc8g+VQ/a/UDtHrEUNqC0KgRqxBHocWZZyD8VefLP7q95xQbbfFoEHYR6gGk+EXTQjhZ1KKvYk4C8OeQUd/eazt2W6+2mtLW9lMhm4jIF414PQlbgyvDkjCg9awd/d2qGytk6Ro748jwpH/AEvVsbLaZ8FsbaEjBjijU/KCji/zZoNpVDb/AH1jB9HH4slXzVDb/fWMH0dfxZKEZ+hE/wDg664evFL9nbJxfdmtHuPZRq44vjGGYJ8rKHl9UPU+3Q2C3GgtDIMxyNcIw8mOD7+dVHq+kXWh365yksbccMoHoyKOjDuII5MO7JBoOpKpH8oL9Zs/m5f61reaLv6tnjHwqKSGXvMah0PmOYYewg+01Bd622kGqTwNb8fDGjqxdAuSzAjAyfDvxQTnddraWOz0txJkpFJM2B1Y5UKo8yxA99QWXavVNcueyhd14skRQuY0RB1LsCCQMjmx6kYHQVItm9Je72TuI4gWkEruFHVuzeNyoHeSAceeKh+7fbFdKvDLIheJ0Mb8OOIAsrBlBxnBXpnoaCSLuO1Fxl7iAHvzNM338FV4luY7oITkpKEJHQlZMEjPdyq9NQ36WCRkxCWd8cl7PgGf7zN0HsBqi/hPaXXaEcJaXjI8OKTiI++gujf/APqNt9I/2ZKxfye/7G8+XF/Q1ZW//wDUbb6R/syVi/k9/wBjefLi/oagtyuVNs/Wl79JuPxWrquuVNs/Wl79JuPxWoROd/2fhNn+72L49vGM/dw1L9xhH5p5dRNLxe30cf5eGvfezsc+o2KtCOK4gy6qOrqQO0QefJSPErjvqq92+8I6RK6SI0ltIRxqPjI68uNQcAnHIg46Dw5h0hXPe/Ir+duXXsIuL28UmPuxVgX2/KwSMtH2s0mOSdkU5+DM3ID2Z9hqoYLW517UmIGZpm4nIB4Yk5AE+CqoAHecAdTQXnulB/Mtpnwkx7O2kx91S+sXStNS2gihj5JEiovsUAZPnWVRClKUClKUColrG6vTrpizW4jc9WhZo8nxKr6JPuqW0oK6G4nT8/GuD5dsv+iZqRaDu8sbFg8NuvaDo7kyMPMFyeE+zFSOlAqKa1uwsL2d554maV8cRE8qg4UKOSsAOQFSulB42VosMSRoMJGqooyThVUADJ5nkBXjrGkR3kDwTAtFIMMAxXIBB6qQRzArMpQRrZ/d1ZafN21vGyS8LJkzSNybGRhmI7hXnre7Oxvbhp54meV+HiInlUeioUclYAcgKlNKDwsLJYIo4oxiONVRQSThVUBRk8zyA619XVsssbxuOJHVlYHvVhgj7DXrSgi2zm7Wy06ftoEYS8JUF5WfAOM4B6HljPmfGpTSlB5zwLIpV1DowwVYAgg9QQeRFQnUdy+nTNxCN4CeoilIHuVgwHuxU6pQQXT9y+mwnJjec/8ANlYj/CvCD7xUzgsI44+zRFjiAKhUUKAD3ADpXvSgiGmbqNPtpo5oonWSNgyE3ExwR0OC2D76l9KUGj1/Yqz1DncQLI/TjGVfHhxqQSPImos+4rTycg3AHgJlx96E/fVi0oI1s9u5sbBg8MIMo6SSMXYfJLcl+qBWz1/Z6G/gMNwpeIlWwHZeanI5qQa2VKCP7NbC2mmu720bRs4CtmWR8gHI5MxxzrezQq6lWAZGBDKQCCCMEEHqCK+6UFf3e5DTncsBNED+yk3o+7iBIHvrf7PbA2WnniggUSf+o5Lv7mbPD7sVIawtZ1eOzt5J5iRFGOJuFCxxnHQeZHl44oP3WNWjtLeSeZuGKNSzH+QHiScADvJFc3aFpD65qzAL2aSyPNLw9I4y/E2D48wo82FZ+2m3NxrtwkMKMsPFiKFebO3c745FsZ8lGefU1cO7jYZdKtcNhrmTDTMOmR0jU/urk+0knwAKlMECxoqIAqKAqgdAAMADyAr9mhV1KuA6MCGVgCCCMEEHqCK+6URALzclp0jlgssQP7Mc3o+4MCQPYakGmaFZaNbyNGi28SjikkYksQO9nOSfIeJ5DnW/rXbQaBFf27wTrxRv4HBUjmrqe5gedBSehxvtDr5nZT8GjZXIP7MUZ/RRnzdhzHm/hV+1pNktkodMtxDCM97u2OKRv3mx9gHQCt3QKju0ewFnqMqyXMbO6rwAiaRPRyTjCsB1JqRUoNboGz0NhAIbdSkQLNguzc2OTzYk17appEN1GY540mjP7LqCM+I8D5isylBX93uQ06Rsqs0Q8EnJH+cMfvr0stymmxnLJJN5STtj7E4c1PKUGLp2mRW0YjgjSGMdFRQo8zgd9RjX91FheyGRo2ikY5ZoX4OI95K4K588ZNTGlBC9G3QadauH7IzuOYMz8YH1MBT7waydY3YWF5O88sJMr44is0iAkAAHCsBnAFSulBp9o9lLfUY0juVMiI3GuJHX0uErnKkE8ia+dmtj7bTVcWqGMSFS2ZHfJUED4xOOprdUoFQ+/wB02nTzSSyQuZJGZ2IuJhlmJJOA2BzJ6VMKUH4BUa2h3c2N+xeaECU9ZI2KMfNivJvrA1JqUFeQ7jNOVsnt3H7rT4H+VQfvqaaNoMFlH2dtEkKd4UcyfFiebHzJNZ9KBSlKBSlKBSlKBSlKBSlKBSlKBSlKBSlKBSlKBSlKBSlKBSlKBSlKBSlKBSlKBSlKBXxLEHUqwDKwIIIyCCMEEd4Ir7pQaDZrYa000sbeIK7Zy7Es2Cc8AY9FHgPAZzW/pSgUpSgUpSgUpSgUpSgUpSgUpSgUpSgUpSgUpSgUpSgUpSgUpSgUpSgUpSgUpSgUpSgUpSgUpSgUpSgUpSgUpSgUpSgUpSgUpSgUpSgUpSgUpSgUpSgUpSgUpSgUpSgUpSgUpSgUpSgUpSgUpSgUpSgUpSgUpSgUpSgUpSgUpSgUpSgUpSg//9k="/>
          <p:cNvSpPr>
            <a:spLocks noChangeAspect="1" noChangeArrowheads="1"/>
          </p:cNvSpPr>
          <p:nvPr/>
        </p:nvSpPr>
        <p:spPr bwMode="auto">
          <a:xfrm>
            <a:off x="63500" y="-496888"/>
            <a:ext cx="44577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RERQUEhQSERUQFBISEhQTEBYXFRQVFBYXFRQVFBUXGyYeFxkmGRQSIC8gIycpLCwsFh8xNTAqNSYrLCkBCQoKDgwOGg8PGikkHxwpLCopLCkpLSksLCwpKSkpKSwsKSwsKSwpKSkpKSwpLCopKSwsLCksKSwpKSkpKSkpKf/AABEIALcBEwMBIgACEQEDEQH/xAAcAAEAAgMBAQEAAAAAAAAAAAAABgcBAgUDBAj/xABKEAABAwICBQcIBQkGBwAAAAABAAIDBBESIQUGMWHRBxNBUXGRkiIyQlJTgaHhFBZUovAjJDM0Q2KTwdJjcqOxwuIVF3OCg/Hy/8QAGgEBAAIDAQAAAAAAAAAAAAAAAAECAwQFBv/EACsRAQACAgADBgYDAQAAAAAAAAABAgMRBCExBRITFTNRFDJBUmFxQ4GRIv/aAAwDAQACEQMRAD8Ao1ERAREQEREBERAREQERbNbdBqi7tJqVVysa9kLnNeMTSC3MHtK9PqBW+wd4mf1IjaPIpF9QK32DvEz+pY+oFb7B3ibxQ3CPIpCNQK32DvE3is/UCt9g7xM/qQ3COopD9Qa32DvE3in1ArfYO8TeKG4R5FIfqDW+wd4m8Vg6hVvsHeJvFDaPou7Uak1cbXPfC5rWAucSW5AC99q4ZCJYREQEREBERAREQEREBERAREQEREBERAREQEREBbNWq2agvTU1t6Omv7JnXwUgNON/c7go/qYfzOmzH6Ju17h0dQapECN3iPBcDtHiMlMmq2lsYaxMblqKcb+53BYMHb3O4L0v2eJyX7PE5c74vN90svh19mogG/udwWBTjqPc7gt79nicl+zxOT4vN90nh1a8wOo9zuCx9GHUe53Bb37PE5L9nicnxeb7pPDq0+jt6vgeCwaYdR7ncF6X7PE5auI3eI8E+KzfdKfDq4msoApai3spMs/VVCFX5rM/82qB/YyekfV7FQZXqsEzOKsy0p5WmGERFmQIiICIiAiIgIiICIiAiIgIiICIiAiIgIiIC2atVs1yC9tTJbUVMCSBzbNjv9q73Pgel975KltG8o9RBEyJjYS2MBrcTCTYbLm69zyp1PqQfwzxWjn4Gue3etK9Mk15QuI1Q9b73yW7ZLi99v7w4KE6ja1SVol50MDoyy2FthZ2LrO4qaRbBs+HFcnjeCrgrEwzY8k2nUtucO/xDgnOHf4hwS3Z8OKW7PhxXJZznDv8Q4LJk3/eHBYt2fDitZT5J2bD1dXar0jvWiPdEn0nf1el1+5amoHX975KHa3a6GhexnNc5zjS7z7WsSALWXAHK2bfq7f4v+1eh8qx+7U8a2041lfelqNp/JSW8sdR3blQblOtI8pxlikj5gN5xjmX5y9sQI9XeoLddOle7WK+zHvc7YREVwREQEREBERAREQEREBERAREQEREBERARFmyDCzZfXo7Rks8gZCx8jjsaxpJt15bBvUx0tyZPo6J9RVSCN4s2OJoDruJt5Tr3GW5BA0Cy8ZrASBY3JIf1nsi6QPadatCLYOj/uHFVfyRC/0nbsh2NB9p1kK0o22AyPgbxXH7V9OGXB80l9/3gl9/3gtvcfAzinuPgZxXnW2xff8AeC0k2HPoOWIcV6Z9R8DOK8KmpawHGQ3ySfKETcrE+kdyy4ImckaRadQqjlY/Tw5/susHpUDJU55VJw+aBzSHAxEAgsINndBYSCoKvax0hz2brCLICJYRbYFiyDCIiAiIgIiICIiAiIgIiICIiAiIgIiy1BhSXUrU1+kZixj2xtYA+Rx2gbm9K5DtFScy2fDaNzzGHfvAAkfFSLku0rzGkoSTZshMTs7A4xYXtvsVMC9dX9VIKGMMhYMrYnOa4vdfa4k9F+hV9y7aRsyngAAxF0rrNw3AFgLdt+5WdRaSjlMgYQ4RvEbjnbFkSB12VC8r2lOe0i8DZC1kQ7QPL+8XJKkdUIJQIUAULrG5I9tTlfKH0SfadSs+JmQyH8Mqr+SSwNQTbZF/m/5K0GkAC9hcZXNv5rkdqRM0rEe7Jh5TLfBuH8Mpg3D+GVi/Tlbd/wC18hr8TyyJj5nNNn4LYWE9D3uNguBTFe86rDc3EdX1kW2hot+5xW2h6SIwyVE0bHAukkDnxYiGNADbXv6pI2L5qyiqCWxc09olsDI14cGD08QBuDh2Eda9dY2AtjpGDC0Ma6S1wObabBnYf5ru8Bw04Ym2SNNbLffRS/KDm+J2HAJmyTBmHDga95wtsMh5IHeVEVYPKnSOdUQBoxExloDWm5sQCANu1R+TUOuawvNLMGgFxJZsFr3OfauzHNro8vr0do588rYowXPkIa1o2kleBjsVcfI/q82Cnkr5gBcO5sna1jRdzgOs7FOiZdXRXIzStpg2cGSYtsZA54DXH1QDaw67ZqiqqHA9zb3wuLb9dslfkWtTv+GVdbJ5HOvk+jNPQ22GO3bmV+fnG57c1CIaoiIsIiICIiAiIgIiICIiAiIgIiIC+vR1E6aRkbBidI5rWjeTZfIvqoKp0T2vbk5jg5pzyIN+hBfWsuprW6FNNGBeBjZGm9iXszc7ZtPlD3BUAyQgggkEEEEbQRsX6d1T1iZX0jJQQS4YJW3d5LreUD+Olfn7XTQRpK2aOxAxlzP7j82m56OhSrVdXJXCGaMY4l35QySuJuSSTmdm5UnX08tdXSCJpkfPK8hoBO1xGZ6hZXhqy4Q6FjdswUznbT0tcdoz2rgclujGUtFJXynC6TG8uIPkxDbhO/PuUzCXw6N5CGmMGeoc2Q7Wxsu0brnao9p/kllpKeaeSaICJxDQQbvb6BGXnHLJdLV3W+p0hpaIhzxGHEiNr3BjIxtxN6bi111+XLS5ayGnFrPvK7M54ThaO5RpHN1dRtSqN9BHIIWh88RDnuxPcHG7b2GyxzHYF0NW9H0jZBC6ZtZVRRm5d5ZY0GxDGjyR0bc1poiQ0uhGE5ObTZC7vOdcN82xvdwK9NWaXBPGDb8lStbk521zs7327OnrWG1o71YmOq8co28q2kDHvip24TNMxtmsPkmQXe4dQwgkdi6FfL9EYynpGNDnC5ke11mNvYyPNsTnHPd7lml0IGVkk0k7Hc45xhiJcCC4AE7bkgCwFukr1rtVhLO+Qyua2cMbIwYrkMFsLZNrQRtsscYZp3rU1uU73HNjVJ8nNymWV0zRIeZe9gDsIGdrZYcQyXGkrSedmLS508hjiYGm7sJwRi/QLjpUwZC3m8EeFgsWNDS+zRYj0TbJRzRcdNSyxxvn56VwwRglzgy+0ZZC59Y3U5cU2rETb6q1mGpgg0fEauscx8oFr4bhvSIoQ7Mm989p6eha6ka7HSZmPM4Io7WuC4kuOGzrZHybr4uUHUObSMsJZOxkbGlr2vc83LnXLm4R5RsB1bAu/oHV1lDSmCnILmscQ4k3fLbIu2dOxbUclNQqfla0rFLUMp4Y4wachpc2OxJOWHLoCn+mtBPdRUtBEC0S802ZwDgGxMs6TPoJIsoDq3yZ1kta2SqjdExr+ckc92byDcNZYkn32yVi8pOuJ0fTjm2/lZy9kZOKzLDzjnv2ItrkgfK5rAxjItHwluGnwuk25ODQGsGQ2Z3VXYCT27PwV0aPR81bMGMDpJJHE36Tfa5x223lX1qRyew6PjBeGyzuAxSG5w/usHQFBD85lvwWqkGu2knT1tQ5wDbSOYA0WAaw4Rko+oSIiICIiAiIgIiICIiAiIgIiICyHLCIJvyZa6GgqML3EQT2bILmzSPNeN4O3cp7yv6tiop2VkIDnwgYyHefETcEA7bFUaCrl5K9c2TxChqDc4SIy4+cL5s93QpVmPqlOm3cxoV4y8ila3dfCAdm9118GpjYa7RDaUv2RugfhcMQs4nEGntX3cqNmaKmbsyY1tzbIEZC6/PtDXSxOvC98btl2OLSb9GW1Sna/tCatUehI3yvkN3DypJCMWEbWsYFz9J646GrMDp3CQxZtDmSAjdYDPNVvR6paT0iQXNmkb600hwjeA4qVUXJBBDnXVbG5ZNY/Dn03LuhEcnZdrlHpJxjgcY6enMbnl5LXSn9m0DY1oLHbdtx1LoHTTA4mOZwdI3mzzbS/ab3BDSA65PSvHREOiIbRQNbO7Ikta6XMXIxHzb7bX3qRt0+A0GOFwuMgSxmXRcbVqcV3NRNraXpvfKHFbRuOFzaeokdmRK4hsgI6cZN79ll9jKeplAxtqWDO4NSwG3USw5r7XaeeRkyMHqdK7/MBeLtP1HQyn98sh/0rSrfh4/kn/WT/v2fMzQssbMLGyhm3AypAA3bb/FfO6jeGc39FlwHa1r2u352NyffddBunai+baa26STgtzp2YehC7/yPH8lPf4e0/PM/2at7K31q1ir6ZrY4JqzCQS7nGnG2zj5Idh2Wt0lRPR3KDXU0jnCZ7nON3NmJe0neHHqsrb05yoR0j42zwutI3FijdiAtlscLr43a76GrCOfazEcry09j4gF1mDaAaQ5XtISsLDIyMOyJjjwuttyOdgpxo/WOi0xRNhrHiKVgbixPwEOGQcyR1wQR0FeddyW6OrMT6OcMc7MNjeHxi+fm+cB2KC6x8l1ZSXODn42/tIgT3t84dyQcpTmq1s0doeJzKEMmncM3NOK+98gyP90KV8nml5amhZLMbvc6S7sWXnZZdhsFR2pmkKemqT9NhEsT2ljg5lyzpxAfBW1JrKx1O2PQ81I1wDgInhzXG/sw4+dc9OSkmFTcpNMI9JVLW5DHfsLgHH4qMLt606Gq4JXGsa8PkJOJxuHZ9Dgc+xcNVWEREBERAREQEREBERAREQEREBERAXtBUFrgWktLTcEGxB6CCF4ogkVTpmor3tbPP5LQ0Fz3hsbQPSLdhPYLneu1Q6x0Gjxenh+mTDIyz2awO9aNlibdpUExJiRGkt0vynV1Rk6d0bb+bD5Ft1xmoxPVukN3uc89bnEn4rxJQJCVj8kbv1gZ2tDlit7TrBCtCNxsMz41V/JC3Op3CH1f7T1laEYyG3wM4Lkdq+nH7ZsHWW3f4wnf4wltx8MfBLbj4Y+C842jv8YWshyOZ2H0wtrdvhZwWH7DcHYfRZwWXD6kInoqvlaGcGd8n+kD07lXhKsTlbH6Dfj9Xd1Kul7SOjnw9qasdGcTHOYetry094zU31b5XqumwtlP0lgyIkd5dtz9t+1QFZurJXOdMaG0t+naKWZ+bn+Sx1xkPylsJ7l8cHIux7w+GuidGHAgiziADe2JrtvYqlxL1jrHtFg54HUHEDuBTaNLv5XNI040fzDpWyStczABI0vDm2BLgN11Rbls+YnaSe03XmoIjQiIiRERAREQEREBERAREQEREBERAREQERbNbdBqsgKS0HJ/VTRMkYI8MjQ5t5ADY9YX0M5MKw9EX8UKUbdjklYD9Jv1Q9F/aK0YxkMgcvV+ag+oWq89EZueDRzgjw4XYr4cd722ecFOWDL8cVx+1fTr+2bBPOWbbm+H5pbc3w/NPcfx709x/HvXnG2W3N8PzWrwLHIbD6PzWx7D+PesOAt8vmsmH1IRboqvlZbnBbqk/wBKrwhWvyh6uzVRh5lmLAHYui17cFDv+Xdb7E969tHRz4RhFIqzUWrijdI+KzWAlxvsANtijxCG2ERESIiICIiAiIgIiICIiAiIgIiICIiAiIgIiIC2atVs1Be2pjQaKmyv+Sb6BPxuu8IB1fcPFcPUv9Sptn6FvS/+Rsu8Pd4n8V53tLJauWIiWxhrExzBCOr/AAzxWQy3/wAHis/ja/isXG7xP4rlWva3WWeIiOjNu3wHilu3wHisX7PE/il+zxP4qqWbfjAeKW7fA7isX7PE/il+zxP4pHLmMGIdX3DxWOYHV/hnitrjd4n8Vg+7vessZsm45yr3Yn6I/rk38zqMtjD+zO7fkqIcr210b+Z1GzzD0v3KiXBevwTM44mWjMamWERFlBERAREQEREBERAREQEREBERAREQEREBERAW7FosgoL51NktRU3/AEm+lZdtsoPT94cFQlNrhVxsaxk8jWsADWgiwA9y9RrzW/aZe8cFpZ+Cpmt3rLVvavRe+MdfxCYx1/EKhzrxW/aZe8cFj68Vv2iXvHBa3lWH8r+NZfRd+994cFjHvPiHBUOdea37RL3jgg15rftMveOCeVYfyeNZe4kHWfEOCzjHX8QqH+vNb9ol7xwT68Vv2mXvHBPKsP5PGsvjnN/x+aybZG+3eFQ415rftMveOCDXit+0y944J5Vh/J4tls65u/M6jP8AZnpHWqIJXYqdbqqRhY+eRzXCzmkixG/JcZdSlK0rFY+jEIiKwIiICIiAiIgIiICIiAiIgIiICIiAiI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6" name="Picture 22" descr="http://t1.gstatic.com/images?q=tbn:ANd9GcT_SDj6hOXUWG43dk39R_80s8dgwTNQaDfkz72o_-2PPCLMZIT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98" y="1371600"/>
            <a:ext cx="1676401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Objective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425209"/>
          </a:xfrm>
        </p:spPr>
        <p:txBody>
          <a:bodyPr>
            <a:normAutofit/>
          </a:bodyPr>
          <a:lstStyle/>
          <a:p>
            <a:r>
              <a:rPr lang="en-US" sz="2000" dirty="0"/>
              <a:t>Create an accurate model of an operating V8 Scorpion </a:t>
            </a:r>
            <a:r>
              <a:rPr lang="en-US" sz="2000" dirty="0" smtClean="0"/>
              <a:t>engine</a:t>
            </a:r>
            <a:endParaRPr lang="en-US" sz="2000" dirty="0"/>
          </a:p>
          <a:p>
            <a:r>
              <a:rPr lang="en-US" sz="2000" dirty="0"/>
              <a:t>Demonstrate functionality and operation via animation </a:t>
            </a:r>
          </a:p>
          <a:p>
            <a:r>
              <a:rPr lang="en-US" sz="2000" dirty="0"/>
              <a:t>If working on a model, i.e. engine, provide a brief </a:t>
            </a:r>
            <a:br>
              <a:rPr lang="en-US" sz="2000" dirty="0"/>
            </a:br>
            <a:r>
              <a:rPr lang="en-US" sz="2000" dirty="0"/>
              <a:t>description/illustration  of your starting point</a:t>
            </a:r>
          </a:p>
          <a:p>
            <a:pPr marL="118872" indent="0">
              <a:buNone/>
            </a:pPr>
            <a:endParaRPr lang="en-US" sz="2000" dirty="0" smtClean="0"/>
          </a:p>
        </p:txBody>
      </p:sp>
      <p:pic>
        <p:nvPicPr>
          <p:cNvPr id="3075" name="Picture 3" descr="S:\Engineering\SeniorDesign\Catia Course\13. Fall 2012\Final Projects\V8 Scorpion\Renders\Final Renders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1"/>
            <a:ext cx="5257800" cy="30294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ym typeface="Wingdings" pitchFamily="2" charset="2"/>
              </a:rPr>
              <a:t>Full rotating </a:t>
            </a:r>
            <a:r>
              <a:rPr lang="en-US" sz="4000" dirty="0" smtClean="0">
                <a:sym typeface="Wingdings" pitchFamily="2" charset="2"/>
              </a:rPr>
              <a:t>assembly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7391400" cy="1806209"/>
          </a:xfrm>
        </p:spPr>
        <p:txBody>
          <a:bodyPr>
            <a:normAutofit fontScale="47500" lnSpcReduction="20000"/>
          </a:bodyPr>
          <a:lstStyle/>
          <a:p>
            <a:r>
              <a:rPr lang="en-US" dirty="0">
                <a:sym typeface="Wingdings" pitchFamily="2" charset="2"/>
              </a:rPr>
              <a:t>Displayed are the rods, pistons with rings and wrist pins, main bearings, and crankshaft.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Standard V8 firing order.  Crankshaft is multiple pieces to allow simplified rods.</a:t>
            </a:r>
            <a:endParaRPr lang="en-US" u="sng" dirty="0"/>
          </a:p>
          <a:p>
            <a:endParaRPr lang="en-US" dirty="0"/>
          </a:p>
          <a:p>
            <a:r>
              <a:rPr lang="en-US" dirty="0"/>
              <a:t>All engine sections are created as sub-assemblies in the same manner as the engine would actually be assembled.</a:t>
            </a:r>
          </a:p>
          <a:p>
            <a:endParaRPr lang="en-US" dirty="0"/>
          </a:p>
        </p:txBody>
      </p:sp>
      <p:pic>
        <p:nvPicPr>
          <p:cNvPr id="2050" name="Picture 2" descr="S:\Engineering\SeniorDesign\Catia Course\13. Fall 2012\Final Projects\V8 Scorpion\Renders\Final Renders\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8999"/>
            <a:ext cx="5257800" cy="31526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Challenges Encountered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7010400" cy="1272809"/>
          </a:xfrm>
        </p:spPr>
        <p:txBody>
          <a:bodyPr>
            <a:normAutofit/>
          </a:bodyPr>
          <a:lstStyle/>
          <a:p>
            <a:r>
              <a:rPr lang="en-US" sz="1800" dirty="0"/>
              <a:t>Drawing package accuracy</a:t>
            </a:r>
          </a:p>
          <a:p>
            <a:pPr marL="118872" indent="0">
              <a:buNone/>
            </a:pPr>
            <a:r>
              <a:rPr lang="en-US" sz="1800" dirty="0"/>
              <a:t>	- Not all components align, even when dimensions are </a:t>
            </a:r>
            <a:r>
              <a:rPr lang="en-US" sz="1800" dirty="0" smtClean="0"/>
              <a:t>	   	   followed </a:t>
            </a:r>
            <a:r>
              <a:rPr lang="en-US" sz="1800" dirty="0"/>
              <a:t>exactly as per drawing package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endParaRPr lang="en-US" dirty="0"/>
          </a:p>
        </p:txBody>
      </p:sp>
      <p:pic>
        <p:nvPicPr>
          <p:cNvPr id="4098" name="Picture 2" descr="S:\Engineering\SeniorDesign\Catia Course\13. Fall 2012\Final Projects\V8 Scorpion\Renders\Final Renders\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24200"/>
            <a:ext cx="5257800" cy="33800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Solutions to 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100747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/>
              <a:t>Select dimensions altered as </a:t>
            </a:r>
            <a:r>
              <a:rPr lang="en-US" sz="2000" dirty="0" smtClean="0"/>
              <a:t>necessary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Added small chamfers to rendered parts to display individual surfaces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78266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5122" name="Picture 2" descr="S:\Engineering\SeniorDesign\Catia Course\13. Fall 2012\Final Projects\V8 Scorpion\Renders\Final Renders\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52001"/>
            <a:ext cx="5257800" cy="34011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Lessons Learned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863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Supplemental literature can help clarify </a:t>
            </a:r>
            <a:r>
              <a:rPr lang="en-US" sz="2400" dirty="0" smtClean="0"/>
              <a:t>drawings</a:t>
            </a:r>
          </a:p>
          <a:p>
            <a:endParaRPr lang="en-US" sz="2400" dirty="0" smtClean="0"/>
          </a:p>
          <a:p>
            <a:r>
              <a:rPr lang="en-US" sz="2400" dirty="0" smtClean="0"/>
              <a:t>Review all relevant material thoroughly before beginning </a:t>
            </a:r>
            <a:r>
              <a:rPr lang="en-US" sz="2400" dirty="0" smtClean="0"/>
              <a:t>modeling</a:t>
            </a:r>
          </a:p>
          <a:p>
            <a:endParaRPr lang="en-US" sz="2400" dirty="0" smtClean="0"/>
          </a:p>
          <a:p>
            <a:r>
              <a:rPr lang="en-US" sz="2400" dirty="0" smtClean="0"/>
              <a:t>Strong teamwork catches mistakes and improves quality of </a:t>
            </a:r>
            <a:r>
              <a:rPr lang="en-US" sz="2400" dirty="0" smtClean="0"/>
              <a:t>design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Lessons </a:t>
            </a:r>
            <a:r>
              <a:rPr lang="en-US" sz="4000" dirty="0" smtClean="0"/>
              <a:t>Learned (continued)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700" dirty="0" smtClean="0"/>
              <a:t>Technical problems </a:t>
            </a:r>
            <a:r>
              <a:rPr lang="en-US" sz="2700" dirty="0"/>
              <a:t>encountered due to complex </a:t>
            </a:r>
            <a:r>
              <a:rPr lang="en-US" sz="2700" dirty="0" smtClean="0"/>
              <a:t>animations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41580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524000"/>
            <a:ext cx="8229600" cy="4876799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/>
              <a:t>An assembly animation was attempted with the entire engine; 59 steps, 2:55 </a:t>
            </a:r>
            <a:r>
              <a:rPr lang="en-US" sz="2400" dirty="0" err="1" smtClean="0"/>
              <a:t>mins</a:t>
            </a:r>
            <a:r>
              <a:rPr lang="en-US" sz="2400" dirty="0" smtClean="0"/>
              <a:t>, approx. 3Gb file size</a:t>
            </a:r>
          </a:p>
          <a:p>
            <a:pPr lvl="1"/>
            <a:r>
              <a:rPr lang="en-US" sz="1800" dirty="0" smtClean="0"/>
              <a:t>When the rendering finished (about 3.5 </a:t>
            </a:r>
            <a:r>
              <a:rPr lang="en-US" sz="1800" dirty="0" err="1" smtClean="0"/>
              <a:t>hrs</a:t>
            </a:r>
            <a:r>
              <a:rPr lang="en-US" sz="1800" dirty="0"/>
              <a:t> </a:t>
            </a:r>
            <a:r>
              <a:rPr lang="en-US" sz="1800" dirty="0" smtClean="0"/>
              <a:t>render time), the animation .</a:t>
            </a:r>
            <a:r>
              <a:rPr lang="en-US" sz="1800" dirty="0" err="1" smtClean="0"/>
              <a:t>avi</a:t>
            </a:r>
            <a:r>
              <a:rPr lang="en-US" sz="1800" dirty="0" smtClean="0"/>
              <a:t> file was completely lost; it was not found in the folder it was saved to. A search of the entire system came up with nothing as well. </a:t>
            </a:r>
          </a:p>
          <a:p>
            <a:r>
              <a:rPr lang="en-US" sz="2400" dirty="0" smtClean="0"/>
              <a:t>Many alternatives were tested:</a:t>
            </a:r>
          </a:p>
          <a:p>
            <a:pPr lvl="1"/>
            <a:r>
              <a:rPr lang="en-US" sz="1800" dirty="0" smtClean="0"/>
              <a:t>Tracks were shortened</a:t>
            </a:r>
          </a:p>
          <a:p>
            <a:pPr lvl="1"/>
            <a:r>
              <a:rPr lang="en-US" sz="1800" dirty="0" smtClean="0"/>
              <a:t>Split the animation into two parts</a:t>
            </a:r>
          </a:p>
          <a:p>
            <a:pPr lvl="1"/>
            <a:r>
              <a:rPr lang="en-US" sz="1800" dirty="0" smtClean="0"/>
              <a:t>Tried stopping the render a few frames before completion</a:t>
            </a:r>
          </a:p>
          <a:p>
            <a:r>
              <a:rPr lang="en-US" sz="2400" dirty="0" smtClean="0"/>
              <a:t>The only thing that seemed to work was splitting the animation into three parts (1.33, .94, .80 Gb per video respectively)</a:t>
            </a:r>
          </a:p>
          <a:p>
            <a:pPr lvl="1"/>
            <a:r>
              <a:rPr lang="en-US" sz="1800" dirty="0" smtClean="0"/>
              <a:t>It seems that there is an unknown file size cap to CATIA’s animation capabilities</a:t>
            </a:r>
          </a:p>
          <a:p>
            <a:pPr lvl="1"/>
            <a:r>
              <a:rPr lang="en-US" sz="1800" dirty="0" smtClean="0"/>
              <a:t>Something that may help with video choppy-ness is compressing the videos  to a more manageable file size for Windows.</a:t>
            </a: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Animation video files can be found here: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S</a:t>
            </a:r>
            <a:r>
              <a:rPr lang="en-US" sz="2000" dirty="0"/>
              <a:t>:\Engineering\SeniorDesign\Catia Course\13. Fall 2012\Final Projects\V8 Scorpion\Renders\Assembly Animation Videos</a:t>
            </a:r>
          </a:p>
        </p:txBody>
      </p:sp>
    </p:spTree>
    <p:extLst>
      <p:ext uri="{BB962C8B-B14F-4D97-AF65-F5344CB8AC3E}">
        <p14:creationId xmlns:p14="http://schemas.microsoft.com/office/powerpoint/2010/main" val="30224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</TotalTime>
  <Words>322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J.V. Thompson’s V8 Scorpion - Modeling in CATIA V5-Team</vt:lpstr>
      <vt:lpstr>Objective</vt:lpstr>
      <vt:lpstr>Full rotating assembly</vt:lpstr>
      <vt:lpstr>Challenges Encountered</vt:lpstr>
      <vt:lpstr>Solutions to Challenges</vt:lpstr>
      <vt:lpstr>Lessons Learned</vt:lpstr>
      <vt:lpstr>Lessons Learned (continued) Technical problems encountered due to complex animations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Project</dc:title>
  <dc:creator>Kurran Kelly</dc:creator>
  <cp:lastModifiedBy>Guillen, Gustavo</cp:lastModifiedBy>
  <cp:revision>18</cp:revision>
  <dcterms:created xsi:type="dcterms:W3CDTF">2012-04-24T21:06:34Z</dcterms:created>
  <dcterms:modified xsi:type="dcterms:W3CDTF">2012-12-12T22:23:49Z</dcterms:modified>
</cp:coreProperties>
</file>