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95F8D5-9F3C-4710-A181-AF683A9A5A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9177CC-F14E-4437-895E-58A675635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R2D2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+ Internal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S:\Engineering\SeniorDesign\Catia Course\15. Fall 2013\Final Projects\International LEGO\ASSEMBLY PICS\Captur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1752600"/>
            <a:ext cx="3739108" cy="53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4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68" y="-311880"/>
            <a:ext cx="8229600" cy="1600200"/>
          </a:xfrm>
        </p:spPr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S:\Engineering\SeniorDesign\Catia Course\15. Fall 2013\Final Projects\International LEGO\ASSEMBLY PICS\Captur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43" y="1273904"/>
            <a:ext cx="41624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S:\Engineering\SeniorDesign\Catia Course\15. Fall 2013\Final Projects\International LEGO\ASSEMBLY PICS\Capture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156" y="1288320"/>
            <a:ext cx="440055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S:\Engineering\SeniorDesign\Catia Course\15. Fall 2013\Final Projects\International LEGO\ASSEMBLY PICS\Capture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6" y="3523952"/>
            <a:ext cx="4638675" cy="33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+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S:\Engineering\SeniorDesign\Catia Course\15. Fall 2013\Final Projects\International LEGO\ASSEMBLY PICS\Capture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13" y="1593690"/>
            <a:ext cx="3951288" cy="526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0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1" name="Picture 3" descr="S:\Engineering\SeniorDesign\Catia Course\15. Fall 2013\Final Projects\International LEGO\ASSEMBLY PICS\Capture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96865"/>
            <a:ext cx="24003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S:\Engineering\SeniorDesign\Catia Course\15. Fall 2013\Final Projects\International LEGO\ASSEMBLY PICS\Capture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90687"/>
            <a:ext cx="3267075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4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S:\Engineering\SeniorDesign\Catia Course\15. Fall 2013\Final Projects\International LEGO\ASSEMBLY PICS\Capture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15" y="2690298"/>
            <a:ext cx="3339089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S:\Engineering\SeniorDesign\Catia Course\15. Fall 2013\Final Projects\International LEGO\ASSEMBLY PICS\Capture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686" y="2690298"/>
            <a:ext cx="3144479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S:\Engineering\SeniorDesign\Catia Course\15. Fall 2013\Final Projects\International LEGO\ASSEMBLY PICS\Capture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361" y="2690298"/>
            <a:ext cx="3615639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2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873" y="-334534"/>
            <a:ext cx="8229600" cy="1600200"/>
          </a:xfrm>
        </p:spPr>
        <p:txBody>
          <a:bodyPr/>
          <a:lstStyle/>
          <a:p>
            <a:r>
              <a:rPr lang="en-US" dirty="0" smtClean="0"/>
              <a:t>Legs+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S:\Engineering\SeniorDesign\Catia Course\15. Fall 2013\Final Projects\International LEGO\ASSEMBLY PICS\Capture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84201"/>
            <a:ext cx="3810000" cy="559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S:\Engineering\SeniorDesign\Catia Course\15. Fall 2013\Final Projects\International LEGO\ASSEMBLY PICS\Capture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84202"/>
            <a:ext cx="3009900" cy="560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6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5416"/>
            <a:ext cx="8229600" cy="1600200"/>
          </a:xfrm>
        </p:spPr>
        <p:txBody>
          <a:bodyPr/>
          <a:lstStyle/>
          <a:p>
            <a:r>
              <a:rPr lang="en-US" dirty="0" err="1" smtClean="0"/>
              <a:t>Body+Legs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S:\Engineering\SeniorDesign\Catia Course\15. Fall 2013\Final Projects\International LEGO\ASSEMBLY PICS\Capture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54784"/>
            <a:ext cx="3655541" cy="55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S:\Engineering\SeniorDesign\Catia Course\15. Fall 2013\Final Projects\International LEGO\ASSEMBLY PICS\Capture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541" y="1354784"/>
            <a:ext cx="4051300" cy="55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9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2801"/>
            <a:ext cx="8229600" cy="1600200"/>
          </a:xfrm>
        </p:spPr>
        <p:txBody>
          <a:bodyPr/>
          <a:lstStyle/>
          <a:p>
            <a:r>
              <a:rPr lang="en-US" dirty="0" smtClean="0"/>
              <a:t>Middle 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S:\Engineering\SeniorDesign\Catia Course\15. Fall 2013\Final Projects\International LEGO\ASSEMBLY PICS\Capture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266" y="1242410"/>
            <a:ext cx="2790327" cy="57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S:\Engineering\SeniorDesign\Catia Course\15. Fall 2013\Final Projects\International LEGO\ASSEMBLY PICS\Capture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81" y="1242410"/>
            <a:ext cx="3166419" cy="57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S:\Engineering\SeniorDesign\Catia Course\15. Fall 2013\Final Projects\International LEGO\ASSEMBLY PICS\Capture3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242410"/>
            <a:ext cx="3552825" cy="586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4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S:\Engineering\SeniorDesign\Catia Course\15. Fall 2013\Final Projects\International LEGO\ASSEMBLY PICS\Capture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40890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8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S:\Engineering\SeniorDesign\Catia Course\15. Fall 2013\Final Projects\International LEGO\ASSEMBLY PIC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3581400" cy="507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0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</a:t>
            </a:r>
            <a:r>
              <a:rPr lang="en-US" dirty="0" err="1" smtClean="0"/>
              <a:t>Componets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:\Engineering\SeniorDesign\Catia Course\15. Fall 2013\Final Projects\International LEGO\ASSEMBLY PICS\Cap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10" y="1517986"/>
            <a:ext cx="3712990" cy="53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4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:\Engineering\SeniorDesign\Catia Course\15. Fall 2013\Final Projects\International LEGO\ASSEMBLY PICS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13385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2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S:\Engineering\SeniorDesign\Catia Course\15. Fall 2013\Final Projects\International LEGO\ASSEMBLY PICS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297" y="1676400"/>
            <a:ext cx="4114799" cy="5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6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S:\Engineering\SeniorDesign\Catia Course\15. Fall 2013\Final Projects\International LEGO\ASSEMBLY PICS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7053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0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84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Front			</a:t>
            </a:r>
            <a:r>
              <a:rPr lang="en-US" dirty="0"/>
              <a:t>	</a:t>
            </a:r>
            <a:r>
              <a:rPr lang="en-US" dirty="0" smtClean="0"/>
              <a:t>    Back</a:t>
            </a:r>
            <a:endParaRPr lang="en-US" dirty="0"/>
          </a:p>
        </p:txBody>
      </p:sp>
      <p:pic>
        <p:nvPicPr>
          <p:cNvPr id="6146" name="Picture 2" descr="S:\Engineering\SeniorDesign\Catia Course\15. Fall 2013\Final Projects\International LEGO\ASSEMBLY PICS\Captur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8196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S:\Engineering\SeniorDesign\Catia Course\15. Fall 2013\Final Projects\International LEGO\ASSEMBLY PICS\Capture5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2286000"/>
            <a:ext cx="3838575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S:\Engineering\SeniorDesign\Catia Course\15. Fall 2013\Final Projects\International LEGO\ASSEMBLY PICS\Captur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4629150" cy="55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S:\Engineering\SeniorDesign\Catia Course\15. Fall 2013\Final Projects\International LEGO\ASSEMBLY PICS\Captur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81175"/>
            <a:ext cx="48387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</TotalTime>
  <Words>33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R2D2 Assembly</vt:lpstr>
      <vt:lpstr>Full Assembly</vt:lpstr>
      <vt:lpstr>Internal Componets</vt:lpstr>
      <vt:lpstr>Body</vt:lpstr>
      <vt:lpstr>Body</vt:lpstr>
      <vt:lpstr>Body</vt:lpstr>
      <vt:lpstr>Body</vt:lpstr>
      <vt:lpstr>Body</vt:lpstr>
      <vt:lpstr>Body</vt:lpstr>
      <vt:lpstr>Body + Internal Components</vt:lpstr>
      <vt:lpstr>Head</vt:lpstr>
      <vt:lpstr>Head + Body</vt:lpstr>
      <vt:lpstr>Outside Legs</vt:lpstr>
      <vt:lpstr>Feet</vt:lpstr>
      <vt:lpstr>Legs+ Feet</vt:lpstr>
      <vt:lpstr>Body+Legs</vt:lpstr>
      <vt:lpstr>Middle Leg</vt:lpstr>
      <vt:lpstr>Full Assembly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R2D2 Assembly</dc:title>
  <dc:creator>College of Engineering</dc:creator>
  <cp:lastModifiedBy>College of Engineering</cp:lastModifiedBy>
  <cp:revision>2</cp:revision>
  <dcterms:created xsi:type="dcterms:W3CDTF">2013-12-12T23:04:57Z</dcterms:created>
  <dcterms:modified xsi:type="dcterms:W3CDTF">2013-12-12T23:18:46Z</dcterms:modified>
</cp:coreProperties>
</file>