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Remington 700 Modeling and Barrel Pressure FEA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Nathan Petersen</a:t>
            </a:r>
          </a:p>
          <a:p>
            <a:r>
              <a:rPr lang="en-US" dirty="0" smtClean="0"/>
              <a:t>Tyler Marines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529"/>
    </mc:Choice>
    <mc:Fallback>
      <p:transition advClick="0" advTm="752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Objective/Starting Point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Our goal was to understand the stresses that a rifle barrel undergoes when firing a round. </a:t>
            </a:r>
          </a:p>
          <a:p>
            <a:pPr marL="118872" indent="0">
              <a:buNone/>
            </a:pPr>
            <a:endParaRPr lang="en-US" sz="2400" dirty="0" smtClean="0"/>
          </a:p>
          <a:p>
            <a:r>
              <a:rPr lang="en-US" sz="2400" dirty="0" smtClean="0"/>
              <a:t>Unlike other projects we did not have a drawing package but we did have a physical gun to work from and a few drawings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34871" r="18107" b="39858"/>
          <a:stretch/>
        </p:blipFill>
        <p:spPr bwMode="auto">
          <a:xfrm>
            <a:off x="3581400" y="5362353"/>
            <a:ext cx="48149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t="28743" r="27289" b="20930"/>
          <a:stretch/>
        </p:blipFill>
        <p:spPr bwMode="auto">
          <a:xfrm>
            <a:off x="4572000" y="3866706"/>
            <a:ext cx="2721935" cy="149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://accurateshooter.net/pix/243winchcgtopx360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287469"/>
            <a:ext cx="2063594" cy="209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249"/>
    </mc:Choice>
    <mc:Fallback>
      <p:transition advClick="0" advTm="724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Drawings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Barrel and Receiver Drawings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/>
          <a:stretch/>
        </p:blipFill>
        <p:spPr bwMode="auto">
          <a:xfrm>
            <a:off x="914399" y="3956481"/>
            <a:ext cx="3200400" cy="224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56" y="3817088"/>
            <a:ext cx="2881204" cy="245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95" y="2487378"/>
            <a:ext cx="3162298" cy="134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34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78"/>
    </mc:Choice>
    <mc:Fallback>
      <p:transition advClick="0" advTm="707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u="sng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5555" r="9036" b="11499"/>
          <a:stretch/>
        </p:blipFill>
        <p:spPr bwMode="auto">
          <a:xfrm>
            <a:off x="304800" y="1752600"/>
            <a:ext cx="3558363" cy="227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17050" r="6596" b="25107"/>
          <a:stretch/>
        </p:blipFill>
        <p:spPr bwMode="auto">
          <a:xfrm>
            <a:off x="4038600" y="1773865"/>
            <a:ext cx="3813545" cy="151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t="8333" r="7461" b="18798"/>
          <a:stretch/>
        </p:blipFill>
        <p:spPr bwMode="auto">
          <a:xfrm>
            <a:off x="4029740" y="3429000"/>
            <a:ext cx="3650511" cy="19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t="11511" r="13418" b="13000"/>
          <a:stretch/>
        </p:blipFill>
        <p:spPr bwMode="auto">
          <a:xfrm>
            <a:off x="597195" y="4210494"/>
            <a:ext cx="3253563" cy="19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36548" r="4213" b="33503"/>
          <a:stretch/>
        </p:blipFill>
        <p:spPr bwMode="auto">
          <a:xfrm>
            <a:off x="4061637" y="5598043"/>
            <a:ext cx="4690730" cy="94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258"/>
    </mc:Choice>
    <mc:Fallback>
      <p:transition advClick="0" advTm="725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199"/>
            <a:ext cx="4648200" cy="26054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25953" r="17633" b="25953"/>
          <a:stretch/>
        </p:blipFill>
        <p:spPr>
          <a:xfrm rot="10800000">
            <a:off x="5352215" y="2340934"/>
            <a:ext cx="3140149" cy="1375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43400"/>
            <a:ext cx="394202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09" y="4345172"/>
            <a:ext cx="3285955" cy="177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9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562"/>
    </mc:Choice>
    <mc:Fallback>
      <p:transition advClick="0" advTm="756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Preliminary FEA reveled that the highest stress was near where cartridge is fired. As seen in the max read out and in cross section view.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t="31925" r="33015" b="36151"/>
          <a:stretch/>
        </p:blipFill>
        <p:spPr bwMode="auto">
          <a:xfrm>
            <a:off x="5334000" y="2971800"/>
            <a:ext cx="3380569" cy="160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/>
          </p:cNvPicPr>
          <p:nvPr/>
        </p:nvPicPr>
        <p:blipFill rotWithShape="1">
          <a:blip r:embed="rId3"/>
          <a:srcRect l="47121" t="26471" r="26864" b="46697"/>
          <a:stretch/>
        </p:blipFill>
        <p:spPr>
          <a:xfrm>
            <a:off x="5614584" y="4710223"/>
            <a:ext cx="2819400" cy="194398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8" r="2032" b="40941"/>
          <a:stretch/>
        </p:blipFill>
        <p:spPr bwMode="auto">
          <a:xfrm>
            <a:off x="76200" y="3052873"/>
            <a:ext cx="510894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14463" r="2117" b="51708"/>
          <a:stretch/>
        </p:blipFill>
        <p:spPr bwMode="auto">
          <a:xfrm>
            <a:off x="45188" y="4871483"/>
            <a:ext cx="5170967" cy="164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43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357"/>
    </mc:Choice>
    <mc:Fallback>
      <p:transition advClick="0" advTm="835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958</TotalTime>
  <Words>93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Remington 700 Modeling and Barrel Pressure FEA Analysis</vt:lpstr>
      <vt:lpstr>Objective/Starting Point</vt:lpstr>
      <vt:lpstr>Drawings Found</vt:lpstr>
      <vt:lpstr>Modeling</vt:lpstr>
      <vt:lpstr>Renders</vt:lpstr>
      <vt:lpstr>FEA Analysis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College of Engineering</cp:lastModifiedBy>
  <cp:revision>18</cp:revision>
  <dcterms:created xsi:type="dcterms:W3CDTF">2012-04-24T21:06:34Z</dcterms:created>
  <dcterms:modified xsi:type="dcterms:W3CDTF">2013-12-06T22:32:13Z</dcterms:modified>
</cp:coreProperties>
</file>