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>
      <p:cViewPr>
        <p:scale>
          <a:sx n="130" d="100"/>
          <a:sy n="13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8054"/>
          <a:stretch/>
        </p:blipFill>
        <p:spPr>
          <a:xfrm>
            <a:off x="762000" y="210111"/>
            <a:ext cx="7790078" cy="47428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8077200" cy="1499616"/>
          </a:xfrm>
        </p:spPr>
        <p:txBody>
          <a:bodyPr/>
          <a:lstStyle/>
          <a:p>
            <a:r>
              <a:rPr lang="en-US" dirty="0" smtClean="0"/>
              <a:t>Tate Bischoff  &amp; Joe Osborn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8077200" cy="1295400"/>
          </a:xfrm>
        </p:spPr>
        <p:txBody>
          <a:bodyPr/>
          <a:lstStyle/>
          <a:p>
            <a:r>
              <a:rPr lang="en-US" dirty="0" smtClean="0"/>
              <a:t>Stress Visualization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10400" y="13070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500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𝑙𝑏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07068"/>
                <a:ext cx="914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467600" y="2678668"/>
                <a:ext cx="570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6786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295478" y="40502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500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𝑙𝑏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78" y="4050268"/>
                <a:ext cx="914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257800" y="2590800"/>
                <a:ext cx="714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∅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7144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4038600" y="3200400"/>
            <a:ext cx="3048000" cy="99060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16604" y="3669268"/>
                <a:ext cx="698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604" y="3669268"/>
                <a:ext cx="69839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7467600" y="1983114"/>
            <a:ext cx="124162" cy="1826886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457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2" y="1649627"/>
            <a:ext cx="473170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Loading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0"/>
                <a:ext cx="8610600" cy="198120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Hand calculations of axial load results in a uniform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159</m:t>
                    </m:r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𝑝𝑠𝑖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CATIA finite element analysis results in a uniform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159</m:t>
                    </m:r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𝑝𝑠𝑖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, neglecting the effects of the wall </a:t>
                </a:r>
              </a:p>
              <a:p>
                <a:endParaRPr lang="en-US" u="sng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0"/>
                <a:ext cx="8610600" cy="1981200"/>
              </a:xfrm>
              <a:blipFill rotWithShape="1">
                <a:blip r:embed="rId4"/>
                <a:stretch>
                  <a:fillRect b="-7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875870" y="1643449"/>
            <a:ext cx="4268130" cy="1538479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Axial load of 500lbs</a:t>
            </a:r>
          </a:p>
          <a:p>
            <a:endParaRPr lang="en-US" dirty="0" smtClean="0"/>
          </a:p>
          <a:p>
            <a:r>
              <a:rPr lang="en-US" dirty="0" smtClean="0"/>
              <a:t>2in diameter shaft</a:t>
            </a:r>
          </a:p>
          <a:p>
            <a:pPr marL="118872" indent="0">
              <a:buNone/>
            </a:pP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53" y="3142149"/>
            <a:ext cx="4346747" cy="158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Moment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648200"/>
                <a:ext cx="8610600" cy="205740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Hand calculations of bending moment results in a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7639</m:t>
                    </m:r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𝑝𝑠𝑖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at front edge against wall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CATIA finite element analysis results in a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7515</m:t>
                    </m:r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𝑝𝑠𝑖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at this same point</a:t>
                </a:r>
                <a:endParaRPr lang="en-US" u="sng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648200"/>
                <a:ext cx="8610600" cy="2057400"/>
              </a:xfrm>
              <a:blipFill rotWithShape="1">
                <a:blip r:embed="rId3"/>
                <a:stretch>
                  <a:fillRect r="-1275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867274" y="1676400"/>
            <a:ext cx="4276725" cy="1538479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12in long, 2in diameter shaft</a:t>
            </a:r>
          </a:p>
          <a:p>
            <a:endParaRPr lang="en-US" dirty="0" smtClean="0"/>
          </a:p>
          <a:p>
            <a:r>
              <a:rPr lang="en-US" dirty="0" smtClean="0"/>
              <a:t>Shear load of 500lbs creates a 6000in-lb bending moment at wall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u="sng" dirty="0" smtClean="0"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399"/>
            <a:ext cx="4745714" cy="256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30830"/>
            <a:ext cx="4110188" cy="22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953000"/>
                <a:ext cx="8605988" cy="1828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Hand calculation gives a shear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19</m:t>
                    </m:r>
                    <m:r>
                      <a:rPr lang="en-US" b="0" i="1" dirty="0" smtClean="0">
                        <a:latin typeface="Cambria Math"/>
                      </a:rPr>
                      <m:t>10</m:t>
                    </m:r>
                    <m:r>
                      <a:rPr lang="en-US" i="1" dirty="0" smtClean="0">
                        <a:latin typeface="Cambria Math"/>
                      </a:rPr>
                      <m:t>𝑝𝑠𝑖</m:t>
                    </m:r>
                  </m:oMath>
                </a14:m>
                <a:r>
                  <a:rPr lang="en-US" dirty="0" smtClean="0"/>
                  <a:t>, which translates to a effective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3308</m:t>
                    </m:r>
                    <m:r>
                      <a:rPr lang="en-US" i="1" dirty="0" smtClean="0">
                        <a:latin typeface="Cambria Math"/>
                      </a:rPr>
                      <m:t>𝑝𝑠𝑖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>
                    <a:sym typeface="Wingdings" pitchFamily="2" charset="2"/>
                  </a:rPr>
                  <a:t>CATIA finite element analysis results in a </a:t>
                </a:r>
                <a:r>
                  <a:rPr lang="en-US" dirty="0" smtClean="0">
                    <a:sym typeface="Wingdings" pitchFamily="2" charset="2"/>
                  </a:rPr>
                  <a:t>effective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3110</m:t>
                    </m:r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𝑝𝑠𝑖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, which translates to a shear stress of</a:t>
                </a:r>
                <a:r>
                  <a:rPr lang="en-US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179</m:t>
                    </m:r>
                    <m:r>
                      <a:rPr lang="en-US" b="0" i="1" dirty="0" smtClean="0">
                        <a:latin typeface="Cambria Math"/>
                        <a:sym typeface="Wingdings" pitchFamily="2" charset="2"/>
                      </a:rPr>
                      <m:t>6</m:t>
                    </m:r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𝑝𝑠𝑖</m:t>
                    </m:r>
                  </m:oMath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953000"/>
                <a:ext cx="8605988" cy="1828800"/>
              </a:xfrm>
              <a:blipFill rotWithShape="1">
                <a:blip r:embed="rId3"/>
                <a:stretch>
                  <a:fillRect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" y="1628106"/>
            <a:ext cx="4732166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72188" y="1676400"/>
            <a:ext cx="4114800" cy="1371600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500lb force applied 6in away from neutral axis of beam creates a 3000in-lb torsion moment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971800"/>
            <a:ext cx="52101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Loading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736592" cy="256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2188" y="1676400"/>
            <a:ext cx="4114800" cy="137160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Combining all the independent loadings into one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0" y="4953000"/>
                <a:ext cx="8605988" cy="1828800"/>
              </a:xfrm>
              <a:prstGeom prst="rect">
                <a:avLst/>
              </a:prstGeom>
            </p:spPr>
            <p:txBody>
              <a:bodyPr vert="horz" lIns="54864" tIns="91440" rtlCol="0">
                <a:normAutofit fontScale="70000" lnSpcReduction="20000"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dirty="0" smtClean="0"/>
                  <a:t>Using the previously calculated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=159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𝑝𝑠𝑖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=7639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𝑝𝑠𝑖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𝑝𝑠𝑖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the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effective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stress</m:t>
                    </m:r>
                  </m:oMath>
                </a14:m>
                <a:r>
                  <a:rPr lang="en-US" dirty="0" smtClean="0"/>
                  <a:t> comes out to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8471</m:t>
                    </m:r>
                    <m:r>
                      <a:rPr lang="en-US" i="1" dirty="0" smtClean="0">
                        <a:latin typeface="Cambria Math"/>
                      </a:rPr>
                      <m:t>𝑝𝑠𝑖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)</a:t>
                </a:r>
              </a:p>
              <a:p>
                <a:endParaRPr lang="en-US" dirty="0"/>
              </a:p>
              <a:p>
                <a:r>
                  <a:rPr lang="en-US" dirty="0">
                    <a:sym typeface="Wingdings" pitchFamily="2" charset="2"/>
                  </a:rPr>
                  <a:t>CATIA finite element analysis results in a </a:t>
                </a:r>
                <a:r>
                  <a:rPr lang="en-US" dirty="0" smtClean="0">
                    <a:sym typeface="Wingdings" pitchFamily="2" charset="2"/>
                  </a:rPr>
                  <a:t>effective stress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8440</m:t>
                    </m:r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𝑝𝑠𝑖</m:t>
                    </m:r>
                  </m:oMath>
                </a14:m>
                <a:endParaRPr lang="en-US" dirty="0" smtClean="0"/>
              </a:p>
              <a:p>
                <a:pPr marL="118872" indent="0">
                  <a:buFont typeface="Wingdings 2"/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53000"/>
                <a:ext cx="8605988" cy="1828800"/>
              </a:xfrm>
              <a:prstGeom prst="rect">
                <a:avLst/>
              </a:prstGeom>
              <a:blipFill rotWithShape="1">
                <a:blip r:embed="rId4"/>
                <a:stretch>
                  <a:fillRect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3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116181"/>
                  </p:ext>
                </p:extLst>
              </p:nvPr>
            </p:nvGraphicFramePr>
            <p:xfrm>
              <a:off x="188976" y="1981200"/>
              <a:ext cx="8686800" cy="2763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/>
                    <a:gridCol w="2171700"/>
                    <a:gridCol w="2171700"/>
                    <a:gridCol w="2171700"/>
                  </a:tblGrid>
                  <a:tr h="55422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Hand 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CATIA</a:t>
                          </a:r>
                          <a:r>
                            <a:rPr lang="en-US" baseline="0" dirty="0" smtClean="0"/>
                            <a:t> FEA Results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Percent Difference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42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Axial</a:t>
                          </a:r>
                          <a:r>
                            <a:rPr lang="en-US" baseline="0" dirty="0" smtClean="0"/>
                            <a:t> Loading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159</m:t>
                                </m:r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𝑝𝑠𝑖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159</m:t>
                                </m:r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𝑝𝑠𝑖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542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Bending Moment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7639</m:t>
                              </m:r>
                              <m:r>
                                <a:rPr 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𝑝𝑠𝑖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7515</m:t>
                              </m:r>
                              <m:r>
                                <a:rPr 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𝑝𝑠𝑖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1.6%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542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Torsion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3308</m:t>
                              </m:r>
                              <m:r>
                                <a:rPr lang="en-US" i="1" dirty="0" smtClean="0">
                                  <a:latin typeface="Cambria Math"/>
                                </a:rPr>
                                <m:t>𝑝𝑠𝑖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3110</m:t>
                                </m:r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𝑝𝑠𝑖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6%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4663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Combined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8471</m:t>
                              </m:r>
                              <m:r>
                                <a:rPr lang="en-US" i="1" dirty="0" smtClean="0">
                                  <a:latin typeface="Cambria Math"/>
                                </a:rPr>
                                <m:t>𝑝𝑠𝑖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8440</m:t>
                                </m:r>
                                <m:r>
                                  <a:rPr lang="en-US" i="1" dirty="0" smtClean="0">
                                    <a:latin typeface="Cambria Math"/>
                                    <a:sym typeface="Wingdings" pitchFamily="2" charset="2"/>
                                  </a:rPr>
                                  <m:t>𝑝𝑠𝑖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116181"/>
                  </p:ext>
                </p:extLst>
              </p:nvPr>
            </p:nvGraphicFramePr>
            <p:xfrm>
              <a:off x="188976" y="1981200"/>
              <a:ext cx="8686800" cy="27635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/>
                    <a:gridCol w="2171700"/>
                    <a:gridCol w="2171700"/>
                    <a:gridCol w="2171700"/>
                  </a:tblGrid>
                  <a:tr h="55422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Hand Calculations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CATIA</a:t>
                          </a:r>
                          <a:r>
                            <a:rPr lang="en-US" baseline="0" dirty="0" smtClean="0"/>
                            <a:t> FEA Results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Percent Difference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42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Axial</a:t>
                          </a:r>
                          <a:r>
                            <a:rPr lang="en-US" baseline="0" dirty="0" smtClean="0"/>
                            <a:t> Loading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20" t="-105495" r="-199440" b="-2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81" t="-105495" r="-100000" b="-2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81" t="-105495" b="-298901"/>
                          </a:stretch>
                        </a:blipFill>
                      </a:tcPr>
                    </a:tc>
                  </a:tr>
                  <a:tr h="5542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Bending Moment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20" t="-205495" r="-199440" b="-1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81" t="-205495" r="-100000" b="-1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81" t="-205495" b="-198901"/>
                          </a:stretch>
                        </a:blipFill>
                      </a:tcPr>
                    </a:tc>
                  </a:tr>
                  <a:tr h="55422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Torsion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20" t="-308889" r="-19944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81" t="-308889" r="-10000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81" t="-308889" b="-101111"/>
                          </a:stretch>
                        </a:blipFill>
                      </a:tcPr>
                    </a:tc>
                  </a:tr>
                  <a:tr h="54663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Combined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20" t="-408889" r="-19944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81" t="-408889" r="-10000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81" t="-408889" b="-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52400" y="537796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can be seen from the table above, CATIAs finite element </a:t>
            </a:r>
            <a:r>
              <a:rPr lang="en-US" dirty="0"/>
              <a:t>a</a:t>
            </a:r>
            <a:r>
              <a:rPr lang="en-US" dirty="0" smtClean="0"/>
              <a:t>nalysis matches very closely with the hand </a:t>
            </a:r>
            <a:r>
              <a:rPr lang="en-US" dirty="0"/>
              <a:t>c</a:t>
            </a:r>
            <a:r>
              <a:rPr lang="en-US" dirty="0" smtClean="0"/>
              <a:t>alculations for each of the loading situations as well as the combined loading.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211</TotalTime>
  <Words>333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Stress Visualization</vt:lpstr>
      <vt:lpstr>Axial Loading</vt:lpstr>
      <vt:lpstr>Bending Moment</vt:lpstr>
      <vt:lpstr>Torsion</vt:lpstr>
      <vt:lpstr>Combined Loading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College of Engineering</cp:lastModifiedBy>
  <cp:revision>23</cp:revision>
  <dcterms:created xsi:type="dcterms:W3CDTF">2012-04-24T21:06:34Z</dcterms:created>
  <dcterms:modified xsi:type="dcterms:W3CDTF">2013-12-04T20:34:44Z</dcterms:modified>
</cp:coreProperties>
</file>