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CATIA- Sheet Metal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Steven Sainsbury, Garret Hall, Andrew Sedgwick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27"/>
    </mc:Choice>
    <mc:Fallback>
      <p:transition spd="slow" advTm="53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 Different Work Benches	</a:t>
            </a:r>
          </a:p>
          <a:p>
            <a:pPr lvl="1"/>
            <a:r>
              <a:rPr lang="en-US" dirty="0" smtClean="0"/>
              <a:t>Sheet Metal Production</a:t>
            </a:r>
          </a:p>
          <a:p>
            <a:pPr lvl="2"/>
            <a:r>
              <a:rPr lang="en-US" dirty="0" smtClean="0"/>
              <a:t>Older Sheet Metal software kept in CATIA for company's that have old designs</a:t>
            </a:r>
          </a:p>
          <a:p>
            <a:pPr lvl="1"/>
            <a:r>
              <a:rPr lang="en-US" dirty="0"/>
              <a:t>Sheet Metal Design</a:t>
            </a:r>
          </a:p>
          <a:p>
            <a:pPr lvl="2"/>
            <a:r>
              <a:rPr lang="en-US" dirty="0" smtClean="0"/>
              <a:t>Used for rapid sheet metal design</a:t>
            </a:r>
          </a:p>
          <a:p>
            <a:pPr lvl="1"/>
            <a:r>
              <a:rPr lang="en-US" dirty="0"/>
              <a:t>Generative Sheet </a:t>
            </a:r>
            <a:r>
              <a:rPr lang="en-US" dirty="0" smtClean="0"/>
              <a:t>Metal- Recommended Use</a:t>
            </a:r>
            <a:endParaRPr lang="en-US" dirty="0"/>
          </a:p>
          <a:p>
            <a:pPr lvl="2"/>
            <a:r>
              <a:rPr lang="en-US" dirty="0"/>
              <a:t>Newer version of Sheet Metal Design and Sheet Metal </a:t>
            </a:r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Aerospace Sheet Metal Design- Special Use</a:t>
            </a:r>
          </a:p>
          <a:p>
            <a:pPr lvl="2"/>
            <a:r>
              <a:rPr lang="en-US" dirty="0" smtClean="0"/>
              <a:t>Options to create hydro-formed and brake-formed parts</a:t>
            </a:r>
          </a:p>
          <a:p>
            <a:pPr lvl="2"/>
            <a:r>
              <a:rPr lang="en-US" dirty="0" smtClean="0"/>
              <a:t>Used for more complex contours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3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9"/>
    </mc:Choice>
    <mc:Fallback>
      <p:transition spd="slow" advTm="700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Sheet Metal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Features of this workbench </a:t>
            </a:r>
            <a:endParaRPr lang="en-US" sz="2800" dirty="0" smtClean="0"/>
          </a:p>
          <a:p>
            <a:r>
              <a:rPr lang="en-US" sz="2800" dirty="0" smtClean="0"/>
              <a:t>Combines features of</a:t>
            </a:r>
          </a:p>
          <a:p>
            <a:pPr lvl="1"/>
            <a:r>
              <a:rPr lang="en-US" sz="2400" dirty="0" smtClean="0"/>
              <a:t>Sheet Metal Design</a:t>
            </a:r>
          </a:p>
          <a:p>
            <a:pPr lvl="1"/>
            <a:r>
              <a:rPr lang="en-US" sz="2400" dirty="0" smtClean="0"/>
              <a:t>Sheet Metal Prod</a:t>
            </a:r>
            <a:r>
              <a:rPr lang="en-US" dirty="0" smtClean="0"/>
              <a:t>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36" y="3733801"/>
            <a:ext cx="1757319" cy="2991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667999"/>
            <a:ext cx="143026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94" y="3733801"/>
            <a:ext cx="1763406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86"/>
    </mc:Choice>
    <mc:Fallback>
      <p:transition spd="slow" advTm="77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Aerospace Sheet Metal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of this workbench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2497098"/>
            <a:ext cx="4534533" cy="26083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167" y="2497098"/>
            <a:ext cx="4620270" cy="359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3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0"/>
    </mc:Choice>
    <mc:Fallback>
      <p:transition spd="slow" advTm="689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Use Generative Sheet Metal Workbench</a:t>
            </a:r>
          </a:p>
          <a:p>
            <a:r>
              <a:rPr lang="en-US" dirty="0" smtClean="0">
                <a:sym typeface="Wingdings" pitchFamily="2" charset="2"/>
              </a:rPr>
              <a:t>Modeling Methodology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Flat sheet cut into shape on plasma table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Formed into boat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Seams/Corners riveted </a:t>
            </a:r>
          </a:p>
          <a:p>
            <a:endParaRPr lang="en-US" u="sng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0"/>
            <a:ext cx="2743200" cy="18301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90600" y="4773474"/>
            <a:ext cx="5248264" cy="1597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2263" y="3437448"/>
            <a:ext cx="1991902" cy="3116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69"/>
    </mc:Choice>
    <mc:Fallback>
      <p:transition spd="slow" advTm="736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459</TotalTime>
  <Words>67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CATIA- Sheet Metal Design</vt:lpstr>
      <vt:lpstr>Project Learning</vt:lpstr>
      <vt:lpstr>Generative Sheet Metal Design</vt:lpstr>
      <vt:lpstr>Aerospace Sheet Metal Design</vt:lpstr>
      <vt:lpstr>Case Study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Beyerlein, Steven (sbeyer@uidaho.edu)</cp:lastModifiedBy>
  <cp:revision>26</cp:revision>
  <dcterms:created xsi:type="dcterms:W3CDTF">2012-04-24T21:06:34Z</dcterms:created>
  <dcterms:modified xsi:type="dcterms:W3CDTF">2014-12-05T21:35:10Z</dcterms:modified>
</cp:coreProperties>
</file>