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1E836C8-1D56-44A0-A3C3-373F2B298ACC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1E836C8-1D56-44A0-A3C3-373F2B298ACC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1896" y="3657600"/>
            <a:ext cx="8077200" cy="10637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Snowmobile Modeling </a:t>
            </a:r>
            <a:r>
              <a:rPr lang="en-US" dirty="0"/>
              <a:t>for Aerodynamic Testing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 Fraser </a:t>
            </a:r>
          </a:p>
          <a:p>
            <a:r>
              <a:rPr lang="en-US" dirty="0" smtClean="0"/>
              <a:t>Crystal Green</a:t>
            </a:r>
          </a:p>
          <a:p>
            <a:r>
              <a:rPr lang="en-US" dirty="0" smtClean="0"/>
              <a:t>Cody Hatch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9" t="8659"/>
          <a:stretch/>
        </p:blipFill>
        <p:spPr>
          <a:xfrm>
            <a:off x="5334000" y="229362"/>
            <a:ext cx="3581400" cy="319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07"/>
    </mc:Choice>
    <mc:Fallback>
      <p:transition spd="slow" advTm="470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000" dirty="0"/>
              <a:t>Our main goal of this project is to get a basic model of the UICSC </a:t>
            </a:r>
            <a:r>
              <a:rPr lang="en-US" sz="3000" dirty="0" smtClean="0"/>
              <a:t>snowmobile in order to get a drag coefficient of it in the wind tunnel. </a:t>
            </a:r>
            <a:r>
              <a:rPr lang="en-US" sz="3000" dirty="0"/>
              <a:t>This involves modeling the majority of the parts that affect the aerodynamics of the sled. </a:t>
            </a:r>
            <a:endParaRPr lang="en-US" sz="3000" dirty="0" smtClean="0"/>
          </a:p>
          <a:p>
            <a:pPr marL="118872" indent="0">
              <a:buNone/>
            </a:pPr>
            <a:endParaRPr lang="en-US" sz="3000" dirty="0" smtClean="0"/>
          </a:p>
          <a:p>
            <a:r>
              <a:rPr lang="en-US" sz="3000" dirty="0"/>
              <a:t>Our secondary goal is to model every part that you can see without opening anything up on the snowmobile. </a:t>
            </a:r>
            <a:endParaRPr lang="en-US" sz="3000" dirty="0" smtClean="0"/>
          </a:p>
          <a:p>
            <a:pPr marL="118872" indent="0">
              <a:buNone/>
            </a:pPr>
            <a:endParaRPr lang="en-US" sz="3000" dirty="0" smtClean="0"/>
          </a:p>
          <a:p>
            <a:r>
              <a:rPr lang="en-US" sz="3000" dirty="0" smtClean="0"/>
              <a:t>There has never been a model of the snowmobile chassis itself just selected parts. We have basically started from scratch.</a:t>
            </a:r>
            <a:br>
              <a:rPr lang="en-US" sz="3000" dirty="0" smtClean="0"/>
            </a:br>
            <a:endParaRPr lang="en-US" dirty="0" smtClean="0"/>
          </a:p>
          <a:p>
            <a:endParaRPr lang="en-US" sz="20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59"/>
    </mc:Choice>
    <mc:Fallback>
      <p:transition spd="slow" advTm="525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 Assembly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6167966" cy="4625975"/>
          </a:xfrm>
        </p:spPr>
      </p:pic>
      <p:sp>
        <p:nvSpPr>
          <p:cNvPr id="6" name="TextBox 5"/>
          <p:cNvSpPr txBox="1"/>
          <p:nvPr/>
        </p:nvSpPr>
        <p:spPr>
          <a:xfrm>
            <a:off x="6858000" y="3680122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Stroke Snowmobile Engine Assembly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167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90"/>
    </mc:Choice>
    <mc:Fallback>
      <p:transition spd="slow" advTm="469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Snowmobile Body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23" y="1774825"/>
            <a:ext cx="4566356" cy="25685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048124"/>
            <a:ext cx="4724400" cy="2657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19700" y="2735946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Tunnel, Fuel Tank, Seat, and Rear Console Assembly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335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98"/>
    </mc:Choice>
    <mc:Fallback>
      <p:transition spd="slow" advTm="509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Hood Assembly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01" y="1981200"/>
            <a:ext cx="7101299" cy="4092575"/>
          </a:xfrm>
        </p:spPr>
      </p:pic>
      <p:sp>
        <p:nvSpPr>
          <p:cNvPr id="5" name="TextBox 4"/>
          <p:cNvSpPr txBox="1"/>
          <p:nvPr/>
        </p:nvSpPr>
        <p:spPr>
          <a:xfrm>
            <a:off x="304800" y="3565822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Hood and Headlight Assembly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754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05"/>
    </mc:Choice>
    <mc:Fallback>
      <p:transition spd="slow" advTm="530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752600"/>
            <a:ext cx="6324600" cy="474345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Pan Cap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927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97"/>
    </mc:Choice>
    <mc:Fallback>
      <p:transition spd="slow" advTm="5097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394</TotalTime>
  <Words>108</Words>
  <Application>Microsoft Office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Corbel</vt:lpstr>
      <vt:lpstr>Wingdings</vt:lpstr>
      <vt:lpstr>Wingdings 2</vt:lpstr>
      <vt:lpstr>Wingdings 3</vt:lpstr>
      <vt:lpstr>Module</vt:lpstr>
      <vt:lpstr>Snowmobile Modeling for Aerodynamic Testing</vt:lpstr>
      <vt:lpstr>Objective</vt:lpstr>
      <vt:lpstr>Engine Assembly</vt:lpstr>
      <vt:lpstr>Snowmobile Body</vt:lpstr>
      <vt:lpstr>Hood Assembly</vt:lpstr>
      <vt:lpstr>Bottom Pan Cap Model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Project</dc:title>
  <dc:creator>Kurran Kelly</dc:creator>
  <cp:lastModifiedBy>Green, Crystal (gree3501@vandals.uidaho.edu)</cp:lastModifiedBy>
  <cp:revision>27</cp:revision>
  <dcterms:created xsi:type="dcterms:W3CDTF">2012-04-24T21:06:34Z</dcterms:created>
  <dcterms:modified xsi:type="dcterms:W3CDTF">2014-12-05T15:22:03Z</dcterms:modified>
</cp:coreProperties>
</file>