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Axis Lego CNC Rebuild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Coleton Bailey and Drew Thompson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missing pieces of previous 4</a:t>
            </a:r>
            <a:r>
              <a:rPr lang="en-US" baseline="30000" dirty="0" smtClean="0"/>
              <a:t>th</a:t>
            </a:r>
            <a:r>
              <a:rPr lang="en-US" dirty="0" smtClean="0"/>
              <a:t> axis </a:t>
            </a:r>
            <a:r>
              <a:rPr lang="en-US" dirty="0" err="1"/>
              <a:t>C</a:t>
            </a:r>
            <a:r>
              <a:rPr lang="en-US" dirty="0" err="1" smtClean="0"/>
              <a:t>atia</a:t>
            </a:r>
            <a:r>
              <a:rPr lang="en-US" dirty="0" smtClean="0"/>
              <a:t> model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Rebuild missing Lego pieces and assemble Head sub-assembly based off of the images of original design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Innovate design by adding structural support, and motor tool gearing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Ensure certainty of bill of materials for design</a:t>
            </a:r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4</a:t>
            </a:r>
            <a:r>
              <a:rPr lang="en-US" baseline="30000" dirty="0" smtClean="0"/>
              <a:t>th</a:t>
            </a:r>
            <a:r>
              <a:rPr lang="en-US" dirty="0" smtClean="0"/>
              <a:t> Axis Lego CNC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305800" cy="7620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>
                <a:sym typeface="Wingdings" pitchFamily="2" charset="2"/>
              </a:rPr>
              <a:t>An image of the Lego CNC Machine built</a:t>
            </a:r>
            <a:endParaRPr lang="en-US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4098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1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44564"/>
            <a:ext cx="8305800" cy="95623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en-US" dirty="0" smtClean="0">
                <a:sym typeface="Wingdings" pitchFamily="2" charset="2"/>
              </a:rPr>
              <a:t>The Start point for our project. The lack of parts required the assemblies to be recreated to be fully constrained. </a:t>
            </a:r>
            <a:endParaRPr lang="en-US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434"/>
            <a:ext cx="9144000" cy="4031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Sub-Assembly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39307"/>
            <a:ext cx="8229600" cy="961493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en-US" dirty="0" smtClean="0"/>
              <a:t>Rebuilt Head Assembly With Structural Support. The reconstruction required parts to be created and edited. Assembly connections needed to be created and the structure slightly redesigned. </a:t>
            </a:r>
            <a:endParaRPr lang="en-US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176"/>
            <a:ext cx="9144000" cy="40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Rack Assembly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6858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Rebuilt Top Rail of Structure</a:t>
            </a:r>
            <a:endParaRPr lang="en-US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/>
          <a:stretch/>
        </p:blipFill>
        <p:spPr>
          <a:xfrm>
            <a:off x="12510" y="1409313"/>
            <a:ext cx="9090688" cy="40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2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Detailed documentation is essential to convey ideas, and allow for a process to be repeated</a:t>
            </a:r>
          </a:p>
          <a:p>
            <a:endParaRPr lang="en-US" dirty="0" smtClean="0"/>
          </a:p>
          <a:p>
            <a:r>
              <a:rPr lang="en-US" dirty="0" smtClean="0"/>
              <a:t>How to correctly select off the self parts and implement them into design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err="1" smtClean="0"/>
              <a:t>Catia</a:t>
            </a:r>
            <a:r>
              <a:rPr lang="en-US" dirty="0" smtClean="0"/>
              <a:t> visualization and assemblies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0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166</TotalTime>
  <Words>160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Module</vt:lpstr>
      <vt:lpstr>4th Axis Lego CNC Rebuild</vt:lpstr>
      <vt:lpstr>Objective</vt:lpstr>
      <vt:lpstr>Original 4th Axis Lego CNC</vt:lpstr>
      <vt:lpstr>Previous State</vt:lpstr>
      <vt:lpstr>Head Sub-Assembly V2</vt:lpstr>
      <vt:lpstr>Top Rack Assembly V2</vt:lpstr>
      <vt:lpstr>Lessons Learned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Coleton Bailey</cp:lastModifiedBy>
  <cp:revision>24</cp:revision>
  <dcterms:created xsi:type="dcterms:W3CDTF">2012-04-24T21:06:34Z</dcterms:created>
  <dcterms:modified xsi:type="dcterms:W3CDTF">2015-12-04T00:58:11Z</dcterms:modified>
</cp:coreProperties>
</file>