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8C300"/>
    <a:srgbClr val="FEC700"/>
    <a:srgbClr val="FFD800"/>
    <a:srgbClr val="F0BC00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18333"/>
          <a:stretch/>
        </p:blipFill>
        <p:spPr>
          <a:xfrm>
            <a:off x="2921479" y="256032"/>
            <a:ext cx="3605842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450" y="5257800"/>
            <a:ext cx="5295900" cy="1444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Magnetic Gear </a:t>
            </a:r>
            <a:r>
              <a:rPr lang="en-US" dirty="0" smtClean="0"/>
              <a:t>Clock Manufacturing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750308"/>
            <a:ext cx="3733800" cy="356616"/>
          </a:xfrm>
        </p:spPr>
        <p:txBody>
          <a:bodyPr/>
          <a:lstStyle/>
          <a:p>
            <a:r>
              <a:rPr lang="en-US" dirty="0" smtClean="0"/>
              <a:t>Diego A. Juarez &amp; Brian Remsen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272809"/>
          </a:xfrm>
        </p:spPr>
        <p:txBody>
          <a:bodyPr>
            <a:normAutofit/>
          </a:bodyPr>
          <a:lstStyle/>
          <a:p>
            <a:r>
              <a:rPr lang="en-US" dirty="0" smtClean="0"/>
              <a:t>Redesign: Rotor Spoke Plate, Magnet Wheels, and the Great Wheel.</a:t>
            </a:r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3657600"/>
            <a:ext cx="2600784" cy="2367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5334000" y="3657599"/>
            <a:ext cx="2396490" cy="2367091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1041312" y="6161851"/>
            <a:ext cx="2057400" cy="47244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Original Design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505200" y="3962400"/>
            <a:ext cx="1600200" cy="1238384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800" b="1" dirty="0" smtClean="0"/>
              <a:t>Magnet Wheel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503545" y="6161851"/>
            <a:ext cx="2057400" cy="47244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New Design</a:t>
            </a:r>
          </a:p>
        </p:txBody>
      </p:sp>
    </p:spTree>
    <p:extLst>
      <p:ext uri="{BB962C8B-B14F-4D97-AF65-F5344CB8AC3E}">
        <p14:creationId xmlns:p14="http://schemas.microsoft.com/office/powerpoint/2010/main" val="5410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272809"/>
          </a:xfrm>
        </p:spPr>
        <p:txBody>
          <a:bodyPr>
            <a:normAutofit/>
          </a:bodyPr>
          <a:lstStyle/>
          <a:p>
            <a:r>
              <a:rPr lang="en-US" dirty="0" smtClean="0"/>
              <a:t>Redesign: Rotor Spoke Plate, Magnet Wheels, and the Great Wheel.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/>
          <a:stretch/>
        </p:blipFill>
        <p:spPr>
          <a:xfrm>
            <a:off x="5334000" y="3657599"/>
            <a:ext cx="2396490" cy="2367091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1041312" y="6151478"/>
            <a:ext cx="2057400" cy="47244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Original Design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505200" y="3962400"/>
            <a:ext cx="1600200" cy="1238384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800" b="1" dirty="0" smtClean="0"/>
              <a:t>Great</a:t>
            </a:r>
          </a:p>
          <a:p>
            <a:pPr marL="118872" indent="0" algn="ctr">
              <a:buNone/>
            </a:pPr>
            <a:r>
              <a:rPr lang="en-US" sz="2800" b="1" dirty="0" smtClean="0"/>
              <a:t>Wheel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503545" y="6151478"/>
            <a:ext cx="2057400" cy="47244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New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2" y="3670088"/>
            <a:ext cx="2506980" cy="235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r="5963"/>
          <a:stretch/>
        </p:blipFill>
        <p:spPr>
          <a:xfrm>
            <a:off x="5334001" y="3657598"/>
            <a:ext cx="2438400" cy="23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20409"/>
          </a:xfrm>
        </p:spPr>
        <p:txBody>
          <a:bodyPr>
            <a:normAutofit/>
          </a:bodyPr>
          <a:lstStyle/>
          <a:p>
            <a:r>
              <a:rPr lang="en-US" dirty="0" smtClean="0"/>
              <a:t>Prepare </a:t>
            </a:r>
            <a:r>
              <a:rPr lang="en-US" dirty="0" smtClean="0"/>
              <a:t>parts in Master Cam for Manufacturing.</a:t>
            </a:r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16937" r="11021" b="5149"/>
          <a:stretch/>
        </p:blipFill>
        <p:spPr>
          <a:xfrm>
            <a:off x="464820" y="3218643"/>
            <a:ext cx="5406885" cy="2590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6938" r="25995" b="8536"/>
          <a:stretch/>
        </p:blipFill>
        <p:spPr>
          <a:xfrm>
            <a:off x="6129982" y="3240002"/>
            <a:ext cx="2556818" cy="15007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2520562" y="5943600"/>
            <a:ext cx="12954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1700" dirty="0" smtClean="0">
                <a:solidFill>
                  <a:srgbClr val="FFD200"/>
                </a:solidFill>
              </a:rPr>
              <a:t>MaterCam Setup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6760691" y="4876800"/>
            <a:ext cx="12954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1700" dirty="0" smtClean="0">
                <a:solidFill>
                  <a:srgbClr val="FFD200"/>
                </a:solidFill>
              </a:rPr>
              <a:t>Final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63209"/>
          </a:xfrm>
        </p:spPr>
        <p:txBody>
          <a:bodyPr>
            <a:normAutofit/>
          </a:bodyPr>
          <a:lstStyle/>
          <a:p>
            <a:r>
              <a:rPr lang="en-US" dirty="0" smtClean="0"/>
              <a:t>Machine parts using the HASS CNC Mill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6" r="24923" b="40000"/>
          <a:stretch/>
        </p:blipFill>
        <p:spPr>
          <a:xfrm>
            <a:off x="609600" y="4670017"/>
            <a:ext cx="2571750" cy="2097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35555"/>
          <a:stretch/>
        </p:blipFill>
        <p:spPr>
          <a:xfrm>
            <a:off x="4915669" y="2438400"/>
            <a:ext cx="2581641" cy="2097584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3366152" y="3106192"/>
            <a:ext cx="12954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1700" dirty="0" smtClean="0">
                <a:solidFill>
                  <a:srgbClr val="FFD800"/>
                </a:solidFill>
              </a:rPr>
              <a:t>1</a:t>
            </a:r>
          </a:p>
          <a:p>
            <a:pPr marL="118872" indent="0" algn="ctr">
              <a:buNone/>
            </a:pPr>
            <a:r>
              <a:rPr lang="en-US" sz="1700" dirty="0" smtClean="0">
                <a:solidFill>
                  <a:srgbClr val="FFD800"/>
                </a:solidFill>
              </a:rPr>
              <a:t>Mounting the Plate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365768" y="5261608"/>
            <a:ext cx="12954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2</a:t>
            </a:r>
          </a:p>
          <a:p>
            <a:pPr marL="118872" indent="0" algn="ctr">
              <a:buNone/>
            </a:pPr>
            <a:r>
              <a:rPr lang="en-US" sz="2000" dirty="0" smtClean="0">
                <a:solidFill>
                  <a:srgbClr val="FFD200"/>
                </a:solidFill>
              </a:rPr>
              <a:t>Beginning of Machining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7696200" y="3106192"/>
            <a:ext cx="12954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1700" dirty="0" smtClean="0">
                <a:solidFill>
                  <a:srgbClr val="FEC700"/>
                </a:solidFill>
              </a:rPr>
              <a:t>3</a:t>
            </a:r>
          </a:p>
          <a:p>
            <a:pPr marL="118872" indent="0" algn="ctr">
              <a:buNone/>
            </a:pPr>
            <a:r>
              <a:rPr lang="en-US" sz="1700" dirty="0" smtClean="0">
                <a:solidFill>
                  <a:srgbClr val="FEC700"/>
                </a:solidFill>
              </a:rPr>
              <a:t>End of Machining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 rot="5400000">
            <a:off x="5199975" y="4432933"/>
            <a:ext cx="2097583" cy="2571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6"/>
          <a:stretch/>
        </p:blipFill>
        <p:spPr>
          <a:xfrm>
            <a:off x="603885" y="2438400"/>
            <a:ext cx="2583180" cy="2097584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7696200" y="5337808"/>
            <a:ext cx="12954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1700" dirty="0" smtClean="0">
                <a:solidFill>
                  <a:srgbClr val="F8C300"/>
                </a:solidFill>
              </a:rPr>
              <a:t>4</a:t>
            </a:r>
          </a:p>
          <a:p>
            <a:pPr marL="118872" indent="0" algn="ctr">
              <a:buNone/>
            </a:pPr>
            <a:r>
              <a:rPr lang="en-US" sz="1700" dirty="0" smtClean="0">
                <a:solidFill>
                  <a:srgbClr val="F8C300"/>
                </a:solidFill>
              </a:rPr>
              <a:t>Final Product</a:t>
            </a:r>
          </a:p>
        </p:txBody>
      </p:sp>
    </p:spTree>
    <p:extLst>
      <p:ext uri="{BB962C8B-B14F-4D97-AF65-F5344CB8AC3E}">
        <p14:creationId xmlns:p14="http://schemas.microsoft.com/office/powerpoint/2010/main" val="162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3206137"/>
            <a:ext cx="4008120" cy="90866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Create an aesthetically pleasing design for the base of the clock and machine </a:t>
            </a:r>
            <a:r>
              <a:rPr lang="en-US" sz="1900" dirty="0" smtClean="0"/>
              <a:t>it.</a:t>
            </a:r>
            <a:endParaRPr lang="en-US" sz="1900" dirty="0" smtClean="0"/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560" r="40000" b="14420"/>
          <a:stretch/>
        </p:blipFill>
        <p:spPr>
          <a:xfrm>
            <a:off x="464820" y="1782811"/>
            <a:ext cx="3505200" cy="4267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2771528"/>
            <a:ext cx="3276600" cy="434609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dirty="0" smtClean="0">
                <a:sym typeface="Wingdings" pitchFamily="2" charset="2"/>
              </a:rPr>
              <a:t>Tasks Left</a:t>
            </a:r>
          </a:p>
          <a:p>
            <a:endParaRPr lang="en-US" u="sng" dirty="0" smtClean="0"/>
          </a:p>
          <a:p>
            <a:pPr marL="118872" indent="0">
              <a:buFont typeface="Wingdings 2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6196046"/>
            <a:ext cx="1905000" cy="457200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dirty="0" smtClean="0">
                <a:sym typeface="Wingdings" pitchFamily="2" charset="2"/>
              </a:rPr>
              <a:t>Final Product</a:t>
            </a:r>
          </a:p>
          <a:p>
            <a:endParaRPr lang="en-US" u="sng" dirty="0" smtClean="0"/>
          </a:p>
          <a:p>
            <a:pPr marL="118872" indent="0">
              <a:buFont typeface="Wingdings 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110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Magnetic Gear Clock Manufacturing</vt:lpstr>
      <vt:lpstr>Objectives</vt:lpstr>
      <vt:lpstr>Objectives</vt:lpstr>
      <vt:lpstr>Objectives</vt:lpstr>
      <vt:lpstr>Objectives</vt:lpstr>
      <vt:lpstr>Final Goal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Juarez, Diego (juar1158@vandals.uidaho.edu)</cp:lastModifiedBy>
  <cp:revision>28</cp:revision>
  <dcterms:created xsi:type="dcterms:W3CDTF">2012-04-24T21:06:34Z</dcterms:created>
  <dcterms:modified xsi:type="dcterms:W3CDTF">2015-12-03T23:13:15Z</dcterms:modified>
</cp:coreProperties>
</file>