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/>
              <a:t>Anzani</a:t>
            </a:r>
            <a:r>
              <a:rPr lang="en-US" sz="4800" dirty="0"/>
              <a:t> 3-Cylinder Fan Engine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for ME 301 Class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Daniel </a:t>
            </a:r>
            <a:r>
              <a:rPr lang="en-US" dirty="0" err="1" smtClean="0"/>
              <a:t>Schlittler</a:t>
            </a:r>
            <a:r>
              <a:rPr lang="en-US" dirty="0" smtClean="0"/>
              <a:t>, David Elder Waters, John Hansen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49"/>
    </mc:Choice>
    <mc:Fallback>
      <p:transition spd="slow" advTm="714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Model the </a:t>
            </a:r>
            <a:r>
              <a:rPr lang="en-US" dirty="0" err="1" smtClean="0"/>
              <a:t>Anzani</a:t>
            </a:r>
            <a:r>
              <a:rPr lang="en-US" dirty="0" smtClean="0"/>
              <a:t> engine using a drawing package provided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List and describe any discrepancies between drawing package and 3D models, i.e. assumptions &amp; necessary adjustments to make the parts</a:t>
            </a:r>
          </a:p>
          <a:p>
            <a:endParaRPr lang="en-US" dirty="0" smtClean="0"/>
          </a:p>
          <a:p>
            <a:r>
              <a:rPr lang="en-US" dirty="0" smtClean="0"/>
              <a:t>Assemble the parts, showcasing several aspects of the engine through high quality renders of several parts, subassemblies, and the completed engine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40"/>
    </mc:Choice>
    <mc:Fallback>
      <p:transition spd="slow" advTm="1194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Renders – Crankcase &amp; Carburetor Subassemblies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1432178"/>
            <a:ext cx="4594860" cy="34461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59" y="1420177"/>
            <a:ext cx="4610861" cy="3458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4953000"/>
            <a:ext cx="4325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Carburetor subassembly blends the gas</a:t>
            </a:r>
          </a:p>
          <a:p>
            <a:r>
              <a:rPr lang="en-US" dirty="0"/>
              <a:t>a</a:t>
            </a:r>
            <a:r>
              <a:rPr lang="en-US" dirty="0" smtClean="0"/>
              <a:t>nd air mixture and connects to the Intake</a:t>
            </a:r>
          </a:p>
          <a:p>
            <a:r>
              <a:rPr lang="en-US" dirty="0" smtClean="0"/>
              <a:t>Manifold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4953000"/>
            <a:ext cx="4413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 smtClean="0"/>
              <a:t>The Crankcase subassembly houses the</a:t>
            </a:r>
          </a:p>
          <a:p>
            <a:pPr algn="just"/>
            <a:r>
              <a:rPr lang="en-US" dirty="0" smtClean="0"/>
              <a:t>Crankshaft which spins the fan connected on</a:t>
            </a:r>
          </a:p>
          <a:p>
            <a:pPr algn="just"/>
            <a:r>
              <a:rPr lang="en-US" dirty="0" smtClean="0"/>
              <a:t>the front (fan not modeled in this project)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9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60"/>
    </mc:Choice>
    <mc:Fallback>
      <p:transition spd="slow" advTm="1246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Renders – Cylinder Head Part &amp; Subassembly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" y="1408177"/>
            <a:ext cx="4624830" cy="34686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68" y="1408176"/>
            <a:ext cx="4624832" cy="3468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4953000"/>
            <a:ext cx="4460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Cylinder Head Subassembly attaches the</a:t>
            </a:r>
          </a:p>
          <a:p>
            <a:r>
              <a:rPr lang="en-US" dirty="0" smtClean="0"/>
              <a:t>Crankcase to the Carburetor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7211" y="4953000"/>
            <a:ext cx="425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Cylinder Head houses the Piston which</a:t>
            </a:r>
          </a:p>
          <a:p>
            <a:r>
              <a:rPr lang="en-US" dirty="0"/>
              <a:t>p</a:t>
            </a:r>
            <a:r>
              <a:rPr lang="en-US" dirty="0" smtClean="0"/>
              <a:t>owers the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0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00"/>
    </mc:Choice>
    <mc:Fallback>
      <p:transition spd="slow" advTm="127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Renders – Full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176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08176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54" y="4844527"/>
            <a:ext cx="418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view of the </a:t>
            </a:r>
            <a:r>
              <a:rPr lang="en-US" dirty="0" err="1" smtClean="0"/>
              <a:t>Anzani</a:t>
            </a:r>
            <a:r>
              <a:rPr lang="en-US" dirty="0" smtClean="0"/>
              <a:t> engine assembly.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4867387"/>
            <a:ext cx="404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 view of the </a:t>
            </a:r>
            <a:r>
              <a:rPr lang="en-US" dirty="0" err="1" smtClean="0"/>
              <a:t>Anzani</a:t>
            </a:r>
            <a:r>
              <a:rPr lang="en-US" dirty="0" smtClean="0"/>
              <a:t> engine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95"/>
    </mc:Choice>
    <mc:Fallback>
      <p:transition spd="slow" advTm="1119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249</TotalTime>
  <Words>158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Corbel</vt:lpstr>
      <vt:lpstr>Wingdings</vt:lpstr>
      <vt:lpstr>Wingdings 2</vt:lpstr>
      <vt:lpstr>Wingdings 3</vt:lpstr>
      <vt:lpstr>Module</vt:lpstr>
      <vt:lpstr>Anzani 3-Cylinder Fan Engine for ME 301 Class</vt:lpstr>
      <vt:lpstr>Objectives</vt:lpstr>
      <vt:lpstr>Renders – Crankcase &amp; Carburetor Subassemblies</vt:lpstr>
      <vt:lpstr>Renders – Cylinder Head Part &amp; Subassembly</vt:lpstr>
      <vt:lpstr>Renders – Full Assembly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Elder-Waters, David (elde1366@vandals.uidaho.edu)</cp:lastModifiedBy>
  <cp:revision>26</cp:revision>
  <dcterms:created xsi:type="dcterms:W3CDTF">2012-04-24T21:06:34Z</dcterms:created>
  <dcterms:modified xsi:type="dcterms:W3CDTF">2016-12-02T00:06:03Z</dcterms:modified>
</cp:coreProperties>
</file>