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7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Exoskeleton Finite </a:t>
            </a:r>
            <a:r>
              <a:rPr lang="en-US" dirty="0" smtClean="0"/>
              <a:t>Element </a:t>
            </a:r>
            <a:r>
              <a:rPr lang="en-US" dirty="0"/>
              <a:t>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600" dirty="0"/>
              <a:t>Lane </a:t>
            </a:r>
            <a:r>
              <a:rPr lang="en-US" kern="600" dirty="0" smtClean="0"/>
              <a:t>Matteson</a:t>
            </a:r>
            <a:endParaRPr lang="en-US" kern="600" dirty="0"/>
          </a:p>
          <a:p>
            <a:r>
              <a:rPr lang="en-US" kern="600" dirty="0"/>
              <a:t>Alex </a:t>
            </a:r>
            <a:r>
              <a:rPr lang="en-US" kern="600" dirty="0" smtClean="0"/>
              <a:t>Leppek</a:t>
            </a:r>
            <a:endParaRPr lang="en-US" kern="600" dirty="0"/>
          </a:p>
          <a:p>
            <a:r>
              <a:rPr lang="en-US" kern="600" dirty="0"/>
              <a:t>Trevor L</a:t>
            </a:r>
            <a:r>
              <a:rPr lang="en-US" kern="600" dirty="0" smtClean="0"/>
              <a:t>ivingston</a:t>
            </a:r>
            <a:endParaRPr lang="en-US" kern="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project, our goal was to analyze three components of the complete exoskeleton assembly to determine the magnitude of deflection at each component’s location.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981" r="31983" b="-981"/>
          <a:stretch/>
        </p:blipFill>
        <p:spPr>
          <a:xfrm>
            <a:off x="685800" y="4528746"/>
            <a:ext cx="1604283" cy="1872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0" r="9077"/>
          <a:stretch/>
        </p:blipFill>
        <p:spPr>
          <a:xfrm>
            <a:off x="2796519" y="4503124"/>
            <a:ext cx="2653822" cy="1897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3" r="22035"/>
          <a:stretch/>
        </p:blipFill>
        <p:spPr>
          <a:xfrm>
            <a:off x="5829518" y="4029107"/>
            <a:ext cx="2508585" cy="237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3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31" t="9311" r="2921" b="14023"/>
          <a:stretch/>
        </p:blipFill>
        <p:spPr>
          <a:xfrm>
            <a:off x="783286" y="1512570"/>
            <a:ext cx="7577428" cy="3810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Link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685800" y="5453856"/>
            <a:ext cx="7924800" cy="92796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this analysis, the flange bolt holes were fixed and a moment of 73.6 N-m was applied to the motor mounting portion of the part. This resulted in a 1.75 mm deflection.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772623" y="5431678"/>
            <a:ext cx="7434262" cy="68262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38400" y="3581400"/>
            <a:ext cx="22860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3779592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Moment 73.6 N-m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477000" y="4083312"/>
            <a:ext cx="457200" cy="294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47357" y="3454042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Displacement 1.75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Link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609600" y="5532120"/>
            <a:ext cx="7848600" cy="1173480"/>
          </a:xfrm>
        </p:spPr>
        <p:txBody>
          <a:bodyPr>
            <a:noAutofit/>
          </a:bodyPr>
          <a:lstStyle/>
          <a:p>
            <a:r>
              <a:rPr lang="en-US" sz="1800" dirty="0" smtClean="0"/>
              <a:t>For this analysis, the motor mounting portion of the part was fixed and a 21 N-m moment was applied along with 276 N force to the bolt hole. This resulted in a .343 mm deflection. </a:t>
            </a:r>
            <a:endParaRPr lang="en-US" sz="1800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859630" y="1539240"/>
            <a:ext cx="7313613" cy="3889375"/>
          </a:xfrm>
          <a:prstGeom prst="rect">
            <a:avLst/>
          </a:prstGeom>
        </p:spPr>
      </p:pic>
      <p:sp>
        <p:nvSpPr>
          <p:cNvPr id="4" name="Text Placeholder 5"/>
          <p:cNvSpPr txBox="1">
            <a:spLocks/>
          </p:cNvSpPr>
          <p:nvPr/>
        </p:nvSpPr>
        <p:spPr>
          <a:xfrm>
            <a:off x="4724400" y="2209800"/>
            <a:ext cx="2590800" cy="682625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038600" y="4724400"/>
            <a:ext cx="17526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475191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Moment: 21 N-m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953000" y="2438400"/>
            <a:ext cx="1143000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62500" y="21152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Load:</a:t>
            </a:r>
          </a:p>
          <a:p>
            <a:r>
              <a:rPr lang="en-US" dirty="0" smtClean="0"/>
              <a:t>        276N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096000" y="4724400"/>
            <a:ext cx="9906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10400" y="43770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</a:p>
          <a:p>
            <a:r>
              <a:rPr lang="en-US" dirty="0" smtClean="0"/>
              <a:t>Deflection:</a:t>
            </a:r>
          </a:p>
          <a:p>
            <a:r>
              <a:rPr lang="en-US" dirty="0" smtClean="0"/>
              <a:t>.343 mm</a:t>
            </a:r>
          </a:p>
        </p:txBody>
      </p:sp>
    </p:spTree>
    <p:extLst>
      <p:ext uri="{BB962C8B-B14F-4D97-AF65-F5344CB8AC3E}">
        <p14:creationId xmlns:p14="http://schemas.microsoft.com/office/powerpoint/2010/main" val="113062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Link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57200" y="5488286"/>
            <a:ext cx="8077199" cy="12903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this analysis, moments of 20 N-m were applied to both motor mounting positions along with a force of 147 N applied to the protruding, circular mount. This resulted in a displacement of .8825 mm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406" t="7414" r="2114" b="9916"/>
          <a:stretch/>
        </p:blipFill>
        <p:spPr>
          <a:xfrm>
            <a:off x="643975" y="1524000"/>
            <a:ext cx="7670305" cy="3851502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761997" y="5413375"/>
            <a:ext cx="7434262" cy="68262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26908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Moments:        20 N-m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4572000" y="4730750"/>
            <a:ext cx="15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57400" y="3276601"/>
            <a:ext cx="609600" cy="121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425731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Load: 147 N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934200" y="2915479"/>
            <a:ext cx="304800" cy="74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1240" y="26102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Gravity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676400" y="2609737"/>
            <a:ext cx="533400" cy="13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0655" y="266502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Displacement: </a:t>
            </a:r>
            <a:endParaRPr lang="en-US" dirty="0"/>
          </a:p>
          <a:p>
            <a:r>
              <a:rPr lang="en-US" dirty="0" smtClean="0"/>
              <a:t>.8825 mm</a:t>
            </a:r>
          </a:p>
        </p:txBody>
      </p:sp>
    </p:spTree>
    <p:extLst>
      <p:ext uri="{BB962C8B-B14F-4D97-AF65-F5344CB8AC3E}">
        <p14:creationId xmlns:p14="http://schemas.microsoft.com/office/powerpoint/2010/main" val="253226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applying the maximum torques the motors can output, all three of the parts deflect 1-2 mm, which is above the 1 mm target maximum deflection.</a:t>
            </a:r>
          </a:p>
          <a:p>
            <a:r>
              <a:rPr lang="en-US" dirty="0" smtClean="0"/>
              <a:t>However, if the expected torque for each respective part is applied, all three parts displace between .2-.95 mm, which is within the 1 mm target.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0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00"/>
    </mc:Choice>
    <mc:Fallback>
      <p:transition spd="slow" advTm="9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262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Wingdings 3</vt:lpstr>
      <vt:lpstr>Module</vt:lpstr>
      <vt:lpstr>Exoskeleton Finite Element Analysis</vt:lpstr>
      <vt:lpstr>Project Outline</vt:lpstr>
      <vt:lpstr>Elbow Link</vt:lpstr>
      <vt:lpstr>Arm Link</vt:lpstr>
      <vt:lpstr>Main Link</vt:lpstr>
      <vt:lpstr>Conclusions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Matteson, Lane (matt8513@vandals.uidaho.edu)</cp:lastModifiedBy>
  <cp:revision>35</cp:revision>
  <dcterms:created xsi:type="dcterms:W3CDTF">2012-04-24T21:06:34Z</dcterms:created>
  <dcterms:modified xsi:type="dcterms:W3CDTF">2016-12-01T22:28:09Z</dcterms:modified>
</cp:coreProperties>
</file>