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4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Kinetic </a:t>
            </a:r>
            <a:r>
              <a:rPr lang="en-US" dirty="0" smtClean="0"/>
              <a:t>LEGO </a:t>
            </a:r>
            <a:r>
              <a:rPr lang="en-US" dirty="0"/>
              <a:t>S</a:t>
            </a:r>
            <a:r>
              <a:rPr lang="en-US" dirty="0" smtClean="0"/>
              <a:t>culpture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2708"/>
            <a:ext cx="8077200" cy="14996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by Taylor Spence and Marc Dobson </a:t>
            </a:r>
          </a:p>
          <a:p>
            <a:r>
              <a:rPr lang="en-US" dirty="0">
                <a:solidFill>
                  <a:schemeClr val="bg1"/>
                </a:solidFill>
              </a:rPr>
              <a:t>Project by Taylor Spence and Marc Dobson </a:t>
            </a:r>
          </a:p>
          <a:p>
            <a:r>
              <a:rPr lang="en-US" dirty="0"/>
              <a:t>Project by Taylor Spence and Marc Dobson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5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60" y="2622885"/>
            <a:ext cx="6593888" cy="412683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522529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200000"/>
              </a:lnSpc>
            </a:pPr>
            <a:r>
              <a:rPr lang="en-US" sz="2800" dirty="0" smtClean="0"/>
              <a:t>Recreate kinetic LEGO Set in CATIA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Match material appearances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 Perform full kinetic movement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587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Appearances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25" y="3597442"/>
            <a:ext cx="7084418" cy="290445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800" dirty="0" smtClean="0"/>
              <a:t>To obtain consistent material appearances between our parts we created our own material library.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105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Created unique file structure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Duplicate bricks sorted into their colors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Allowed for quick assembly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589" y="2205703"/>
            <a:ext cx="4014799" cy="44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5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41" y="1924034"/>
            <a:ext cx="5782468" cy="462597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200000"/>
              </a:lnSpc>
            </a:pPr>
            <a:r>
              <a:rPr lang="en-US" sz="2800" dirty="0" smtClean="0"/>
              <a:t>186 different LEGO parts 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120 parts modeled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66 parts copied into alt. colors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8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Quickly assembled 1324 piece set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Used snapping for subassemblies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Snapping reduced processing needs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Constraints used on final assembly 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Allowed kinetic functionality</a:t>
            </a:r>
          </a:p>
          <a:p>
            <a:pPr marL="118872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201" y="3043988"/>
            <a:ext cx="5677294" cy="3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4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Renders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7" y="1949115"/>
            <a:ext cx="5910513" cy="472841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06" y="1949115"/>
            <a:ext cx="5920539" cy="47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honeycomb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TIA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TIA THEME" id="{8340CFF7-1344-42DD-A55C-5625A51F2158}" vid="{4AB43DB4-6E6E-4880-88A9-96097B33C3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CATIA THEME</Template>
  <TotalTime>185</TotalTime>
  <Words>113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Corbel</vt:lpstr>
      <vt:lpstr>Wingdings</vt:lpstr>
      <vt:lpstr>Wingdings 2</vt:lpstr>
      <vt:lpstr>Wingdings 3</vt:lpstr>
      <vt:lpstr>CATIA THEME</vt:lpstr>
      <vt:lpstr>Kinetic LEGO Sculpture</vt:lpstr>
      <vt:lpstr>Project Goal</vt:lpstr>
      <vt:lpstr>Material Appearances</vt:lpstr>
      <vt:lpstr>File Structure</vt:lpstr>
      <vt:lpstr>Part Design</vt:lpstr>
      <vt:lpstr>Assembly</vt:lpstr>
      <vt:lpstr>Initial Renders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 Lego sculpture</dc:title>
  <dc:creator>Spence, Taylor (spen9717@vandals.uidaho.edu)</dc:creator>
  <cp:lastModifiedBy>Spence, Taylor (spen9717@vandals.uidaho.edu)</cp:lastModifiedBy>
  <cp:revision>6</cp:revision>
  <dcterms:created xsi:type="dcterms:W3CDTF">2017-12-01T01:25:05Z</dcterms:created>
  <dcterms:modified xsi:type="dcterms:W3CDTF">2017-12-01T04:30:45Z</dcterms:modified>
</cp:coreProperties>
</file>