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9" r:id="rId4"/>
    <p:sldId id="258" r:id="rId5"/>
    <p:sldId id="271" r:id="rId6"/>
    <p:sldId id="272" r:id="rId7"/>
    <p:sldId id="270" r:id="rId8"/>
    <p:sldId id="273" r:id="rId9"/>
    <p:sldId id="276" r:id="rId10"/>
    <p:sldId id="277" r:id="rId11"/>
    <p:sldId id="274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28DB9-B6CC-4B60-9E32-D86DD24D1FD5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673FD-EAE7-4E56-B3A3-E485215D4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673FD-EAE7-4E56-B3A3-E485215D4F9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673FD-EAE7-4E56-B3A3-E485215D4F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673FD-EAE7-4E56-B3A3-E485215D4F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673FD-EAE7-4E56-B3A3-E485215D4F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Closing Slide, Tie all together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673FD-EAE7-4E56-B3A3-E485215D4F9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D6D-3865-48CA-A5A3-CD5F4527CDF5}" type="datetimeFigureOut">
              <a:rPr lang="en-US" smtClean="0"/>
              <a:pPr/>
              <a:t>8/31/2009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9A9D-4318-490B-ADE8-CB250C2AB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D6D-3865-48CA-A5A3-CD5F4527CDF5}" type="datetimeFigureOut">
              <a:rPr lang="en-US" smtClean="0"/>
              <a:pPr/>
              <a:t>8/31/2009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9A9D-4318-490B-ADE8-CB250C2ABF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D6D-3865-48CA-A5A3-CD5F4527CDF5}" type="datetimeFigureOut">
              <a:rPr lang="en-US" smtClean="0"/>
              <a:pPr/>
              <a:t>8/31/2009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9A9D-4318-490B-ADE8-CB250C2ABF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D6D-3865-48CA-A5A3-CD5F4527CDF5}" type="datetimeFigureOut">
              <a:rPr lang="en-US" smtClean="0"/>
              <a:pPr/>
              <a:t>8/31/2009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9A9D-4318-490B-ADE8-CB250C2ABF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D6D-3865-48CA-A5A3-CD5F4527CDF5}" type="datetimeFigureOut">
              <a:rPr lang="en-US" smtClean="0"/>
              <a:pPr/>
              <a:t>8/31/2009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9A9D-4318-490B-ADE8-CB250C2ABF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D6D-3865-48CA-A5A3-CD5F4527CDF5}" type="datetimeFigureOut">
              <a:rPr lang="en-US" smtClean="0"/>
              <a:pPr/>
              <a:t>8/31/2009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9A9D-4318-490B-ADE8-CB250C2ABF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D6D-3865-48CA-A5A3-CD5F4527CDF5}" type="datetimeFigureOut">
              <a:rPr lang="en-US" smtClean="0"/>
              <a:pPr/>
              <a:t>8/31/2009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9A9D-4318-490B-ADE8-CB250C2ABF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D6D-3865-48CA-A5A3-CD5F4527CDF5}" type="datetimeFigureOut">
              <a:rPr lang="en-US" smtClean="0"/>
              <a:pPr/>
              <a:t>8/31/2009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9A9D-4318-490B-ADE8-CB250C2ABF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D6D-3865-48CA-A5A3-CD5F4527CDF5}" type="datetimeFigureOut">
              <a:rPr lang="en-US" smtClean="0"/>
              <a:pPr/>
              <a:t>8/31/2009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9A9D-4318-490B-ADE8-CB250C2ABF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D6D-3865-48CA-A5A3-CD5F4527CDF5}" type="datetimeFigureOut">
              <a:rPr lang="en-US" smtClean="0"/>
              <a:pPr/>
              <a:t>8/31/2009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9A9D-4318-490B-ADE8-CB250C2AB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CAC9D6D-3865-48CA-A5A3-CD5F4527CDF5}" type="datetimeFigureOut">
              <a:rPr lang="en-US" smtClean="0"/>
              <a:pPr/>
              <a:t>8/31/2009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95F9A9D-4318-490B-ADE8-CB250C2ABF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CAC9D6D-3865-48CA-A5A3-CD5F4527CDF5}" type="datetimeFigureOut">
              <a:rPr lang="en-US" smtClean="0"/>
              <a:pPr/>
              <a:t>8/31/2009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95F9A9D-4318-490B-ADE8-CB250C2ABF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fac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CATIA Room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University of Idaho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2014" y="4191000"/>
            <a:ext cx="619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CATIA Approach to Floor Plan Architecture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Advising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separate advising ‘pods’ for one-on-one instruction</a:t>
            </a:r>
          </a:p>
          <a:p>
            <a:endParaRPr lang="en-US" dirty="0" smtClean="0"/>
          </a:p>
          <a:p>
            <a:r>
              <a:rPr lang="en-US" dirty="0" smtClean="0"/>
              <a:t>Each pod contains a Microsoft Surface table for a true hands-on advising experience</a:t>
            </a:r>
          </a:p>
          <a:p>
            <a:endParaRPr lang="en-US" dirty="0" smtClean="0"/>
          </a:p>
          <a:p>
            <a:r>
              <a:rPr lang="en-US" dirty="0" smtClean="0"/>
              <a:t>Curved walls with frosted glass dividers give feelings of both security and openness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Layout</a:t>
            </a:r>
            <a:endParaRPr lang="en-US" dirty="0"/>
          </a:p>
        </p:txBody>
      </p:sp>
      <p:pic>
        <p:nvPicPr>
          <p:cNvPr id="2051" name="Picture 3" descr="T:\Catia Course\ME 504\Cam Stefanic\Room Render\Images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95400" y="1676400"/>
            <a:ext cx="6553200" cy="4914900"/>
          </a:xfrm>
          <a:prstGeom prst="rect">
            <a:avLst/>
          </a:prstGeom>
          <a:noFill/>
        </p:spPr>
      </p:pic>
      <p:sp>
        <p:nvSpPr>
          <p:cNvPr id="9" name="Left Arrow 8"/>
          <p:cNvSpPr/>
          <p:nvPr/>
        </p:nvSpPr>
        <p:spPr>
          <a:xfrm>
            <a:off x="5715000" y="5181600"/>
            <a:ext cx="1447800" cy="48463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371600" y="2133600"/>
            <a:ext cx="15880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057400"/>
            <a:ext cx="1274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ADVISING </a:t>
            </a:r>
            <a:b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CUBICLES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51054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b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LOUNGE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Shots</a:t>
            </a:r>
            <a:endParaRPr lang="en-US" dirty="0"/>
          </a:p>
        </p:txBody>
      </p:sp>
      <p:pic>
        <p:nvPicPr>
          <p:cNvPr id="1026" name="Picture 2" descr="T:\Catia Course\ME 504\Cam Stefanic\Room Render\Image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807199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Shots</a:t>
            </a:r>
            <a:endParaRPr lang="en-US" dirty="0"/>
          </a:p>
        </p:txBody>
      </p:sp>
      <p:pic>
        <p:nvPicPr>
          <p:cNvPr id="2050" name="Picture 2" descr="T:\Catia Course\ME 504\Cam Stefanic\Room Render\Images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824662" cy="5118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Curved Computer Station</a:t>
            </a:r>
            <a:endParaRPr lang="en-US" dirty="0"/>
          </a:p>
        </p:txBody>
      </p:sp>
      <p:pic>
        <p:nvPicPr>
          <p:cNvPr id="3075" name="Picture 3" descr="T:\Catia Course\ME 504\Cam Stefanic\Room Render\Images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4368800" cy="3276600"/>
          </a:xfrm>
          <a:prstGeom prst="rect">
            <a:avLst/>
          </a:prstGeom>
          <a:noFill/>
        </p:spPr>
      </p:pic>
      <p:pic>
        <p:nvPicPr>
          <p:cNvPr id="3074" name="Picture 2" descr="T:\Catia Course\ME 504\Cam Stefanic\Room Render\Images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:\Catia Course\ME 504\Cam Stefanic\Room Render\Images\Cur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4267200"/>
            <a:ext cx="9144000" cy="2965216"/>
          </a:xfrm>
          <a:prstGeom prst="rect">
            <a:avLst/>
          </a:prstGeom>
          <a:noFill/>
        </p:spPr>
      </p:pic>
      <p:pic>
        <p:nvPicPr>
          <p:cNvPr id="4098" name="Picture 2" descr="T:\Catia Course\ME 504\Cam Stefanic\Room Render\Images\Vand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362200"/>
            <a:ext cx="4107657" cy="27384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floor of the lab will </a:t>
            </a:r>
            <a:br>
              <a:rPr lang="en-US" dirty="0" smtClean="0"/>
            </a:br>
            <a:r>
              <a:rPr lang="en-US" dirty="0" smtClean="0"/>
              <a:t>prominently feature a </a:t>
            </a:r>
            <a:br>
              <a:rPr lang="en-US" dirty="0" smtClean="0"/>
            </a:br>
            <a:r>
              <a:rPr lang="en-US" dirty="0" smtClean="0"/>
              <a:t>University of Idaho College </a:t>
            </a:r>
            <a:br>
              <a:rPr lang="en-US" dirty="0" smtClean="0"/>
            </a:br>
            <a:r>
              <a:rPr lang="en-US" dirty="0" smtClean="0"/>
              <a:t>of Engineering logo and </a:t>
            </a:r>
            <a:br>
              <a:rPr lang="en-US" dirty="0" smtClean="0"/>
            </a:br>
            <a:r>
              <a:rPr lang="en-US" dirty="0" smtClean="0"/>
              <a:t>a curved detail to tie together</a:t>
            </a:r>
            <a:br>
              <a:rPr lang="en-US" dirty="0" smtClean="0"/>
            </a:br>
            <a:r>
              <a:rPr lang="en-US" dirty="0" smtClean="0"/>
              <a:t>the Advising Center and</a:t>
            </a:r>
            <a:br>
              <a:rPr lang="en-US" dirty="0" smtClean="0"/>
            </a:br>
            <a:r>
              <a:rPr lang="en-US" dirty="0" smtClean="0"/>
              <a:t>the Student Lounge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Rendered Overview </a:t>
            </a:r>
            <a:endParaRPr lang="en-US" dirty="0"/>
          </a:p>
        </p:txBody>
      </p:sp>
      <p:pic>
        <p:nvPicPr>
          <p:cNvPr id="5122" name="Picture 2" descr="T:\Catia Course\ME 504\Cam Stefanic\Room Render\Image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Rendered Overview </a:t>
            </a:r>
            <a:endParaRPr lang="en-US" dirty="0"/>
          </a:p>
        </p:txBody>
      </p:sp>
      <p:pic>
        <p:nvPicPr>
          <p:cNvPr id="6146" name="Picture 2" descr="T:\Catia Course\ME 504\Cam Stefanic\Room Render\Images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Rendered Overview </a:t>
            </a:r>
            <a:endParaRPr lang="en-US" dirty="0"/>
          </a:p>
        </p:txBody>
      </p:sp>
      <p:pic>
        <p:nvPicPr>
          <p:cNvPr id="7170" name="Picture 2" descr="T:\Catia Course\ME 504\Cam Stefanic\Room Render\Images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6807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CATIA proved to be a valuable asset in this realm of art-based design versus engineering-based design</a:t>
            </a:r>
          </a:p>
          <a:p>
            <a:r>
              <a:rPr lang="en-US" dirty="0" smtClean="0"/>
              <a:t>A final large assembly was handled with ease, and substitution of different furniture was simple with the add/replace component feature</a:t>
            </a:r>
          </a:p>
          <a:p>
            <a:r>
              <a:rPr lang="en-US" dirty="0" smtClean="0"/>
              <a:t>Renderings came out well by exploiting CATIA’s advanced </a:t>
            </a:r>
            <a:r>
              <a:rPr lang="en-US" smtClean="0"/>
              <a:t>lighting features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Explore CATIA’s feasibility for developing architectural structures in a non-engineering sense</a:t>
            </a:r>
          </a:p>
          <a:p>
            <a:r>
              <a:rPr lang="en-US" dirty="0" smtClean="0"/>
              <a:t>Take the current classroom and lounge arrangement and transform it into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Add new lights, windows, computers, and doors to achieve a feeling of art-technology</a:t>
            </a:r>
          </a:p>
          <a:p>
            <a:r>
              <a:rPr lang="en-US" dirty="0" smtClean="0"/>
              <a:t>Section an area for an advising center to be used by all engineers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1026" name="Picture 2" descr="T:\Cam\IdeaWorks Tables\IdeaWorks Lab\room_aer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4013200" cy="300989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676401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University of Idaho’s CATIA lab was first proposed in a similar fashion using RHINO, and because of this was given the green-light.</a:t>
            </a:r>
          </a:p>
        </p:txBody>
      </p:sp>
      <p:pic>
        <p:nvPicPr>
          <p:cNvPr id="15" name="Picture 2" descr="C:\Documents and Settings\cad\Desktop\Judy Pics\Judy Pics\IMG_1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352800"/>
            <a:ext cx="3962400" cy="2972102"/>
          </a:xfrm>
          <a:prstGeom prst="rect">
            <a:avLst/>
          </a:prstGeom>
          <a:noFill/>
        </p:spPr>
      </p:pic>
      <p:sp>
        <p:nvSpPr>
          <p:cNvPr id="16" name="Right Arrow 15"/>
          <p:cNvSpPr/>
          <p:nvPr/>
        </p:nvSpPr>
        <p:spPr>
          <a:xfrm>
            <a:off x="4114800" y="4648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191000" y="5715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114800" y="3581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0" y="5715000"/>
            <a:ext cx="19784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Concept</a:t>
            </a:r>
            <a:endParaRPr lang="en-US" sz="32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5715000"/>
            <a:ext cx="1717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reality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Inspirations and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25609"/>
          </a:xfrm>
        </p:spPr>
        <p:txBody>
          <a:bodyPr/>
          <a:lstStyle/>
          <a:p>
            <a:r>
              <a:rPr lang="en-US" dirty="0" smtClean="0"/>
              <a:t>Lots of </a:t>
            </a:r>
            <a:r>
              <a:rPr lang="en-US" dirty="0" smtClean="0"/>
              <a:t>glass</a:t>
            </a:r>
            <a:endParaRPr lang="en-US" dirty="0" smtClean="0"/>
          </a:p>
          <a:p>
            <a:r>
              <a:rPr lang="en-US" dirty="0" smtClean="0"/>
              <a:t>Minimize corners while </a:t>
            </a:r>
            <a:br>
              <a:rPr lang="en-US" dirty="0" smtClean="0"/>
            </a:br>
            <a:r>
              <a:rPr lang="en-US" dirty="0" smtClean="0"/>
              <a:t>maximizing </a:t>
            </a:r>
            <a:r>
              <a:rPr lang="en-US" dirty="0" smtClean="0"/>
              <a:t>curves</a:t>
            </a:r>
            <a:endParaRPr lang="en-US" dirty="0" smtClean="0"/>
          </a:p>
          <a:p>
            <a:r>
              <a:rPr lang="en-US" dirty="0" smtClean="0"/>
              <a:t>High technology meets</a:t>
            </a:r>
            <a:br>
              <a:rPr lang="en-US" dirty="0" smtClean="0"/>
            </a:br>
            <a:r>
              <a:rPr lang="en-US" dirty="0" smtClean="0"/>
              <a:t>high </a:t>
            </a:r>
            <a:r>
              <a:rPr lang="en-US" dirty="0" smtClean="0"/>
              <a:t>style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hlinkClick r:id="rId3"/>
              </a:rPr>
              <a:t>Microsoft Surface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‘touch’ technology</a:t>
            </a:r>
          </a:p>
        </p:txBody>
      </p:sp>
      <p:pic>
        <p:nvPicPr>
          <p:cNvPr id="1026" name="Picture 2" descr="T:\Catia Course\ME 504\Cam Stefanic\Images for PPT\wedding_chapel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828800"/>
            <a:ext cx="2362200" cy="1446848"/>
          </a:xfrm>
          <a:prstGeom prst="rect">
            <a:avLst/>
          </a:prstGeom>
          <a:noFill/>
        </p:spPr>
      </p:pic>
      <p:pic>
        <p:nvPicPr>
          <p:cNvPr id="1028" name="Picture 4" descr="T:\Catia Course\ME 504\Cam Stefanic\Images for PPT\microsoft_surf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572000"/>
            <a:ext cx="2286000" cy="1803400"/>
          </a:xfrm>
          <a:prstGeom prst="rect">
            <a:avLst/>
          </a:prstGeom>
          <a:noFill/>
        </p:spPr>
      </p:pic>
      <p:pic>
        <p:nvPicPr>
          <p:cNvPr id="1027" name="Picture 3" descr="T:\Catia Course\ME 504\Cam Stefanic\Images for PPT\after3bat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429000"/>
            <a:ext cx="1905000" cy="127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CATIA Workspace</a:t>
            </a:r>
            <a:endParaRPr lang="en-US" dirty="0"/>
          </a:p>
        </p:txBody>
      </p:sp>
      <p:pic>
        <p:nvPicPr>
          <p:cNvPr id="4098" name="Picture 2" descr="T:\Catia Course\ME 504\Cam Stefanic\Images for PPT\2.JPG"/>
          <p:cNvPicPr>
            <a:picLocks noChangeAspect="1" noChangeArrowheads="1"/>
          </p:cNvPicPr>
          <p:nvPr/>
        </p:nvPicPr>
        <p:blipFill>
          <a:blip r:embed="rId2" cstate="print"/>
          <a:srcRect b="2985"/>
          <a:stretch>
            <a:fillRect/>
          </a:stretch>
        </p:blipFill>
        <p:spPr bwMode="auto">
          <a:xfrm>
            <a:off x="228600" y="1524000"/>
            <a:ext cx="8671324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CATIA Workspace</a:t>
            </a:r>
            <a:endParaRPr lang="en-US" dirty="0"/>
          </a:p>
        </p:txBody>
      </p:sp>
      <p:pic>
        <p:nvPicPr>
          <p:cNvPr id="5122" name="Picture 2" descr="T:\Catia Course\ME 504\Cam Stefanic\Images for PPT\3.JPG"/>
          <p:cNvPicPr>
            <a:picLocks noChangeAspect="1" noChangeArrowheads="1"/>
          </p:cNvPicPr>
          <p:nvPr/>
        </p:nvPicPr>
        <p:blipFill>
          <a:blip r:embed="rId2" cstate="print"/>
          <a:srcRect b="2545"/>
          <a:stretch>
            <a:fillRect/>
          </a:stretch>
        </p:blipFill>
        <p:spPr bwMode="auto">
          <a:xfrm>
            <a:off x="228600" y="1524000"/>
            <a:ext cx="8632209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CATIA Workspace</a:t>
            </a:r>
            <a:endParaRPr lang="en-US" dirty="0"/>
          </a:p>
        </p:txBody>
      </p:sp>
      <p:pic>
        <p:nvPicPr>
          <p:cNvPr id="3074" name="Picture 2" descr="T:\Catia Course\ME 504\Cam Stefanic\Images for PPT\1.JPG"/>
          <p:cNvPicPr>
            <a:picLocks noChangeAspect="1" noChangeArrowheads="1"/>
          </p:cNvPicPr>
          <p:nvPr/>
        </p:nvPicPr>
        <p:blipFill>
          <a:blip r:embed="rId2" cstate="print"/>
          <a:srcRect b="4860"/>
          <a:stretch>
            <a:fillRect/>
          </a:stretch>
        </p:blipFill>
        <p:spPr bwMode="auto">
          <a:xfrm>
            <a:off x="152400" y="1524000"/>
            <a:ext cx="8714003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CATIA Workspace</a:t>
            </a:r>
            <a:endParaRPr lang="en-US" dirty="0"/>
          </a:p>
        </p:txBody>
      </p:sp>
      <p:pic>
        <p:nvPicPr>
          <p:cNvPr id="6146" name="Picture 2" descr="T:\Catia Course\ME 504\Cam Stefanic\Images for PPT\4.JPG"/>
          <p:cNvPicPr>
            <a:picLocks noChangeAspect="1" noChangeArrowheads="1"/>
          </p:cNvPicPr>
          <p:nvPr/>
        </p:nvPicPr>
        <p:blipFill>
          <a:blip r:embed="rId2" cstate="print"/>
          <a:srcRect b="2940"/>
          <a:stretch>
            <a:fillRect/>
          </a:stretch>
        </p:blipFill>
        <p:spPr bwMode="auto">
          <a:xfrm>
            <a:off x="304800" y="1600200"/>
            <a:ext cx="8541644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Lounge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desk with several engineering-specific programs installed for use</a:t>
            </a:r>
          </a:p>
          <a:p>
            <a:r>
              <a:rPr lang="en-US" dirty="0" smtClean="0"/>
              <a:t>Curved table for team discussions and homework</a:t>
            </a:r>
          </a:p>
          <a:p>
            <a:r>
              <a:rPr lang="en-US" dirty="0" smtClean="0"/>
              <a:t>Couch and curved glass table for lounging with friends or reading about the latest technology</a:t>
            </a:r>
          </a:p>
          <a:p>
            <a:r>
              <a:rPr lang="en-US" dirty="0" smtClean="0"/>
              <a:t>42” LCD monitors playing engineering-specific television programs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136</TotalTime>
  <Words>277</Words>
  <Application>Microsoft Office PowerPoint</Application>
  <PresentationFormat>On-screen Show (4:3)</PresentationFormat>
  <Paragraphs>53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CATIA Room Design</vt:lpstr>
      <vt:lpstr>The Plan</vt:lpstr>
      <vt:lpstr>History</vt:lpstr>
      <vt:lpstr>Lab Inspirations and Ideas</vt:lpstr>
      <vt:lpstr>CATIA Workspace</vt:lpstr>
      <vt:lpstr>CATIA Workspace</vt:lpstr>
      <vt:lpstr>CATIA Workspace</vt:lpstr>
      <vt:lpstr>CATIA Workspace</vt:lpstr>
      <vt:lpstr>Engineering Lounge</vt:lpstr>
      <vt:lpstr>Advising Center</vt:lpstr>
      <vt:lpstr>Overall Layout</vt:lpstr>
      <vt:lpstr>Detailed Shots</vt:lpstr>
      <vt:lpstr>Detailed Shots</vt:lpstr>
      <vt:lpstr>Curved Computer Station</vt:lpstr>
      <vt:lpstr>Floor Design</vt:lpstr>
      <vt:lpstr>Rendered Overview </vt:lpstr>
      <vt:lpstr>Rendered Overview </vt:lpstr>
      <vt:lpstr>Rendered Overview </vt:lpstr>
      <vt:lpstr>Conclusion</vt:lpstr>
    </vt:vector>
  </TitlesOfParts>
  <Company>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CATIA Room Design</dc:title>
  <dc:creator>johns</dc:creator>
  <cp:lastModifiedBy>johns</cp:lastModifiedBy>
  <cp:revision>21</cp:revision>
  <dcterms:created xsi:type="dcterms:W3CDTF">2009-03-25T18:50:55Z</dcterms:created>
  <dcterms:modified xsi:type="dcterms:W3CDTF">2009-08-31T16:54:00Z</dcterms:modified>
</cp:coreProperties>
</file>