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1E836C8-1D56-44A0-A3C3-373F2B298ACC}" type="datetimeFigureOut">
              <a:rPr lang="en-US" smtClean="0"/>
              <a:pPr/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 Measurements Lab Redesign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Erik Duncan, Scotty Hardwick, Jake McLean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Entrance</a:t>
            </a:r>
            <a:endParaRPr lang="en-US" dirty="0"/>
          </a:p>
        </p:txBody>
      </p:sp>
      <p:pic>
        <p:nvPicPr>
          <p:cNvPr id="1026" name="Picture 2" descr="S:\HVLC\seniordesign\Catia Course\12. Spring 2012\Student Submissions\Final Projects\330 Lab Redesign\Final Room Layout\Renders\Entrance view 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/>
          <a:stretch/>
        </p:blipFill>
        <p:spPr bwMode="auto">
          <a:xfrm>
            <a:off x="1828800" y="2590800"/>
            <a:ext cx="7004359" cy="376534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r="14501" b="7477"/>
          <a:stretch/>
        </p:blipFill>
        <p:spPr>
          <a:xfrm>
            <a:off x="283828" y="1809226"/>
            <a:ext cx="2438400" cy="17657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View</a:t>
            </a:r>
            <a:endParaRPr lang="en-US" dirty="0"/>
          </a:p>
        </p:txBody>
      </p:sp>
      <p:pic>
        <p:nvPicPr>
          <p:cNvPr id="2050" name="Picture 2" descr="S:\HVLC\seniordesign\Catia Course\12. Spring 2012\Student Submissions\Final Projects\330 Lab Redesign\Final Room Layout\Renders\Offic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/>
        </p:blipFill>
        <p:spPr bwMode="auto">
          <a:xfrm>
            <a:off x="2008029" y="2743200"/>
            <a:ext cx="6749601" cy="369325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4999"/>
            <a:ext cx="2590800" cy="19431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View</a:t>
            </a:r>
            <a:endParaRPr lang="en-US" dirty="0"/>
          </a:p>
        </p:txBody>
      </p:sp>
      <p:pic>
        <p:nvPicPr>
          <p:cNvPr id="3074" name="Picture 2" descr="S:\HVLC\seniordesign\Catia Course\12. Spring 2012\Student Submissions\Final Projects\330 Lab Redesign\Final Room Layout\Renders\View from instructor desk 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4" y="1981200"/>
            <a:ext cx="8021843" cy="44196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Desk</a:t>
            </a:r>
            <a:endParaRPr lang="en-US" dirty="0"/>
          </a:p>
        </p:txBody>
      </p:sp>
      <p:pic>
        <p:nvPicPr>
          <p:cNvPr id="4098" name="Picture 2" descr="S:\HVLC\seniordesign\Catia Course\12. Spring 2012\Student Submissions\Final Projects\330 Lab Redesign\Final Room Layout\Renders\Desk Perspective 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3176"/>
            <a:ext cx="8077200" cy="427268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chemeClr val="tx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Floor Plan</a:t>
            </a:r>
            <a:endParaRPr lang="en-US" dirty="0"/>
          </a:p>
        </p:txBody>
      </p:sp>
      <p:pic>
        <p:nvPicPr>
          <p:cNvPr id="6146" name="Picture 2" descr="S:\HVLC\seniordesign\Catia Course\12. Spring 2012\Student Submissions\Final Projects\330 Lab Redesign\Final Room Layout\Renders\FloorPlan 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r="6246" b="1240"/>
          <a:stretch/>
        </p:blipFill>
        <p:spPr bwMode="auto">
          <a:xfrm>
            <a:off x="1219200" y="1883328"/>
            <a:ext cx="6806968" cy="44303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pic>
        <p:nvPicPr>
          <p:cNvPr id="1027" name="Picture 3" descr="S:\HVLC\seniordesign\Catia Course\12. Spring 2012\Student Submissions\Final Projects\330 Lab Redesign\Final Room Layout\Renders\Above view 3 way stop try 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r="9050"/>
          <a:stretch/>
        </p:blipFill>
        <p:spPr bwMode="auto">
          <a:xfrm>
            <a:off x="838200" y="1849269"/>
            <a:ext cx="7391400" cy="45865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View</a:t>
            </a:r>
            <a:endParaRPr lang="en-US" dirty="0"/>
          </a:p>
        </p:txBody>
      </p:sp>
      <p:pic>
        <p:nvPicPr>
          <p:cNvPr id="4" name="Picture 2" descr="S:\HVLC\seniordesign\Catia Course\12. Spring 2012\Student Submissions\Final Projects\330 Lab Redesign\Final Room Layout\Renders\Offic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/>
        </p:blipFill>
        <p:spPr bwMode="auto">
          <a:xfrm>
            <a:off x="380997" y="1905000"/>
            <a:ext cx="8355555" cy="4572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93</TotalTime>
  <Words>23</Words>
  <Application>Microsoft Office PowerPoint</Application>
  <PresentationFormat>On-screen Show (4:3)</PresentationFormat>
  <Paragraphs>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Module</vt:lpstr>
      <vt:lpstr>ME Measurements Lab Redesign</vt:lpstr>
      <vt:lpstr>Entrance</vt:lpstr>
      <vt:lpstr>Room View</vt:lpstr>
      <vt:lpstr>Office View</vt:lpstr>
      <vt:lpstr>Desk</vt:lpstr>
      <vt:lpstr>Floor Plan</vt:lpstr>
      <vt:lpstr>Layout</vt:lpstr>
      <vt:lpstr>Final View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Project</dc:title>
  <dc:creator>Kurran Kelly</dc:creator>
  <cp:lastModifiedBy>McLean, Jake</cp:lastModifiedBy>
  <cp:revision>17</cp:revision>
  <dcterms:created xsi:type="dcterms:W3CDTF">2012-04-24T21:06:34Z</dcterms:created>
  <dcterms:modified xsi:type="dcterms:W3CDTF">2012-05-01T21:20:31Z</dcterms:modified>
</cp:coreProperties>
</file>