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58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1E836C8-1D56-44A0-A3C3-373F2B298ACC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1E836C8-1D56-44A0-A3C3-373F2B298ACC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Rhino Rendering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 Pratt, Ruth </a:t>
            </a:r>
            <a:r>
              <a:rPr lang="en-US" dirty="0" err="1" smtClean="0"/>
              <a:t>Reeber</a:t>
            </a:r>
            <a:r>
              <a:rPr lang="en-US" dirty="0" smtClean="0"/>
              <a:t>, Justin Herrick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goal is to </a:t>
            </a:r>
            <a:r>
              <a:rPr lang="en-US" dirty="0"/>
              <a:t>c</a:t>
            </a:r>
            <a:r>
              <a:rPr lang="en-US" dirty="0" smtClean="0"/>
              <a:t>reate tutorials and other materials to enable future students to make lifelike renders in Rhino.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Renders made in CATIA and </a:t>
            </a:r>
            <a:r>
              <a:rPr lang="en-US" dirty="0" err="1" smtClean="0"/>
              <a:t>SolidWorks</a:t>
            </a:r>
            <a:r>
              <a:rPr lang="en-US" dirty="0"/>
              <a:t> </a:t>
            </a:r>
            <a:r>
              <a:rPr lang="en-US" dirty="0" smtClean="0"/>
              <a:t>lack realism and have few options.  Rhino provides much broader rendering capability and creates more professional images.</a:t>
            </a:r>
          </a:p>
          <a:p>
            <a:endParaRPr lang="en-US" dirty="0" smtClean="0"/>
          </a:p>
          <a:p>
            <a:endParaRPr lang="en-US" sz="20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Radial Engine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3" t="7658" r="9773"/>
          <a:stretch/>
        </p:blipFill>
        <p:spPr>
          <a:xfrm>
            <a:off x="0" y="1457498"/>
            <a:ext cx="9144000" cy="540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058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Skeleton Clock</a:t>
            </a:r>
            <a:endParaRPr lang="en-US" dirty="0"/>
          </a:p>
        </p:txBody>
      </p:sp>
      <p:pic>
        <p:nvPicPr>
          <p:cNvPr id="1026" name="Picture 2" descr="S:\Engineering\SeniorDesign\Catia Course\14. Spring 2013\Final Projects\Rhino Rendering\Sample Renders\Skeleton Clock\skeleton cl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1175"/>
            <a:ext cx="9144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982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LEGO Glider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r="7708"/>
          <a:stretch/>
        </p:blipFill>
        <p:spPr>
          <a:xfrm>
            <a:off x="0" y="1495423"/>
            <a:ext cx="9143999" cy="532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82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Grasshopper Clock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9" r="12150"/>
          <a:stretch/>
        </p:blipFill>
        <p:spPr>
          <a:xfrm>
            <a:off x="447675" y="1495425"/>
            <a:ext cx="8696325" cy="533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495426"/>
            <a:ext cx="1371600" cy="5334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Tarantula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" r="7050"/>
          <a:stretch/>
        </p:blipFill>
        <p:spPr>
          <a:xfrm>
            <a:off x="0" y="1495424"/>
            <a:ext cx="9144000" cy="532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443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70</TotalTime>
  <Words>40</Words>
  <Application>Microsoft Office PowerPoint</Application>
  <PresentationFormat>On-screen Show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Module</vt:lpstr>
      <vt:lpstr>Rhino Rendering</vt:lpstr>
      <vt:lpstr>Objective</vt:lpstr>
      <vt:lpstr>Radial Engine</vt:lpstr>
      <vt:lpstr>Skeleton Clock</vt:lpstr>
      <vt:lpstr>LEGO Glider</vt:lpstr>
      <vt:lpstr>Grasshopper Clock</vt:lpstr>
      <vt:lpstr>Tarantula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Project</dc:title>
  <dc:creator>Kurran Kelly</dc:creator>
  <cp:lastModifiedBy>College of Engineering</cp:lastModifiedBy>
  <cp:revision>17</cp:revision>
  <dcterms:created xsi:type="dcterms:W3CDTF">2012-04-24T21:06:34Z</dcterms:created>
  <dcterms:modified xsi:type="dcterms:W3CDTF">2013-05-03T22:33:58Z</dcterms:modified>
</cp:coreProperties>
</file>