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59" r:id="rId5"/>
    <p:sldId id="262" r:id="rId6"/>
    <p:sldId id="265" r:id="rId7"/>
    <p:sldId id="267" r:id="rId8"/>
    <p:sldId id="266" r:id="rId9"/>
    <p:sldId id="261" r:id="rId10"/>
    <p:sldId id="268" r:id="rId11"/>
    <p:sldId id="269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AE4C0CB-56DB-43F0-9766-81D50E28A597}">
          <p14:sldIdLst>
            <p14:sldId id="256"/>
            <p14:sldId id="257"/>
            <p14:sldId id="263"/>
            <p14:sldId id="259"/>
            <p14:sldId id="262"/>
            <p14:sldId id="265"/>
            <p14:sldId id="267"/>
            <p14:sldId id="266"/>
            <p14:sldId id="261"/>
            <p14:sldId id="268"/>
            <p14:sldId id="26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244" y="-8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5/7/2013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5/7/2013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5/7/2013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5/7/2013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5/7/2013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5/7/2013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5/7/2013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5/7/2013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5/7/2013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5/7/2013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81E836C8-1D56-44A0-A3C3-373F2B298ACC}" type="datetimeFigureOut">
              <a:rPr lang="en-US" smtClean="0"/>
              <a:pPr/>
              <a:t>5/7/2013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81E836C8-1D56-44A0-A3C3-373F2B298ACC}" type="datetimeFigureOut">
              <a:rPr lang="en-US" smtClean="0"/>
              <a:pPr/>
              <a:t>5/7/2013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340B5EF1-92FF-4B62-A702-07F6CBA35C3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:\Engineering\SeniorDesign\Catia Course\14. Spring 2013\Final Projects\Wright J5 Radial Engine\Renders\Mountain 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430" y="914400"/>
            <a:ext cx="6225209" cy="2971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Wright J5:</a:t>
            </a:r>
            <a:br>
              <a:rPr lang="en-US" dirty="0" smtClean="0"/>
            </a:br>
            <a:r>
              <a:rPr lang="en-US" dirty="0" smtClean="0"/>
              <a:t>A Nine Cylinder Radial Engine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Ingrid Kooda</a:t>
            </a:r>
          </a:p>
          <a:p>
            <a:r>
              <a:rPr lang="en-US" dirty="0" smtClean="0"/>
              <a:t>Jacob Sabata</a:t>
            </a:r>
          </a:p>
          <a:p>
            <a:r>
              <a:rPr lang="en-US" dirty="0" smtClean="0"/>
              <a:t>Luke Nelson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Planetary Gears</a:t>
            </a:r>
            <a:endParaRPr lang="en-US" dirty="0"/>
          </a:p>
        </p:txBody>
      </p:sp>
      <p:pic>
        <p:nvPicPr>
          <p:cNvPr id="4098" name="Picture 2" descr="S:\Engineering\SeniorDesign\Catia Course\14. Spring 2013\Final Projects\Wright J5 Radial Engine\Renders\Planetary Gear Close 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8382000" cy="46973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224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To </a:t>
            </a:r>
            <a:r>
              <a:rPr lang="en-US" dirty="0"/>
              <a:t>use complex features, like multi-section remove </a:t>
            </a:r>
            <a:r>
              <a:rPr lang="en-US" dirty="0" smtClean="0"/>
              <a:t>tool</a:t>
            </a:r>
          </a:p>
          <a:p>
            <a:r>
              <a:rPr lang="en-US" dirty="0"/>
              <a:t>CATIA is a powerful program because it has a lot of different types of design features that many other drafting programs do not have. </a:t>
            </a:r>
          </a:p>
          <a:p>
            <a:r>
              <a:rPr lang="en-US" dirty="0" smtClean="0"/>
              <a:t>Use complex mates to create functioning products</a:t>
            </a:r>
          </a:p>
          <a:p>
            <a:r>
              <a:rPr lang="en-US" dirty="0" smtClean="0"/>
              <a:t>Derive a product from legacy drawings</a:t>
            </a:r>
          </a:p>
          <a:p>
            <a:r>
              <a:rPr lang="en-US" dirty="0" smtClean="0"/>
              <a:t>Error trapping </a:t>
            </a:r>
          </a:p>
          <a:p>
            <a:r>
              <a:rPr lang="en-US" dirty="0" smtClean="0"/>
              <a:t>CATIA is not as intuitive as </a:t>
            </a:r>
            <a:r>
              <a:rPr lang="en-US" dirty="0" err="1" smtClean="0"/>
              <a:t>SolidWorks</a:t>
            </a:r>
            <a:r>
              <a:rPr lang="en-US" dirty="0" smtClean="0"/>
              <a:t> when creating products</a:t>
            </a:r>
          </a:p>
          <a:p>
            <a:r>
              <a:rPr lang="en-US" dirty="0" smtClean="0"/>
              <a:t>An equal constraint does not exist in CATIA but would have made our lives much easier</a:t>
            </a:r>
          </a:p>
          <a:p>
            <a:r>
              <a:rPr lang="en-US" dirty="0" smtClean="0"/>
              <a:t>Drawing features have to be told to be continuous (i.e. need to click the button multiple times)</a:t>
            </a:r>
          </a:p>
          <a:p>
            <a:r>
              <a:rPr lang="en-US" dirty="0" smtClean="0"/>
              <a:t>CATIA doesn’t warn about over constraining, requiring on to be much more aware of mates while making them</a:t>
            </a:r>
            <a:r>
              <a:rPr lang="en-US" dirty="0"/>
              <a:t> </a:t>
            </a:r>
            <a:r>
              <a:rPr lang="en-US" dirty="0" smtClean="0">
                <a:sym typeface="Wingdings" pitchFamily="2" charset="2"/>
              </a:rPr>
              <a:t></a:t>
            </a:r>
          </a:p>
        </p:txBody>
      </p:sp>
    </p:spTree>
    <p:extLst>
      <p:ext uri="{BB962C8B-B14F-4D97-AF65-F5344CB8AC3E}">
        <p14:creationId xmlns:p14="http://schemas.microsoft.com/office/powerpoint/2010/main" val="4287269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81000" y="1752600"/>
            <a:ext cx="8229600" cy="4625609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To create a Catia V5 3-D Model of the Radial Engine used to power the Spirit of Saint Louis derived from  Legacy Drawings</a:t>
            </a:r>
          </a:p>
          <a:p>
            <a:endParaRPr lang="en-US" dirty="0"/>
          </a:p>
          <a:p>
            <a:r>
              <a:rPr lang="en-US" dirty="0" smtClean="0"/>
              <a:t>To explore complex mating techniques to create accurate products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Spirit of Saint Louis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526" y="1828800"/>
            <a:ext cx="5619750" cy="4495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3224" y="1775191"/>
            <a:ext cx="3828376" cy="4625609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 smtClean="0"/>
              <a:t>On May 20-21, 1927, the Spirit of Saint Louis, piloted by Charles Lindbergh, flew from New York to Paris becoming the first non-stop flight across the Atlantic Ocean.</a:t>
            </a:r>
          </a:p>
          <a:p>
            <a:pPr>
              <a:buFont typeface="Wingdings" pitchFamily="2" charset="2"/>
              <a:buChar char="§"/>
            </a:pPr>
            <a:endParaRPr lang="en-US" sz="2400" dirty="0"/>
          </a:p>
          <a:p>
            <a:pPr>
              <a:buFont typeface="Wingdings" pitchFamily="2" charset="2"/>
              <a:buChar char="§"/>
            </a:pPr>
            <a:r>
              <a:rPr lang="en-US" sz="2400" dirty="0" smtClean="0"/>
              <a:t>This Historic monoplane was powered by the Wright J5 nine-cylinder radial engine modeled.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84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Wright J5 Nine Cylinder Engine</a:t>
            </a:r>
            <a:endParaRPr lang="en-US" dirty="0"/>
          </a:p>
        </p:txBody>
      </p:sp>
      <p:pic>
        <p:nvPicPr>
          <p:cNvPr id="1026" name="Picture 2" descr="S:\Engineering\SeniorDesign\Catia Course\14. Spring 2013\Final Projects\Rhino Rendering\Justin\Spirit of St. Louis\full ren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45" y="1866014"/>
            <a:ext cx="8487555" cy="43061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04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Nine Cylinder Crank Case</a:t>
            </a:r>
            <a:endParaRPr lang="en-US" dirty="0"/>
          </a:p>
        </p:txBody>
      </p:sp>
      <p:pic>
        <p:nvPicPr>
          <p:cNvPr id="2050" name="Picture 2" descr="S:\Engineering\SeniorDesign\Catia Course\14. Spring 2013\Final Projects\Wright J5 Radial Engine\Renders\Back View Ins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8534400" cy="4074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20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Cylinder Head Assembly</a:t>
            </a:r>
            <a:endParaRPr lang="en-US" dirty="0"/>
          </a:p>
        </p:txBody>
      </p:sp>
      <p:pic>
        <p:nvPicPr>
          <p:cNvPr id="1026" name="Picture 2" descr="S:\Engineering\SeniorDesign\Catia Course\14. Spring 2013\Final Projects\Wright J5 Radial Engine\Renders\Cylinder Head Assemb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8382000" cy="46973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315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Rocker Box</a:t>
            </a:r>
            <a:endParaRPr lang="en-US" dirty="0"/>
          </a:p>
        </p:txBody>
      </p:sp>
      <p:pic>
        <p:nvPicPr>
          <p:cNvPr id="3074" name="Picture 2" descr="S:\Engineering\SeniorDesign\Catia Course\14. Spring 2013\Final Projects\Wright J5 Radial Engine\Renders\Rocker Bo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26" y="1747284"/>
            <a:ext cx="8199474" cy="4595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90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Distributor </a:t>
            </a:r>
            <a:r>
              <a:rPr lang="en-US" dirty="0" smtClean="0"/>
              <a:t>Explode</a:t>
            </a:r>
            <a:endParaRPr lang="en-US" dirty="0"/>
          </a:p>
        </p:txBody>
      </p:sp>
      <p:pic>
        <p:nvPicPr>
          <p:cNvPr id="2050" name="Picture 2" descr="S:\Engineering\SeniorDesign\Catia Course\14. Spring 2013\Final Projects\Wright J5 Radial Engine\Renders\Distributer Explo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8382000" cy="46973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839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Exploded Planetary Gear Assembly</a:t>
            </a:r>
            <a:endParaRPr lang="en-US" dirty="0"/>
          </a:p>
        </p:txBody>
      </p:sp>
      <p:pic>
        <p:nvPicPr>
          <p:cNvPr id="1026" name="Picture 2" descr="S:\Engineering\SeniorDesign\Catia Course\14. Spring 2013\Final Projects\Wright J5 Radial Engine\03-00 Planetary Gear\Render\Plan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21" y="1752600"/>
            <a:ext cx="7997417" cy="43285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73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283</TotalTime>
  <Words>233</Words>
  <Application>Microsoft Office PowerPoint</Application>
  <PresentationFormat>On-screen Show (4:3)</PresentationFormat>
  <Paragraphs>30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Module</vt:lpstr>
      <vt:lpstr>Wright J5: A Nine Cylinder Radial Engine</vt:lpstr>
      <vt:lpstr>Objective</vt:lpstr>
      <vt:lpstr>The Spirit of Saint Louis</vt:lpstr>
      <vt:lpstr>Wright J5 Nine Cylinder Engine</vt:lpstr>
      <vt:lpstr>Nine Cylinder Crank Case</vt:lpstr>
      <vt:lpstr>Cylinder Head Assembly</vt:lpstr>
      <vt:lpstr>Rocker Box</vt:lpstr>
      <vt:lpstr>Distributor Explode</vt:lpstr>
      <vt:lpstr>Exploded Planetary Gear Assembly</vt:lpstr>
      <vt:lpstr>Planetary Gears</vt:lpstr>
      <vt:lpstr>Lessons Learned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 Project</dc:title>
  <dc:creator>Kurran Kelly</dc:creator>
  <cp:lastModifiedBy>College of Engineering</cp:lastModifiedBy>
  <cp:revision>26</cp:revision>
  <dcterms:created xsi:type="dcterms:W3CDTF">2012-04-24T21:06:34Z</dcterms:created>
  <dcterms:modified xsi:type="dcterms:W3CDTF">2013-05-07T21:04:50Z</dcterms:modified>
</cp:coreProperties>
</file>