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"/>
  </p:notesMasterIdLst>
  <p:sldIdLst>
    <p:sldId id="256" r:id="rId2"/>
    <p:sldId id="257" r:id="rId3"/>
    <p:sldId id="263" r:id="rId4"/>
    <p:sldId id="265" r:id="rId5"/>
    <p:sldId id="264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35B2D-9B34-4B53-A957-0E589D86F0DE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CE7B4-6076-427F-8628-0BB3A59F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5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5ABB8-9B37-439A-8C28-55FFCD982D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8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5ABB8-9B37-439A-8C28-55FFCD982D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86200"/>
            <a:ext cx="8077200" cy="1673352"/>
          </a:xfrm>
        </p:spPr>
        <p:txBody>
          <a:bodyPr>
            <a:noAutofit/>
          </a:bodyPr>
          <a:lstStyle/>
          <a:p>
            <a:r>
              <a:rPr lang="en-US" sz="5400" dirty="0" smtClean="0"/>
              <a:t>Kibbie Dome Expansion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8077200" cy="149961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Nate </a:t>
            </a:r>
            <a:r>
              <a:rPr lang="en-US" sz="1800" dirty="0" err="1" smtClean="0"/>
              <a:t>Pueschel</a:t>
            </a:r>
            <a:r>
              <a:rPr lang="en-US" sz="1800" dirty="0" smtClean="0"/>
              <a:t>,  </a:t>
            </a:r>
            <a:r>
              <a:rPr lang="en-US" sz="1800" dirty="0" err="1" smtClean="0"/>
              <a:t>Woovin</a:t>
            </a:r>
            <a:r>
              <a:rPr lang="en-US" sz="1800" dirty="0" smtClean="0"/>
              <a:t> Yi, </a:t>
            </a:r>
            <a:r>
              <a:rPr lang="en-US" sz="1800" dirty="0" err="1" smtClean="0"/>
              <a:t>Lazizjon</a:t>
            </a:r>
            <a:r>
              <a:rPr lang="en-US" sz="1800" dirty="0"/>
              <a:t> </a:t>
            </a:r>
            <a:r>
              <a:rPr lang="en-US" sz="1800" dirty="0" err="1" smtClean="0"/>
              <a:t>Toshniyozov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53400" cy="808038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goal for this project is to come up with a basketball stadium</a:t>
            </a:r>
          </a:p>
          <a:p>
            <a:endParaRPr lang="en-US" dirty="0"/>
          </a:p>
          <a:p>
            <a:r>
              <a:rPr lang="en-US" dirty="0" smtClean="0"/>
              <a:t>We are going to model a new sports complex </a:t>
            </a:r>
          </a:p>
          <a:p>
            <a:pPr lvl="1"/>
            <a:r>
              <a:rPr lang="en-US" dirty="0" smtClean="0"/>
              <a:t>Major Focus will be building a basketball stadium</a:t>
            </a:r>
          </a:p>
          <a:p>
            <a:pPr lvl="1"/>
            <a:r>
              <a:rPr lang="en-US" dirty="0" smtClean="0"/>
              <a:t>Modeling the stadium after architect Frank Gehry </a:t>
            </a:r>
            <a:endParaRPr lang="en-US" dirty="0"/>
          </a:p>
          <a:p>
            <a:pPr lvl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3505783" cy="2397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20904" r="12892" b="6177"/>
          <a:stretch/>
        </p:blipFill>
        <p:spPr>
          <a:xfrm>
            <a:off x="4724400" y="3956550"/>
            <a:ext cx="3644064" cy="24035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Imagine&amp;Shape Catia workbench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962399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30400"/>
            <a:ext cx="4038600" cy="21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200141" y="3447229"/>
            <a:ext cx="914400" cy="2423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4648200"/>
            <a:ext cx="398779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3" t="50632" r="174" b="40062"/>
          <a:stretch/>
        </p:blipFill>
        <p:spPr bwMode="auto">
          <a:xfrm>
            <a:off x="3694431" y="5067300"/>
            <a:ext cx="489966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/>
          <p:cNvSpPr/>
          <p:nvPr/>
        </p:nvSpPr>
        <p:spPr>
          <a:xfrm>
            <a:off x="3719832" y="5872480"/>
            <a:ext cx="464565" cy="223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2" name="Picture 11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52917" r="92449" b="44215"/>
          <a:stretch/>
        </p:blipFill>
        <p:spPr bwMode="auto">
          <a:xfrm>
            <a:off x="5116622" y="2430267"/>
            <a:ext cx="347107" cy="200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269022" y="2148171"/>
            <a:ext cx="0" cy="282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1513897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a box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94622" y="1535668"/>
            <a:ext cx="373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Manipulate  using the translation tool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47398" y="4216400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 cutting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22" y="4648201"/>
            <a:ext cx="402737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1" t="21482" r="19961" b="76189"/>
          <a:stretch/>
        </p:blipFill>
        <p:spPr bwMode="auto">
          <a:xfrm>
            <a:off x="7810633" y="5171440"/>
            <a:ext cx="451485" cy="410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9" t="40796" r="6073" b="13309"/>
          <a:stretch/>
        </p:blipFill>
        <p:spPr bwMode="auto">
          <a:xfrm>
            <a:off x="7788408" y="5724933"/>
            <a:ext cx="473710" cy="456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4202222" y="6172200"/>
            <a:ext cx="914400" cy="2423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9600" y="4216400"/>
            <a:ext cx="468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Manipulate using the face and vertex selections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Imagine&amp;Shape Catia workbench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1513897"/>
            <a:ext cx="161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Sketch a curve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94622" y="1535668"/>
            <a:ext cx="310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it to a certain part of body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89781" y="4251234"/>
            <a:ext cx="399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Manipulate the line to change the shape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4" y="1832030"/>
            <a:ext cx="3849476" cy="240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4"/>
          <a:srcRect l="98290" t="32137" b="65128"/>
          <a:stretch/>
        </p:blipFill>
        <p:spPr bwMode="auto">
          <a:xfrm>
            <a:off x="3790950" y="2430267"/>
            <a:ext cx="323850" cy="32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>
            <a:off x="4089147" y="2645927"/>
            <a:ext cx="1905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/>
          <p:nvPr/>
        </p:nvPicPr>
        <p:blipFill>
          <a:blip r:embed="rId5"/>
          <a:stretch>
            <a:fillRect/>
          </a:stretch>
        </p:blipFill>
        <p:spPr>
          <a:xfrm>
            <a:off x="4823036" y="1832029"/>
            <a:ext cx="3700149" cy="235829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00141" y="3447229"/>
            <a:ext cx="914400" cy="2423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/>
          <p:nvPr/>
        </p:nvPicPr>
        <p:blipFill rotWithShape="1">
          <a:blip r:embed="rId5"/>
          <a:srcRect l="42092" t="35147" r="44019" b="59184"/>
          <a:stretch/>
        </p:blipFill>
        <p:spPr bwMode="auto">
          <a:xfrm>
            <a:off x="5486400" y="2331092"/>
            <a:ext cx="1540008" cy="5037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6"/>
          <a:srcRect l="98077" t="68717" b="28890"/>
          <a:stretch/>
        </p:blipFill>
        <p:spPr bwMode="auto">
          <a:xfrm>
            <a:off x="7924800" y="3311434"/>
            <a:ext cx="391795" cy="30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H="1">
            <a:off x="8332685" y="3469342"/>
            <a:ext cx="1905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23" y="4635637"/>
            <a:ext cx="3220720" cy="185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8" t="35330" r="42898" b="59037"/>
          <a:stretch/>
        </p:blipFill>
        <p:spPr bwMode="auto">
          <a:xfrm>
            <a:off x="3508756" y="4953000"/>
            <a:ext cx="1368043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76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Imagine&amp;Shape Catia workbench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067" y="1500042"/>
            <a:ext cx="778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Final Product 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"/>
          <a:stretch/>
        </p:blipFill>
        <p:spPr bwMode="auto">
          <a:xfrm>
            <a:off x="762000" y="1961707"/>
            <a:ext cx="7693718" cy="455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6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1371600"/>
          </a:xfrm>
        </p:spPr>
        <p:txBody>
          <a:bodyPr>
            <a:normAutofit/>
          </a:bodyPr>
          <a:lstStyle/>
          <a:p>
            <a:pPr marL="404622" indent="-285750"/>
            <a:r>
              <a:rPr lang="en-US" dirty="0" smtClean="0">
                <a:sym typeface="Wingdings" pitchFamily="2" charset="2"/>
              </a:rPr>
              <a:t>Just a basketball stadium was the original idea but decided to add a sports complex</a:t>
            </a:r>
          </a:p>
          <a:p>
            <a:pPr marL="404622" indent="-285750"/>
            <a:endParaRPr lang="en-US" dirty="0">
              <a:sym typeface="Wingdings" pitchFamily="2" charset="2"/>
            </a:endParaRPr>
          </a:p>
          <a:p>
            <a:pPr marL="118872" indent="0"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200400"/>
            <a:ext cx="358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Added a new office/gym/swimming pool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Shaped like an “</a:t>
            </a:r>
            <a:r>
              <a:rPr lang="en-US" sz="3200" dirty="0" smtClean="0">
                <a:latin typeface="Courier10 BT" pitchFamily="49" charset="0"/>
              </a:rPr>
              <a:t>I</a:t>
            </a:r>
            <a:r>
              <a:rPr lang="en-US" sz="2400" dirty="0" smtClean="0"/>
              <a:t>” from an aerial view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Added a Hall of Fame and a new restaurant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r="8100" b="3027"/>
          <a:stretch/>
        </p:blipFill>
        <p:spPr>
          <a:xfrm>
            <a:off x="533400" y="2706267"/>
            <a:ext cx="4495800" cy="406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1143000"/>
          </a:xfrm>
        </p:spPr>
        <p:txBody>
          <a:bodyPr/>
          <a:lstStyle/>
          <a:p>
            <a:r>
              <a:rPr lang="en-US" dirty="0" smtClean="0"/>
              <a:t>Final</a:t>
            </a:r>
            <a:r>
              <a:rPr lang="en-US" dirty="0" smtClean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64638"/>
            <a:ext cx="4800600" cy="360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61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207</TotalTime>
  <Words>141</Words>
  <Application>Microsoft Office PowerPoint</Application>
  <PresentationFormat>On-screen Show (4:3)</PresentationFormat>
  <Paragraphs>30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Module</vt:lpstr>
      <vt:lpstr>Kibbie Dome Expansion</vt:lpstr>
      <vt:lpstr>Objectives</vt:lpstr>
      <vt:lpstr>Imagine&amp;Shape Catia workbench</vt:lpstr>
      <vt:lpstr>Imagine&amp;Shape Catia workbench</vt:lpstr>
      <vt:lpstr>Imagine&amp;Shape Catia workbench</vt:lpstr>
      <vt:lpstr>The new idea</vt:lpstr>
      <vt:lpstr>Final model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College of Engineering</cp:lastModifiedBy>
  <cp:revision>30</cp:revision>
  <dcterms:created xsi:type="dcterms:W3CDTF">2012-04-24T21:06:34Z</dcterms:created>
  <dcterms:modified xsi:type="dcterms:W3CDTF">2014-05-13T18:39:17Z</dcterms:modified>
</cp:coreProperties>
</file>