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Catia Generated </a:t>
            </a:r>
            <a:br>
              <a:rPr lang="en-US" dirty="0" smtClean="0"/>
            </a:br>
            <a:r>
              <a:rPr lang="en-US" dirty="0" smtClean="0"/>
              <a:t>FHSAE Wiring Harness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Alan McMurray </a:t>
            </a:r>
            <a:r>
              <a:rPr lang="en-US" dirty="0" smtClean="0"/>
              <a:t>, </a:t>
            </a:r>
            <a:r>
              <a:rPr lang="en-US" dirty="0"/>
              <a:t>Austin Steiner, </a:t>
            </a:r>
            <a:r>
              <a:rPr lang="en-US" dirty="0" smtClean="0"/>
              <a:t>Thomas </a:t>
            </a:r>
            <a:r>
              <a:rPr lang="en-US" dirty="0" smtClean="0"/>
              <a:t>Stewart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649980"/>
            <a:ext cx="3888633" cy="262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958609"/>
          </a:xfrm>
        </p:spPr>
        <p:txBody>
          <a:bodyPr>
            <a:normAutofit/>
          </a:bodyPr>
          <a:lstStyle/>
          <a:p>
            <a:r>
              <a:rPr lang="en-US" dirty="0" smtClean="0"/>
              <a:t>Establish a model </a:t>
            </a:r>
            <a:r>
              <a:rPr lang="en-US" dirty="0"/>
              <a:t>of the Formula Hybrid car’s </a:t>
            </a:r>
            <a:r>
              <a:rPr lang="en-US" dirty="0" smtClean="0"/>
              <a:t>wiring system using the CATIA electrical </a:t>
            </a:r>
            <a:r>
              <a:rPr lang="en-US" dirty="0"/>
              <a:t>harness </a:t>
            </a:r>
            <a:r>
              <a:rPr lang="en-US" dirty="0" smtClean="0"/>
              <a:t>workbenches.</a:t>
            </a:r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sz="2000" dirty="0" smtClean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457200" y="3657600"/>
            <a:ext cx="3886200" cy="2895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Document </a:t>
            </a:r>
            <a:r>
              <a:rPr lang="en-US" dirty="0" smtClean="0"/>
              <a:t>capabilities of </a:t>
            </a:r>
            <a:r>
              <a:rPr lang="en-US" dirty="0" smtClean="0"/>
              <a:t>electrical </a:t>
            </a:r>
            <a:r>
              <a:rPr lang="en-US" dirty="0" smtClean="0"/>
              <a:t>work-benches </a:t>
            </a:r>
            <a:r>
              <a:rPr lang="en-US" dirty="0" smtClean="0"/>
              <a:t>for use in future  projects.</a:t>
            </a:r>
          </a:p>
          <a:p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Product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5" y="1981200"/>
            <a:ext cx="7416629" cy="401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8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Assembly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r="8196"/>
          <a:stretch/>
        </p:blipFill>
        <p:spPr>
          <a:xfrm>
            <a:off x="381000" y="1676400"/>
            <a:ext cx="5192389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12291" r="16178"/>
          <a:stretch/>
        </p:blipFill>
        <p:spPr>
          <a:xfrm>
            <a:off x="3978204" y="3581400"/>
            <a:ext cx="4708596" cy="294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0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Compartment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4"/>
          <a:stretch/>
        </p:blipFill>
        <p:spPr>
          <a:xfrm>
            <a:off x="1691271" y="2209800"/>
            <a:ext cx="5761457" cy="378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6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Product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811" r="15000"/>
          <a:stretch/>
        </p:blipFill>
        <p:spPr>
          <a:xfrm>
            <a:off x="1371600" y="1676400"/>
            <a:ext cx="6400800" cy="476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6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47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Corbel</vt:lpstr>
      <vt:lpstr>Wingdings</vt:lpstr>
      <vt:lpstr>Wingdings 2</vt:lpstr>
      <vt:lpstr>Wingdings 3</vt:lpstr>
      <vt:lpstr>Module</vt:lpstr>
      <vt:lpstr>Catia Generated  FHSAE Wiring Harness </vt:lpstr>
      <vt:lpstr>Objectives</vt:lpstr>
      <vt:lpstr>Finished Product</vt:lpstr>
      <vt:lpstr>Dashboard Assembly</vt:lpstr>
      <vt:lpstr>Engine Compartment</vt:lpstr>
      <vt:lpstr>Finished Product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Steiner, Austin (stei9522@vandals.uidaho.edu)</cp:lastModifiedBy>
  <cp:revision>33</cp:revision>
  <dcterms:created xsi:type="dcterms:W3CDTF">2012-04-24T21:06:34Z</dcterms:created>
  <dcterms:modified xsi:type="dcterms:W3CDTF">2015-04-30T18:02:39Z</dcterms:modified>
</cp:coreProperties>
</file>