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 Building Expansion</a:t>
            </a:r>
            <a:br>
              <a:rPr lang="en-US" dirty="0" smtClean="0"/>
            </a:br>
            <a:r>
              <a:rPr lang="en-US" dirty="0" smtClean="0"/>
              <a:t>(traditional theme)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Frankenfield</a:t>
            </a:r>
            <a:r>
              <a:rPr lang="en-US" dirty="0" smtClean="0"/>
              <a:t>, Johnathan Baily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and demonstrate concepts for an expansion of the EP building</a:t>
            </a:r>
          </a:p>
          <a:p>
            <a:endParaRPr lang="en-US" dirty="0" smtClean="0"/>
          </a:p>
          <a:p>
            <a:r>
              <a:rPr lang="en-US" dirty="0" smtClean="0"/>
              <a:t>Create a design that focuses on active learning and student interaction</a:t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90703"/>
            <a:ext cx="36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expansion is shown attached to the original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3288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813291"/>
            <a:ext cx="284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20" y="4343400"/>
            <a:ext cx="28448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Layout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2" y="2304809"/>
            <a:ext cx="4114800" cy="308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5006" y="155397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Suite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2317" y="154885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458" y="5801754"/>
            <a:ext cx="12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Classroom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5999" y="5828138"/>
            <a:ext cx="124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 Learning Center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8795" y="5812308"/>
            <a:ext cx="124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 Learning Classroom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2317" y="2192799"/>
            <a:ext cx="243780" cy="474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2"/>
          </p:cNvCxnSpPr>
          <p:nvPr/>
        </p:nvCxnSpPr>
        <p:spPr>
          <a:xfrm flipV="1">
            <a:off x="1524000" y="2200302"/>
            <a:ext cx="94406" cy="61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0"/>
          </p:cNvCxnSpPr>
          <p:nvPr/>
        </p:nvCxnSpPr>
        <p:spPr>
          <a:xfrm flipH="1">
            <a:off x="1519322" y="4876800"/>
            <a:ext cx="241060" cy="924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66097" y="4940219"/>
            <a:ext cx="44013" cy="872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1" idx="0"/>
          </p:cNvCxnSpPr>
          <p:nvPr/>
        </p:nvCxnSpPr>
        <p:spPr>
          <a:xfrm>
            <a:off x="3957919" y="4876800"/>
            <a:ext cx="265740" cy="935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44265"/>
            <a:ext cx="4267200" cy="3200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302526" y="230480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Floor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6327" y="230480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Floor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61620" y="526358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54410" y="5663254"/>
            <a:ext cx="136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Conference Room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733797" y="5339277"/>
            <a:ext cx="1453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Offices/ Conference Rooms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468614" y="4495800"/>
            <a:ext cx="93987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0"/>
          </p:cNvCxnSpPr>
          <p:nvPr/>
        </p:nvCxnSpPr>
        <p:spPr>
          <a:xfrm flipH="1" flipV="1">
            <a:off x="6931147" y="5016349"/>
            <a:ext cx="7050" cy="646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8323587" y="4160288"/>
            <a:ext cx="136876" cy="1130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Rooms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28600" y="4648200"/>
            <a:ext cx="3901440" cy="1516379"/>
          </a:xfrm>
          <a:prstGeom prst="rect">
            <a:avLst/>
          </a:prstGeom>
        </p:spPr>
        <p:txBody>
          <a:bodyPr vert="horz" lIns="54864" tIns="91440" rtlCol="0">
            <a:normAutofit fontScale="4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900" dirty="0" smtClean="0"/>
              <a:t>Tables can be moved to accommodate either a classroom or study room format</a:t>
            </a:r>
          </a:p>
          <a:p>
            <a:pPr marL="118872" indent="0">
              <a:buNone/>
            </a:pPr>
            <a:endParaRPr lang="en-US" sz="2900" dirty="0" smtClean="0"/>
          </a:p>
          <a:p>
            <a:r>
              <a:rPr lang="en-US" sz="2900" dirty="0" smtClean="0"/>
              <a:t>Opaque glass products can allow for projection onto glass surfaces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Font typeface="Wingdings 2"/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29112"/>
            <a:ext cx="4037885" cy="302888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5520472" cy="2886601"/>
          </a:xfrm>
        </p:spPr>
      </p:pic>
    </p:spTree>
    <p:extLst>
      <p:ext uri="{BB962C8B-B14F-4D97-AF65-F5344CB8AC3E}">
        <p14:creationId xmlns:p14="http://schemas.microsoft.com/office/powerpoint/2010/main" val="131571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68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563643" cy="3276600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41960" y="5257800"/>
            <a:ext cx="8229600" cy="1440179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Machine shop design is roughly 80% larger than Gauss Johnson’s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sz="2900" dirty="0" smtClean="0"/>
              <a:t>Room for more machines, more storage space, and a more open layout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7731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</TotalTime>
  <Words>121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EP Building Expansion (traditional theme)</vt:lpstr>
      <vt:lpstr>Objective</vt:lpstr>
      <vt:lpstr>Full Expansion</vt:lpstr>
      <vt:lpstr>Floor Layout</vt:lpstr>
      <vt:lpstr>Active Learning Rooms</vt:lpstr>
      <vt:lpstr>Machine Shop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Frankenfield, Peter (fran7684@vandals.uidaho.edu)</cp:lastModifiedBy>
  <cp:revision>46</cp:revision>
  <dcterms:created xsi:type="dcterms:W3CDTF">2012-04-24T21:06:34Z</dcterms:created>
  <dcterms:modified xsi:type="dcterms:W3CDTF">2015-04-30T21:57:06Z</dcterms:modified>
</cp:coreProperties>
</file>