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3" r:id="rId5"/>
    <p:sldId id="268" r:id="rId6"/>
    <p:sldId id="273" r:id="rId7"/>
    <p:sldId id="259" r:id="rId8"/>
    <p:sldId id="277" r:id="rId9"/>
    <p:sldId id="275" r:id="rId10"/>
    <p:sldId id="278" r:id="rId11"/>
    <p:sldId id="279" r:id="rId12"/>
    <p:sldId id="276" r:id="rId13"/>
    <p:sldId id="274" r:id="rId14"/>
    <p:sldId id="262" r:id="rId15"/>
    <p:sldId id="264" r:id="rId16"/>
    <p:sldId id="265" r:id="rId17"/>
    <p:sldId id="267" r:id="rId18"/>
    <p:sldId id="269" r:id="rId19"/>
    <p:sldId id="270" r:id="rId20"/>
    <p:sldId id="271" r:id="rId21"/>
    <p:sldId id="27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08" y="1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81E836C8-1D56-44A0-A3C3-373F2B298ACC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81E836C8-1D56-44A0-A3C3-373F2B298ACC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4191000"/>
            <a:ext cx="8077200" cy="1673352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Lego CNC Machines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276600"/>
            <a:ext cx="8077200" cy="1499616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Augusto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Siqueira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Jacob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Lemmelin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Murilo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Amaral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Howe,        Sam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Childress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Thabata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Müller,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 Hammer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Tyler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Hutten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CNC Mill Final Product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76400"/>
            <a:ext cx="8686800" cy="486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0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CNC Mill Final Product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7" r="23276"/>
          <a:stretch/>
        </p:blipFill>
        <p:spPr>
          <a:xfrm>
            <a:off x="1676400" y="1525153"/>
            <a:ext cx="5791200" cy="530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0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CNC Mill Final Product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1" t="17041" r="15142" b="14792"/>
          <a:stretch/>
        </p:blipFill>
        <p:spPr>
          <a:xfrm>
            <a:off x="571500" y="1676400"/>
            <a:ext cx="8001000" cy="484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CNC Mill Final Product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7" t="3529" r="8235"/>
          <a:stretch/>
        </p:blipFill>
        <p:spPr>
          <a:xfrm>
            <a:off x="2133600" y="1600200"/>
            <a:ext cx="5257800" cy="489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5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Milling head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6540" y="5906157"/>
            <a:ext cx="5230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Supports the drill to cut the foam in both models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/>
          <a:stretch/>
        </p:blipFill>
        <p:spPr>
          <a:xfrm>
            <a:off x="304800" y="1862327"/>
            <a:ext cx="4476045" cy="3962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6249"/>
          <a:stretch/>
        </p:blipFill>
        <p:spPr>
          <a:xfrm>
            <a:off x="4876800" y="1868402"/>
            <a:ext cx="39624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0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Claw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19400" y="6286053"/>
            <a:ext cx="4557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Holds the foam during turning operations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76401"/>
            <a:ext cx="8839200" cy="458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3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 Support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9861" y="6255758"/>
            <a:ext cx="4584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Fixes the center of the foam during turning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02" y="1600200"/>
            <a:ext cx="8855198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7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Axis Final Product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0" t="13127" r="24720" b="20502"/>
          <a:stretch/>
        </p:blipFill>
        <p:spPr>
          <a:xfrm>
            <a:off x="819150" y="1524000"/>
            <a:ext cx="7505700" cy="50663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170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Axis Final Product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1" t="3293" r="28712" b="13127"/>
          <a:stretch/>
        </p:blipFill>
        <p:spPr>
          <a:xfrm>
            <a:off x="335279" y="1614678"/>
            <a:ext cx="4609402" cy="4609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5" t="836" r="27382" b="20501"/>
          <a:stretch/>
        </p:blipFill>
        <p:spPr>
          <a:xfrm>
            <a:off x="5017860" y="1614678"/>
            <a:ext cx="3745139" cy="4609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880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Axis Final Product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42" y="1752600"/>
            <a:ext cx="7956915" cy="4306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830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Create functioning CATIA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lego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models for both  4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axis and a 3-D printing CNC devices.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Replicate CNC functionality demonstrated by Arthur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Sacek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These include the 360 degree Milling Machine and the RCX Lathe.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152 unique Lego Technics parts were modeled from scratch amongst 8 students.</a:t>
            </a:r>
          </a:p>
          <a:p>
            <a:pPr marL="118872" indent="0">
              <a:buNone/>
            </a:pPr>
            <a:endParaRPr lang="en-US" u="sng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More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than 1000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parts were assembled by our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teams.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endParaRPr lang="en-US" dirty="0" smtClean="0"/>
          </a:p>
          <a:p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Axis Final Product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3" r="4763"/>
          <a:stretch/>
        </p:blipFill>
        <p:spPr>
          <a:xfrm>
            <a:off x="1562100" y="1676400"/>
            <a:ext cx="6019800" cy="4997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585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Axis Final Product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1" t="10668" r="20729" b="10668"/>
          <a:stretch/>
        </p:blipFill>
        <p:spPr>
          <a:xfrm>
            <a:off x="1333500" y="1524000"/>
            <a:ext cx="6477000" cy="518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729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LEGO CNC Milling Machines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931" y="6240780"/>
            <a:ext cx="3716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LEGO CNC I -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000" b="1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axis version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4906" y="6248400"/>
            <a:ext cx="4272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LEGO CNC II – Gantry/ 3D printing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31" y="1604364"/>
            <a:ext cx="4308069" cy="45678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0" y="1604364"/>
            <a:ext cx="4308069" cy="456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2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Examples of Lego Piece Models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6063135"/>
            <a:ext cx="3130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3x3.8x7 Bent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 degree.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LEGO code: 32009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200" y="6059565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2x8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Brick 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LEGO code: 3007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0" y="1520810"/>
            <a:ext cx="4398658" cy="45387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20810"/>
            <a:ext cx="4419600" cy="453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0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Upper track for mill head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91" y="1554995"/>
            <a:ext cx="8305800" cy="476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9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Upper gantry for mill head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7189" r="15625" b="18749"/>
          <a:stretch/>
        </p:blipFill>
        <p:spPr>
          <a:xfrm>
            <a:off x="630973" y="1600200"/>
            <a:ext cx="7882054" cy="512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0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Milling machine base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9" y="1604364"/>
            <a:ext cx="4261647" cy="44916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8147" y="6092133"/>
            <a:ext cx="1457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Catia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Model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4364"/>
            <a:ext cx="4384269" cy="44916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1200" y="6118562"/>
            <a:ext cx="1969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 Tube Design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16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CNC Mill Final Product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9" r="11240"/>
          <a:stretch/>
        </p:blipFill>
        <p:spPr>
          <a:xfrm>
            <a:off x="4953000" y="3059631"/>
            <a:ext cx="3886200" cy="32426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"/>
          <a:stretch/>
        </p:blipFill>
        <p:spPr>
          <a:xfrm>
            <a:off x="457200" y="1981200"/>
            <a:ext cx="4495800" cy="267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6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CNC Mill Final Product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r="18182"/>
          <a:stretch/>
        </p:blipFill>
        <p:spPr>
          <a:xfrm>
            <a:off x="990600" y="1600200"/>
            <a:ext cx="6572703" cy="500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9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377</TotalTime>
  <Words>192</Words>
  <Application>Microsoft Office PowerPoint</Application>
  <PresentationFormat>On-screen Show (4:3)</PresentationFormat>
  <Paragraphs>42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Corbel</vt:lpstr>
      <vt:lpstr>Times New Roman</vt:lpstr>
      <vt:lpstr>Wingdings</vt:lpstr>
      <vt:lpstr>Wingdings 2</vt:lpstr>
      <vt:lpstr>Wingdings 3</vt:lpstr>
      <vt:lpstr>Module</vt:lpstr>
      <vt:lpstr>Lego CNC Machines</vt:lpstr>
      <vt:lpstr>Objectives</vt:lpstr>
      <vt:lpstr>LEGO CNC Milling Machines</vt:lpstr>
      <vt:lpstr>Examples of Lego Piece Models</vt:lpstr>
      <vt:lpstr>Upper track for mill head</vt:lpstr>
      <vt:lpstr>Upper gantry for mill head</vt:lpstr>
      <vt:lpstr>Milling machine base</vt:lpstr>
      <vt:lpstr>CNC Mill Final Product </vt:lpstr>
      <vt:lpstr>CNC Mill Final Product </vt:lpstr>
      <vt:lpstr>CNC Mill Final Product </vt:lpstr>
      <vt:lpstr>CNC Mill Final Product </vt:lpstr>
      <vt:lpstr>CNC Mill Final Product </vt:lpstr>
      <vt:lpstr>CNC Mill Final Product</vt:lpstr>
      <vt:lpstr>Milling head</vt:lpstr>
      <vt:lpstr>Claw </vt:lpstr>
      <vt:lpstr>End Support </vt:lpstr>
      <vt:lpstr>4th Axis Final Product</vt:lpstr>
      <vt:lpstr>4th Axis Final Product</vt:lpstr>
      <vt:lpstr>4th Axis Final Product</vt:lpstr>
      <vt:lpstr>4th Axis Final Product</vt:lpstr>
      <vt:lpstr>4th Axis Final Product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Project</dc:title>
  <dc:creator>Kurran Kelly</dc:creator>
  <cp:lastModifiedBy>Hutten, Tyler (hutt5843@vandals.uidaho.edu)</cp:lastModifiedBy>
  <cp:revision>54</cp:revision>
  <dcterms:created xsi:type="dcterms:W3CDTF">2012-04-24T21:06:34Z</dcterms:created>
  <dcterms:modified xsi:type="dcterms:W3CDTF">2015-05-08T22:29:29Z</dcterms:modified>
</cp:coreProperties>
</file>