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 Building Expansion</a:t>
            </a:r>
            <a:br>
              <a:rPr lang="en-US" dirty="0" smtClean="0"/>
            </a:br>
            <a:r>
              <a:rPr lang="en-US" dirty="0" smtClean="0"/>
              <a:t>(traditional theme)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Frankenfield</a:t>
            </a:r>
            <a:r>
              <a:rPr lang="en-US" dirty="0" smtClean="0"/>
              <a:t>, Johnathan Baily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and demonstrate concepts for an expansion of the EP building</a:t>
            </a:r>
          </a:p>
          <a:p>
            <a:endParaRPr lang="en-US" dirty="0" smtClean="0"/>
          </a:p>
          <a:p>
            <a:r>
              <a:rPr lang="en-US" dirty="0" smtClean="0"/>
              <a:t>Create a design that focuses on active learning and student interaction</a:t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Full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300" y="5830669"/>
            <a:ext cx="36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expansion is shown attached to the original building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70531"/>
            <a:ext cx="4991963" cy="3743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0" y="1698991"/>
            <a:ext cx="284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0" y="4327793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 </a:t>
            </a:r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46" y="2255938"/>
            <a:ext cx="4526042" cy="3395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9391" y="154662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Suite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5796" y="147116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Machine</a:t>
            </a:r>
          </a:p>
          <a:p>
            <a:pPr algn="ctr"/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3388" y="5934745"/>
            <a:ext cx="12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Classroom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9070" y="5796246"/>
            <a:ext cx="124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Active Learning Center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4192" y="5716274"/>
            <a:ext cx="124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Active Learning Classroom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49070" y="2110693"/>
            <a:ext cx="99197" cy="556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2"/>
          </p:cNvCxnSpPr>
          <p:nvPr/>
        </p:nvCxnSpPr>
        <p:spPr>
          <a:xfrm flipH="1" flipV="1">
            <a:off x="2952791" y="2192951"/>
            <a:ext cx="407948" cy="691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58407" y="5003987"/>
            <a:ext cx="241060" cy="924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" idx="0"/>
          </p:cNvCxnSpPr>
          <p:nvPr/>
        </p:nvCxnSpPr>
        <p:spPr>
          <a:xfrm flipH="1">
            <a:off x="5173934" y="5136682"/>
            <a:ext cx="77324" cy="659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03132" y="5136682"/>
            <a:ext cx="402468" cy="575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85246" y="472118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Floor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Shop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3688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563643" cy="3276600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41960" y="5257800"/>
            <a:ext cx="8229600" cy="1440179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Machine shop design is roughly 80% larger than Gauss Johnson’s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sz="2900" dirty="0" smtClean="0"/>
              <a:t>Room for more machines, more storage space, and a more open layout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77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Suite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13" y="1600200"/>
            <a:ext cx="6775373" cy="50815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2286000" y="2609166"/>
            <a:ext cx="9906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187415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 door to outside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98931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 door to machine shop</a:t>
            </a:r>
            <a:endParaRPr lang="en-US" dirty="0"/>
          </a:p>
        </p:txBody>
      </p:sp>
      <p:cxnSp>
        <p:nvCxnSpPr>
          <p:cNvPr id="9" name="Straight Connector 8"/>
          <p:cNvCxnSpPr>
            <a:stCxn id="8" idx="1"/>
          </p:cNvCxnSpPr>
          <p:nvPr/>
        </p:nvCxnSpPr>
        <p:spPr>
          <a:xfrm flipH="1" flipV="1">
            <a:off x="5603914" y="5056535"/>
            <a:ext cx="644486" cy="532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Rooms</a:t>
            </a: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28600" y="4648200"/>
            <a:ext cx="5179294" cy="2072576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900" dirty="0" smtClean="0"/>
              <a:t>Tables can be moved to accommodate either a classroom or study room format</a:t>
            </a:r>
          </a:p>
          <a:p>
            <a:pPr marL="118872" indent="0">
              <a:buNone/>
            </a:pPr>
            <a:endParaRPr lang="en-US" sz="2900" dirty="0" smtClean="0"/>
          </a:p>
          <a:p>
            <a:r>
              <a:rPr lang="en-US" sz="2900" dirty="0" smtClean="0"/>
              <a:t>Opaque glass products can allow for projection onto glass surfaces and use as a whiteboard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Font typeface="Wingdings 2"/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92002"/>
            <a:ext cx="3504485" cy="262877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5331694" cy="2787891"/>
          </a:xfrm>
        </p:spPr>
      </p:pic>
    </p:spTree>
    <p:extLst>
      <p:ext uri="{BB962C8B-B14F-4D97-AF65-F5344CB8AC3E}">
        <p14:creationId xmlns:p14="http://schemas.microsoft.com/office/powerpoint/2010/main" val="13157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Floor 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64" y="1524000"/>
            <a:ext cx="6399233" cy="4799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916" y="58932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6917" y="5798736"/>
            <a:ext cx="136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Conference Room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0903" y="5051234"/>
            <a:ext cx="1453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Offices/ Conference Rooms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4605830"/>
            <a:ext cx="533400" cy="1165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681063" y="5334000"/>
            <a:ext cx="491137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010400" y="4058562"/>
            <a:ext cx="621006" cy="970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9700" y="181842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Floor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9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150</TotalTime>
  <Words>142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Wingdings</vt:lpstr>
      <vt:lpstr>Wingdings 2</vt:lpstr>
      <vt:lpstr>Wingdings 3</vt:lpstr>
      <vt:lpstr>Module</vt:lpstr>
      <vt:lpstr>EP Building Expansion (traditional theme)</vt:lpstr>
      <vt:lpstr>Objective</vt:lpstr>
      <vt:lpstr>Expansion Full Model</vt:lpstr>
      <vt:lpstr>1st Floor Layout</vt:lpstr>
      <vt:lpstr>Machine Shop</vt:lpstr>
      <vt:lpstr>Design Suite</vt:lpstr>
      <vt:lpstr>Active Learning Rooms</vt:lpstr>
      <vt:lpstr>3rd Floor Layout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Baily, Johnathan (bail2066@vandals.uidaho.edu)</cp:lastModifiedBy>
  <cp:revision>64</cp:revision>
  <dcterms:created xsi:type="dcterms:W3CDTF">2012-04-24T21:06:34Z</dcterms:created>
  <dcterms:modified xsi:type="dcterms:W3CDTF">2015-05-02T02:45:56Z</dcterms:modified>
</cp:coreProperties>
</file>