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Rhino Rendering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 Pinkham</a:t>
            </a:r>
          </a:p>
          <a:p>
            <a:r>
              <a:rPr lang="en-US" dirty="0" smtClean="0"/>
              <a:t>Christian O’Bryan</a:t>
            </a:r>
          </a:p>
          <a:p>
            <a:r>
              <a:rPr lang="en-US" dirty="0" smtClean="0"/>
              <a:t>Matt Wilson</a:t>
            </a:r>
          </a:p>
          <a:p>
            <a:r>
              <a:rPr lang="en-US" dirty="0" smtClean="0"/>
              <a:t>Ronnie Ross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0500" y="1752600"/>
            <a:ext cx="87630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Develop tutorials on how to use Rhino/Flamingo to enhance SolidWorks and CATIA models in real-life renders.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Define best practices to transfer solid model data between CAD packages.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Illustrate Rhino/Flamingo rendering outcomes possible with four different modeling subjects.</a:t>
            </a:r>
            <a:endParaRPr lang="en-US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Rabbotix</a:t>
            </a:r>
            <a:r>
              <a:rPr lang="en-US" dirty="0" smtClean="0"/>
              <a:t> Robot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4349500" cy="28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92"/>
          <a:stretch/>
        </p:blipFill>
        <p:spPr>
          <a:xfrm>
            <a:off x="4800600" y="2438400"/>
            <a:ext cx="4145974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506" y="2264833"/>
            <a:ext cx="5830494" cy="3591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52"/>
          <a:stretch/>
        </p:blipFill>
        <p:spPr>
          <a:xfrm>
            <a:off x="-188887" y="3962400"/>
            <a:ext cx="4151287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Gear Clock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5678"/>
            <a:ext cx="3986500" cy="245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Band-</a:t>
            </a:r>
            <a:r>
              <a:rPr lang="en-US" dirty="0" err="1" smtClean="0"/>
              <a:t>Beesten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t="17187"/>
          <a:stretch/>
        </p:blipFill>
        <p:spPr>
          <a:xfrm>
            <a:off x="1524000" y="1752600"/>
            <a:ext cx="5927440" cy="468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0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Proposal Project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8975"/>
            <a:ext cx="4651518" cy="275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52266"/>
            <a:ext cx="4114800" cy="26346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52266"/>
            <a:ext cx="4644884" cy="2667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186938"/>
            <a:ext cx="4644884" cy="26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7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56</TotalTime>
  <Words>37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Corbel</vt:lpstr>
      <vt:lpstr>Wingdings</vt:lpstr>
      <vt:lpstr>Wingdings 2</vt:lpstr>
      <vt:lpstr>Wingdings 3</vt:lpstr>
      <vt:lpstr>Module</vt:lpstr>
      <vt:lpstr>Rhino Rendering</vt:lpstr>
      <vt:lpstr>Objective</vt:lpstr>
      <vt:lpstr>Rabbotix Robot</vt:lpstr>
      <vt:lpstr>Magnetic Gear Clock</vt:lpstr>
      <vt:lpstr>Band-Beesten</vt:lpstr>
      <vt:lpstr>Building Proposal Project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Kurran Kelly</dc:creator>
  <cp:lastModifiedBy>Beyerlein, Steven (sbeyer@uidaho.edu)</cp:lastModifiedBy>
  <cp:revision>25</cp:revision>
  <dcterms:created xsi:type="dcterms:W3CDTF">2012-04-24T21:06:34Z</dcterms:created>
  <dcterms:modified xsi:type="dcterms:W3CDTF">2015-04-30T15:45:39Z</dcterms:modified>
</cp:coreProperties>
</file>