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7000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00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00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00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7000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00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00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00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00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 advTm="7000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1E836C8-1D56-44A0-A3C3-373F2B298ACC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7000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1E836C8-1D56-44A0-A3C3-373F2B298ACC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7000">
    <p:cut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8077200" cy="1673352"/>
          </a:xfrm>
        </p:spPr>
        <p:txBody>
          <a:bodyPr/>
          <a:lstStyle/>
          <a:p>
            <a:r>
              <a:rPr lang="en-US" dirty="0"/>
              <a:t>Magnetic Gear Clock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588" y="2767584"/>
            <a:ext cx="8077200" cy="1499616"/>
          </a:xfrm>
        </p:spPr>
        <p:txBody>
          <a:bodyPr/>
          <a:lstStyle/>
          <a:p>
            <a:r>
              <a:rPr lang="en-US" dirty="0"/>
              <a:t>Team: David Smith, Connor Trulock, and Andrew </a:t>
            </a:r>
            <a:r>
              <a:rPr lang="en-US" dirty="0" err="1"/>
              <a:t>Brackebusch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07405"/>
            <a:ext cx="6096000" cy="3426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7000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Finish the CNC </a:t>
            </a:r>
            <a:r>
              <a:rPr lang="en-US" dirty="0" smtClean="0"/>
              <a:t>machining.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Continue non CNC Machining from previous semesters 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Electronically document all progress in one location to make the future easier for </a:t>
            </a:r>
            <a:r>
              <a:rPr lang="en-US" dirty="0" smtClean="0"/>
              <a:t>others.</a:t>
            </a:r>
            <a:endParaRPr lang="en-US" dirty="0" smtClean="0"/>
          </a:p>
          <a:p>
            <a:endParaRPr lang="en-US" dirty="0" smtClean="0"/>
          </a:p>
          <a:p>
            <a:endParaRPr lang="en-US" sz="2000" dirty="0" smtClean="0"/>
          </a:p>
        </p:txBody>
      </p:sp>
    </p:spTree>
  </p:cSld>
  <p:clrMapOvr>
    <a:masterClrMapping/>
  </p:clrMapOvr>
  <p:transition advClick="0" advTm="7000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 Cam 8 Magnet Wheel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endParaRPr lang="en-US" dirty="0" smtClean="0"/>
          </a:p>
          <a:p>
            <a:endParaRPr lang="en-US" u="sng" dirty="0" smtClean="0">
              <a:sym typeface="Wingdings" pitchFamily="2" charset="2"/>
            </a:endParaRPr>
          </a:p>
          <a:p>
            <a:endParaRPr lang="en-US" u="sng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136" b="4905"/>
          <a:stretch/>
        </p:blipFill>
        <p:spPr>
          <a:xfrm>
            <a:off x="3825050" y="4038600"/>
            <a:ext cx="5158418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724" b="4640"/>
          <a:stretch/>
        </p:blipFill>
        <p:spPr>
          <a:xfrm>
            <a:off x="228600" y="1905000"/>
            <a:ext cx="5410342" cy="2819401"/>
          </a:xfrm>
          <a:prstGeom prst="rect">
            <a:avLst/>
          </a:prstGeom>
        </p:spPr>
      </p:pic>
    </p:spTree>
  </p:cSld>
  <p:clrMapOvr>
    <a:masterClrMapping/>
  </p:clrMapOvr>
  <p:transition advClick="0" advTm="7000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3008" t="28049" r="2439" b="26829"/>
          <a:stretch/>
        </p:blipFill>
        <p:spPr>
          <a:xfrm>
            <a:off x="4633921" y="3510011"/>
            <a:ext cx="4372919" cy="3111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Shop Training and Machining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u="sng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09800"/>
            <a:ext cx="3276600" cy="436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79"/>
          <a:stretch/>
        </p:blipFill>
        <p:spPr>
          <a:xfrm>
            <a:off x="2971800" y="1522984"/>
            <a:ext cx="2895600" cy="324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67740"/>
      </p:ext>
    </p:extLst>
  </p:cSld>
  <p:clrMapOvr>
    <a:masterClrMapping/>
  </p:clrMapOvr>
  <p:transition advClick="0" advTm="7000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9" r="41216" b="17836"/>
          <a:stretch/>
        </p:blipFill>
        <p:spPr>
          <a:xfrm>
            <a:off x="6271791" y="4149247"/>
            <a:ext cx="2415009" cy="2331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Produced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2" b="14076"/>
          <a:stretch/>
        </p:blipFill>
        <p:spPr>
          <a:xfrm>
            <a:off x="345795" y="1616951"/>
            <a:ext cx="2928465" cy="252832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3" b="12802"/>
          <a:stretch/>
        </p:blipFill>
        <p:spPr>
          <a:xfrm>
            <a:off x="4267200" y="1549908"/>
            <a:ext cx="2651230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t="40000" r="13040" b="28752"/>
          <a:stretch/>
        </p:blipFill>
        <p:spPr>
          <a:xfrm>
            <a:off x="1069139" y="4273283"/>
            <a:ext cx="3805321" cy="20836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10400" y="1910835"/>
            <a:ext cx="200644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Assorted Standoffs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971800" y="1981200"/>
            <a:ext cx="4114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477000" y="2209800"/>
            <a:ext cx="1066800" cy="671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636340" y="6303702"/>
            <a:ext cx="248657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Microcontroller Housing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77000" y="6480980"/>
            <a:ext cx="176727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8-Magnet Wheel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0612591"/>
      </p:ext>
    </p:extLst>
  </p:cSld>
  <p:clrMapOvr>
    <a:masterClrMapping/>
  </p:clrMapOvr>
  <p:transition advClick="0" advTm="7000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4089"/>
          <a:stretch/>
        </p:blipFill>
        <p:spPr>
          <a:xfrm>
            <a:off x="5486400" y="1524000"/>
            <a:ext cx="3546799" cy="14407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CNC parts are completed.</a:t>
            </a:r>
          </a:p>
          <a:p>
            <a:endParaRPr lang="en-US" dirty="0"/>
          </a:p>
          <a:p>
            <a:r>
              <a:rPr lang="en-US" dirty="0" smtClean="0"/>
              <a:t>Microcontroller housing ready for installation of 12V female barrel jack power adapter.</a:t>
            </a:r>
          </a:p>
          <a:p>
            <a:endParaRPr lang="en-US" dirty="0"/>
          </a:p>
          <a:p>
            <a:r>
              <a:rPr lang="en-US" dirty="0" smtClean="0"/>
              <a:t>All hard paper copies are scanned and stored for electronic access.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800600"/>
            <a:ext cx="3574098" cy="180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25846"/>
      </p:ext>
    </p:extLst>
  </p:cSld>
  <p:clrMapOvr>
    <a:masterClrMapping/>
  </p:clrMapOvr>
  <p:transition advClick="0" advTm="7000"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88</TotalTime>
  <Words>91</Words>
  <Application>Microsoft Office PowerPoint</Application>
  <PresentationFormat>On-screen Show (4:3)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Corbel</vt:lpstr>
      <vt:lpstr>Wingdings</vt:lpstr>
      <vt:lpstr>Wingdings 2</vt:lpstr>
      <vt:lpstr>Wingdings 3</vt:lpstr>
      <vt:lpstr>Module</vt:lpstr>
      <vt:lpstr>Magnetic Gear Clock</vt:lpstr>
      <vt:lpstr>Objective</vt:lpstr>
      <vt:lpstr>Master Cam 8 Magnet Wheel</vt:lpstr>
      <vt:lpstr>Shop Training and Machining</vt:lpstr>
      <vt:lpstr>Parts Produced</vt:lpstr>
      <vt:lpstr>Summary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Project</dc:title>
  <dc:creator>Kurran Kelly</dc:creator>
  <cp:lastModifiedBy>Smith, David (smit1865@vandals.uidaho.edu)</cp:lastModifiedBy>
  <cp:revision>26</cp:revision>
  <dcterms:created xsi:type="dcterms:W3CDTF">2012-04-24T21:06:34Z</dcterms:created>
  <dcterms:modified xsi:type="dcterms:W3CDTF">2016-04-28T22:38:58Z</dcterms:modified>
</cp:coreProperties>
</file>