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58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194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1E836C8-1D56-44A0-A3C3-373F2B298ACC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1E836C8-1D56-44A0-A3C3-373F2B298ACC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14800"/>
            <a:ext cx="8077200" cy="954024"/>
          </a:xfrm>
        </p:spPr>
        <p:txBody>
          <a:bodyPr/>
          <a:lstStyle/>
          <a:p>
            <a:r>
              <a:rPr lang="en-US" dirty="0" smtClean="0"/>
              <a:t>REDESIGNING GJ </a:t>
            </a:r>
            <a:r>
              <a:rPr lang="en-US" sz="6000" dirty="0" smtClean="0"/>
              <a:t>120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15184"/>
            <a:ext cx="8077200" cy="1499616"/>
          </a:xfrm>
        </p:spPr>
        <p:txBody>
          <a:bodyPr/>
          <a:lstStyle/>
          <a:p>
            <a:r>
              <a:rPr lang="en-US" dirty="0" smtClean="0"/>
              <a:t>Krissy Buckler, Spencer Hauck, Jacob Middleton, Kierra Ryan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Objectives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1676400"/>
            <a:ext cx="4343400" cy="2117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Redesign GJ 120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Customizable Senior Design Suite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Comfortable and Organized Work Environment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1000" y="1676400"/>
            <a:ext cx="4572000" cy="1854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Remove Unnecessary Features 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More Storage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Apply a More Modern Look to Inspire Prospective Vandals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5741" r="5833" b="19347"/>
          <a:stretch/>
        </p:blipFill>
        <p:spPr>
          <a:xfrm>
            <a:off x="419100" y="3641759"/>
            <a:ext cx="81534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GJ </a:t>
            </a:r>
            <a:r>
              <a:rPr lang="en-US" sz="6000" dirty="0" smtClean="0"/>
              <a:t>120</a:t>
            </a:r>
            <a:r>
              <a:rPr lang="en-US" dirty="0" smtClean="0"/>
              <a:t> (Present)</a:t>
            </a:r>
            <a:endParaRPr lang="en-US" dirty="0"/>
          </a:p>
        </p:txBody>
      </p:sp>
      <p:pic>
        <p:nvPicPr>
          <p:cNvPr id="1026" name="Picture 2" descr="https://scontent.xx.fbcdn.net/v/t34.0-12/18191744_1562004693832663_669314142_n.jpg?oh=9e29de0b010622c44de2e0fd22c59b75&amp;oe=5904F9F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4038600" cy="3028950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.xx.fbcdn.net/v/t34.0-12/18197316_1562004760499323_1068837947_n.jpg?oh=ab756467a1afe93b2b806f74a74bd6ec&amp;oe=5903FBC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1562100"/>
            <a:ext cx="4038600" cy="3028950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content.xx.fbcdn.net/v/t34.0-12/18155341_1562004667165999_1811051896_n.jpg?oh=90d662b44affe5eec8ea7320a1b1c345&amp;oe=5903F7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183" y="4191000"/>
            <a:ext cx="3331633" cy="249872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4668774"/>
            <a:ext cx="2667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Current State of </a:t>
            </a:r>
            <a:r>
              <a:rPr lang="en-US" sz="1600" b="1" dirty="0" smtClean="0"/>
              <a:t>GJ </a:t>
            </a:r>
            <a:r>
              <a:rPr lang="en-US" sz="2400" dirty="0" smtClean="0"/>
              <a:t>120</a:t>
            </a:r>
            <a:r>
              <a:rPr lang="en-US" sz="2000" b="1" dirty="0" smtClean="0"/>
              <a:t>:</a:t>
            </a:r>
            <a:r>
              <a:rPr lang="en-US" sz="2400" b="1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Disorganized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Crowded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Chaotic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Dirty</a:t>
            </a:r>
          </a:p>
          <a:p>
            <a:pPr algn="ctr"/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400799" y="4744974"/>
            <a:ext cx="25908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Current Uses: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Automotive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Senior Design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Engine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Misc.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615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Stripping Down GJ </a:t>
            </a:r>
            <a:r>
              <a:rPr lang="en-US" sz="6000" dirty="0" smtClean="0"/>
              <a:t>120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4" t="7200" r="11702" b="9754"/>
          <a:stretch/>
        </p:blipFill>
        <p:spPr>
          <a:xfrm>
            <a:off x="1104900" y="1600200"/>
            <a:ext cx="6934200" cy="5021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390900" y="22214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HVAC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71800" y="4038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COLUMN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45836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HVAC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61076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WINDOWS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38400" y="6106733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WINDOW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43400" y="5562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BUILT-IN SHELF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0" y="6128237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DOOR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95400" y="3657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GARAGE DOORS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15000" y="16880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DOOR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48200" y="36692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SEPARATION  WALL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1371600" y="2743200"/>
            <a:ext cx="6096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371600" y="4299523"/>
            <a:ext cx="646531" cy="882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953000" y="6172200"/>
            <a:ext cx="0" cy="325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454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Room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399"/>
            <a:ext cx="5562600" cy="472440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Functionality: </a:t>
            </a:r>
            <a:r>
              <a:rPr lang="en-US" sz="2800" dirty="0"/>
              <a:t>C</a:t>
            </a:r>
            <a:r>
              <a:rPr lang="en-US" sz="2800" dirty="0" smtClean="0"/>
              <a:t>an </a:t>
            </a:r>
            <a:r>
              <a:rPr lang="en-US" sz="2800" dirty="0"/>
              <a:t>A</a:t>
            </a:r>
            <a:r>
              <a:rPr lang="en-US" sz="2800" dirty="0" smtClean="0"/>
              <a:t>ccommodate </a:t>
            </a:r>
            <a:r>
              <a:rPr lang="en-US" sz="2800" dirty="0" smtClean="0"/>
              <a:t>1,2,3 and even 4 </a:t>
            </a:r>
            <a:r>
              <a:rPr lang="en-US" sz="2800" dirty="0" smtClean="0"/>
              <a:t>Large </a:t>
            </a:r>
            <a:r>
              <a:rPr lang="en-US" sz="2800" dirty="0" smtClean="0"/>
              <a:t>P</a:t>
            </a:r>
            <a:r>
              <a:rPr lang="en-US" sz="2800" dirty="0" smtClean="0"/>
              <a:t>rojects</a:t>
            </a:r>
          </a:p>
          <a:p>
            <a:pPr marL="118872" indent="0">
              <a:buNone/>
            </a:pPr>
            <a:endParaRPr lang="en-US" sz="28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Organized: </a:t>
            </a:r>
            <a:r>
              <a:rPr lang="en-US" sz="2800" dirty="0" smtClean="0"/>
              <a:t>Additional Area For Drafting &amp; Project Planning</a:t>
            </a:r>
          </a:p>
          <a:p>
            <a:pPr marL="118872" indent="0">
              <a:buNone/>
            </a:pPr>
            <a:endParaRPr lang="en-US" sz="28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Customizable:</a:t>
            </a:r>
            <a:r>
              <a:rPr lang="en-US" sz="2800" dirty="0" smtClean="0"/>
              <a:t> Large Storage Units to Accommodate Personal Project Needs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4" t="7200" r="11702" b="9754"/>
          <a:stretch/>
        </p:blipFill>
        <p:spPr>
          <a:xfrm rot="16200000">
            <a:off x="5295121" y="2747865"/>
            <a:ext cx="4149014" cy="3004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7" name="Group 36"/>
          <p:cNvGrpSpPr/>
          <p:nvPr/>
        </p:nvGrpSpPr>
        <p:grpSpPr>
          <a:xfrm>
            <a:off x="6096000" y="4284306"/>
            <a:ext cx="1219200" cy="1811694"/>
            <a:chOff x="6096000" y="4284306"/>
            <a:chExt cx="1219200" cy="1811694"/>
          </a:xfrm>
        </p:grpSpPr>
        <p:sp>
          <p:nvSpPr>
            <p:cNvPr id="9" name="Rectangle 8"/>
            <p:cNvSpPr/>
            <p:nvPr/>
          </p:nvSpPr>
          <p:spPr>
            <a:xfrm>
              <a:off x="6226628" y="4284306"/>
              <a:ext cx="957944" cy="1811694"/>
            </a:xfrm>
            <a:prstGeom prst="rect">
              <a:avLst/>
            </a:prstGeom>
            <a:solidFill>
              <a:srgbClr val="F0AD00">
                <a:alpha val="40000"/>
              </a:srgb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96000" y="4866987"/>
              <a:ext cx="121920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 smtClean="0"/>
                <a:t>Project Space 1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467600" y="5058533"/>
            <a:ext cx="1219200" cy="1017725"/>
            <a:chOff x="7467600" y="5058533"/>
            <a:chExt cx="1219200" cy="1017725"/>
          </a:xfrm>
        </p:grpSpPr>
        <p:sp>
          <p:nvSpPr>
            <p:cNvPr id="10" name="Rectangle 9"/>
            <p:cNvSpPr/>
            <p:nvPr/>
          </p:nvSpPr>
          <p:spPr>
            <a:xfrm>
              <a:off x="7620000" y="5058533"/>
              <a:ext cx="957944" cy="1017725"/>
            </a:xfrm>
            <a:prstGeom prst="rect">
              <a:avLst/>
            </a:prstGeom>
            <a:solidFill>
              <a:srgbClr val="F0AD00">
                <a:alpha val="40000"/>
              </a:srgb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467600" y="5269891"/>
              <a:ext cx="121920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 smtClean="0"/>
                <a:t>Project Space 2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467600" y="3800548"/>
            <a:ext cx="1219200" cy="1017725"/>
            <a:chOff x="7467600" y="3800548"/>
            <a:chExt cx="1219200" cy="1017725"/>
          </a:xfrm>
        </p:grpSpPr>
        <p:sp>
          <p:nvSpPr>
            <p:cNvPr id="11" name="Rectangle 10"/>
            <p:cNvSpPr/>
            <p:nvPr/>
          </p:nvSpPr>
          <p:spPr>
            <a:xfrm>
              <a:off x="7598228" y="3800548"/>
              <a:ext cx="957944" cy="1017725"/>
            </a:xfrm>
            <a:prstGeom prst="rect">
              <a:avLst/>
            </a:prstGeom>
            <a:solidFill>
              <a:srgbClr val="F0AD00">
                <a:alpha val="40000"/>
              </a:srgb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67600" y="4027301"/>
              <a:ext cx="121920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 smtClean="0"/>
                <a:t>Project Space 3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467600" y="2514600"/>
            <a:ext cx="1219200" cy="1017725"/>
            <a:chOff x="7467600" y="2514600"/>
            <a:chExt cx="1219200" cy="1017725"/>
          </a:xfrm>
        </p:grpSpPr>
        <p:sp>
          <p:nvSpPr>
            <p:cNvPr id="12" name="Rectangle 11"/>
            <p:cNvSpPr/>
            <p:nvPr/>
          </p:nvSpPr>
          <p:spPr>
            <a:xfrm>
              <a:off x="7598228" y="2514600"/>
              <a:ext cx="957944" cy="1017725"/>
            </a:xfrm>
            <a:prstGeom prst="rect">
              <a:avLst/>
            </a:prstGeom>
            <a:solidFill>
              <a:srgbClr val="F0AD00">
                <a:alpha val="40000"/>
              </a:srgb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467600" y="2737663"/>
              <a:ext cx="121920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 smtClean="0"/>
                <a:t>Project Space 4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83534" y="3097075"/>
            <a:ext cx="1219200" cy="1017725"/>
            <a:chOff x="6083534" y="3097075"/>
            <a:chExt cx="1219200" cy="1017725"/>
          </a:xfrm>
        </p:grpSpPr>
        <p:sp>
          <p:nvSpPr>
            <p:cNvPr id="13" name="Rectangle 12"/>
            <p:cNvSpPr/>
            <p:nvPr/>
          </p:nvSpPr>
          <p:spPr>
            <a:xfrm>
              <a:off x="6226628" y="3097075"/>
              <a:ext cx="957944" cy="1017725"/>
            </a:xfrm>
            <a:prstGeom prst="rect">
              <a:avLst/>
            </a:prstGeom>
            <a:solidFill>
              <a:srgbClr val="F0AD00">
                <a:alpha val="40000"/>
              </a:srgb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83534" y="3278989"/>
              <a:ext cx="121920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 smtClean="0"/>
                <a:t>Drafting Space 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473499" y="4330980"/>
            <a:ext cx="1219200" cy="1752441"/>
            <a:chOff x="4599213" y="4393670"/>
            <a:chExt cx="1219200" cy="1752441"/>
          </a:xfrm>
        </p:grpSpPr>
        <p:sp>
          <p:nvSpPr>
            <p:cNvPr id="16" name="Rectangle 15"/>
            <p:cNvSpPr/>
            <p:nvPr/>
          </p:nvSpPr>
          <p:spPr>
            <a:xfrm>
              <a:off x="4729841" y="4393670"/>
              <a:ext cx="957944" cy="1752441"/>
            </a:xfrm>
            <a:prstGeom prst="rect">
              <a:avLst/>
            </a:prstGeom>
            <a:solidFill>
              <a:srgbClr val="F0AD00">
                <a:alpha val="40000"/>
              </a:srgb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99213" y="4883660"/>
              <a:ext cx="121920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 smtClean="0"/>
                <a:t>Project Space 2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414418" y="2446905"/>
            <a:ext cx="1219200" cy="1749964"/>
            <a:chOff x="1440248" y="2246320"/>
            <a:chExt cx="1219200" cy="1749964"/>
          </a:xfrm>
        </p:grpSpPr>
        <p:sp>
          <p:nvSpPr>
            <p:cNvPr id="15" name="Rectangle 14"/>
            <p:cNvSpPr/>
            <p:nvPr/>
          </p:nvSpPr>
          <p:spPr>
            <a:xfrm>
              <a:off x="1645141" y="2246320"/>
              <a:ext cx="957944" cy="1749964"/>
            </a:xfrm>
            <a:prstGeom prst="rect">
              <a:avLst/>
            </a:prstGeom>
            <a:solidFill>
              <a:srgbClr val="F0AD00">
                <a:alpha val="40000"/>
              </a:srgb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40248" y="2796553"/>
              <a:ext cx="121920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 smtClean="0"/>
                <a:t>Project Space 3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170110" y="5027802"/>
            <a:ext cx="2463508" cy="1042828"/>
            <a:chOff x="6147092" y="5029200"/>
            <a:chExt cx="2463508" cy="1042828"/>
          </a:xfrm>
        </p:grpSpPr>
        <p:sp>
          <p:nvSpPr>
            <p:cNvPr id="27" name="Rectangle 26"/>
            <p:cNvSpPr/>
            <p:nvPr/>
          </p:nvSpPr>
          <p:spPr>
            <a:xfrm rot="5400000">
              <a:off x="6857432" y="4318860"/>
              <a:ext cx="1042828" cy="2463508"/>
            </a:xfrm>
            <a:prstGeom prst="rect">
              <a:avLst/>
            </a:prstGeom>
            <a:solidFill>
              <a:srgbClr val="F0AD00">
                <a:alpha val="40000"/>
              </a:srgb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722631" y="5245919"/>
              <a:ext cx="121920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 smtClean="0"/>
                <a:t>Project Space 1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463532" y="2440617"/>
            <a:ext cx="1219200" cy="2463508"/>
            <a:chOff x="2555988" y="2668266"/>
            <a:chExt cx="1219200" cy="2463508"/>
          </a:xfrm>
        </p:grpSpPr>
        <p:sp>
          <p:nvSpPr>
            <p:cNvPr id="30" name="Rectangle 29"/>
            <p:cNvSpPr/>
            <p:nvPr/>
          </p:nvSpPr>
          <p:spPr>
            <a:xfrm>
              <a:off x="2644174" y="2668266"/>
              <a:ext cx="1042828" cy="2463508"/>
            </a:xfrm>
            <a:prstGeom prst="rect">
              <a:avLst/>
            </a:prstGeom>
            <a:solidFill>
              <a:srgbClr val="F0AD00">
                <a:alpha val="40000"/>
              </a:srgb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55988" y="3551105"/>
              <a:ext cx="121920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 smtClean="0"/>
                <a:t>Project Space 2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083534" y="4343559"/>
            <a:ext cx="1219200" cy="1752441"/>
            <a:chOff x="4599213" y="4393670"/>
            <a:chExt cx="1219200" cy="1752441"/>
          </a:xfrm>
        </p:grpSpPr>
        <p:sp>
          <p:nvSpPr>
            <p:cNvPr id="35" name="Rectangle 34"/>
            <p:cNvSpPr/>
            <p:nvPr/>
          </p:nvSpPr>
          <p:spPr>
            <a:xfrm>
              <a:off x="4729841" y="4393670"/>
              <a:ext cx="957944" cy="1752441"/>
            </a:xfrm>
            <a:prstGeom prst="rect">
              <a:avLst/>
            </a:prstGeom>
            <a:solidFill>
              <a:srgbClr val="F0AD00">
                <a:alpha val="40000"/>
              </a:srgb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599213" y="4883660"/>
              <a:ext cx="121920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 smtClean="0"/>
                <a:t>Project Space 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41750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GJ </a:t>
            </a:r>
            <a:r>
              <a:rPr lang="en-US" sz="5400" dirty="0" smtClean="0"/>
              <a:t>120</a:t>
            </a:r>
            <a:r>
              <a:rPr lang="en-US" dirty="0" smtClean="0"/>
              <a:t> Redesigned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0"/>
            <a:ext cx="6896100" cy="5172075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6" name="TextBox 5"/>
          <p:cNvSpPr txBox="1"/>
          <p:nvPr/>
        </p:nvSpPr>
        <p:spPr>
          <a:xfrm>
            <a:off x="6934200" y="22976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Glass Storage Units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48475" y="3786871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Custom Drafting Table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77050" y="5257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Modern Furniture and Fixtures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553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dirty="0" smtClean="0"/>
              <a:t>GJ </a:t>
            </a:r>
            <a:r>
              <a:rPr lang="en-US" sz="5400" dirty="0" smtClean="0"/>
              <a:t>120</a:t>
            </a:r>
            <a:r>
              <a:rPr lang="en-US" dirty="0" smtClean="0"/>
              <a:t> Redesigned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1869831" y="1828800"/>
            <a:ext cx="7151076" cy="4648200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4" name="TextBox 3"/>
          <p:cNvSpPr txBox="1"/>
          <p:nvPr/>
        </p:nvSpPr>
        <p:spPr>
          <a:xfrm>
            <a:off x="-152400" y="22976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Custom Pit Cover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52400" y="36208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Mobile White Boards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42875" y="51448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Mobile Work Surfaces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153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dirty="0" smtClean="0"/>
              <a:t>GJ </a:t>
            </a:r>
            <a:r>
              <a:rPr lang="en-US" sz="5400" dirty="0" smtClean="0"/>
              <a:t>120</a:t>
            </a:r>
            <a:r>
              <a:rPr lang="en-US" dirty="0" smtClean="0"/>
              <a:t> Redesigned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6"/>
          <a:stretch/>
        </p:blipFill>
        <p:spPr>
          <a:xfrm>
            <a:off x="203534" y="2667000"/>
            <a:ext cx="8502316" cy="4038600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9" name="TextBox 8"/>
          <p:cNvSpPr txBox="1"/>
          <p:nvPr/>
        </p:nvSpPr>
        <p:spPr>
          <a:xfrm>
            <a:off x="457200" y="1981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Plentiful Storage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05200" y="199072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Built-in Shelving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43650" y="1981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Vandal Themed Colors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dirty="0" smtClean="0"/>
              <a:t>GJ </a:t>
            </a:r>
            <a:r>
              <a:rPr lang="en-US" sz="5400" dirty="0" smtClean="0"/>
              <a:t>120</a:t>
            </a:r>
            <a:r>
              <a:rPr lang="en-US" dirty="0" smtClean="0"/>
              <a:t> Redesigned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00100" y="616327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University of Idaho Engineering – Senior Design Suite</a:t>
            </a:r>
          </a:p>
          <a:p>
            <a:pPr algn="ctr"/>
            <a:r>
              <a:rPr lang="en-US" dirty="0" smtClean="0"/>
              <a:t>The Possibilities </a:t>
            </a:r>
            <a:r>
              <a:rPr lang="en-US" dirty="0"/>
              <a:t>a</a:t>
            </a:r>
            <a:r>
              <a:rPr lang="en-US" dirty="0" smtClean="0"/>
              <a:t>re Endless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9" b="5555"/>
          <a:stretch/>
        </p:blipFill>
        <p:spPr>
          <a:xfrm>
            <a:off x="609600" y="1605280"/>
            <a:ext cx="7924800" cy="4490720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722878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305</TotalTime>
  <Words>199</Words>
  <Application>Microsoft Office PowerPoint</Application>
  <PresentationFormat>On-screen Show (4:3)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Corbel</vt:lpstr>
      <vt:lpstr>Symbol</vt:lpstr>
      <vt:lpstr>Times New Roman</vt:lpstr>
      <vt:lpstr>Wingdings</vt:lpstr>
      <vt:lpstr>Wingdings 2</vt:lpstr>
      <vt:lpstr>Wingdings 3</vt:lpstr>
      <vt:lpstr>Module</vt:lpstr>
      <vt:lpstr>REDESIGNING GJ 120</vt:lpstr>
      <vt:lpstr>Project Objectives</vt:lpstr>
      <vt:lpstr>GJ 120 (Present)</vt:lpstr>
      <vt:lpstr>Stripping Down GJ 120</vt:lpstr>
      <vt:lpstr>Room Considerations</vt:lpstr>
      <vt:lpstr>GJ 120 Redesigned</vt:lpstr>
      <vt:lpstr>GJ 120 Redesigned</vt:lpstr>
      <vt:lpstr>GJ 120 Redesigned</vt:lpstr>
      <vt:lpstr>GJ 120 Redesigned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Project</dc:title>
  <dc:creator>Kurran Kelly</dc:creator>
  <cp:lastModifiedBy>Middleton, Jacob (midd6343@vandals.uidaho.edu)</cp:lastModifiedBy>
  <cp:revision>48</cp:revision>
  <dcterms:created xsi:type="dcterms:W3CDTF">2012-04-24T21:06:34Z</dcterms:created>
  <dcterms:modified xsi:type="dcterms:W3CDTF">2017-04-28T00:16:40Z</dcterms:modified>
</cp:coreProperties>
</file>