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5" r:id="rId4"/>
    <p:sldId id="262" r:id="rId5"/>
    <p:sldId id="264" r:id="rId6"/>
    <p:sldId id="261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7E9CD-4E2D-4F17-80E9-FAE38D401564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E0A71-08AE-4C0D-B693-59C579CC2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0A71-08AE-4C0D-B693-59C579CC22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7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of a Single Stage Steam Turbine for U of I Steam Plant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Jake Hall, Liam Johnson, Brett Morris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</a:t>
            </a:r>
            <a:r>
              <a:rPr lang="en-US" sz="2800" dirty="0" smtClean="0"/>
              <a:t>odel </a:t>
            </a:r>
            <a:r>
              <a:rPr lang="en-US" sz="2800" dirty="0"/>
              <a:t>a </a:t>
            </a:r>
            <a:r>
              <a:rPr lang="en-US" sz="2800" dirty="0" smtClean="0"/>
              <a:t>realistic interior/exterior </a:t>
            </a:r>
            <a:r>
              <a:rPr lang="en-US" sz="2800" dirty="0"/>
              <a:t>of the steam </a:t>
            </a:r>
            <a:r>
              <a:rPr lang="en-US" sz="2800" dirty="0" smtClean="0"/>
              <a:t>plant</a:t>
            </a:r>
          </a:p>
          <a:p>
            <a:r>
              <a:rPr lang="en-US" sz="2800" dirty="0" smtClean="0"/>
              <a:t>Position and model a theoretical 1 mega watt single stage steam turbine</a:t>
            </a:r>
          </a:p>
          <a:p>
            <a:r>
              <a:rPr lang="en-US" sz="2800" dirty="0" smtClean="0"/>
              <a:t>Create presentation quality renders of the design</a:t>
            </a:r>
          </a:p>
          <a:p>
            <a:pPr marL="118872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  <p:pic>
        <p:nvPicPr>
          <p:cNvPr id="1026" name="Picture 2" descr="Image result for University of idaho steam pla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b="13633"/>
          <a:stretch/>
        </p:blipFill>
        <p:spPr bwMode="auto">
          <a:xfrm>
            <a:off x="2286000" y="3810000"/>
            <a:ext cx="4862157" cy="26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Exterior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30817"/>
          <a:stretch/>
        </p:blipFill>
        <p:spPr>
          <a:xfrm>
            <a:off x="500764" y="2030759"/>
            <a:ext cx="3766436" cy="3074641"/>
          </a:xfr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457200" y="5105400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Exterior view of the steam plant and the model exterior showing the placement of the turbine and generator.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30759"/>
            <a:ext cx="4089273" cy="3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r="12611"/>
          <a:stretch/>
        </p:blipFill>
        <p:spPr>
          <a:xfrm>
            <a:off x="4724400" y="1751704"/>
            <a:ext cx="3170518" cy="3515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1703"/>
            <a:ext cx="2931622" cy="3505200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457200" y="55089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Interior view of the given space. </a:t>
            </a:r>
          </a:p>
          <a:p>
            <a:r>
              <a:rPr lang="en-US" sz="2800" dirty="0" smtClean="0"/>
              <a:t>Walls and ducting above will be removed.</a:t>
            </a:r>
          </a:p>
          <a:p>
            <a:pPr marL="118872" indent="0">
              <a:buFont typeface="Wingdings 2"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9967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Render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354329" cy="4016375"/>
          </a:xfr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2514600" y="5655310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Side profile of model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7975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4"/>
          <a:stretch/>
        </p:blipFill>
        <p:spPr>
          <a:xfrm>
            <a:off x="4648200" y="1600200"/>
            <a:ext cx="3733800" cy="4999116"/>
          </a:xfr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495300" y="2743200"/>
            <a:ext cx="40767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Top view, showing the pipe layout and the various valve placements.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4510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Model Render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43770"/>
            <a:ext cx="4537471" cy="3409230"/>
          </a:xfrm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457200" y="4953000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Overall model layout, showing the possible inlet and outlet connections for the turbine. </a:t>
            </a:r>
          </a:p>
          <a:p>
            <a:r>
              <a:rPr lang="en-US" sz="2800" dirty="0" smtClean="0"/>
              <a:t>Render shows the possibilities of installing a turbine and generator in the existing space.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9170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350</TotalTime>
  <Words>142</Words>
  <Application>Microsoft Office PowerPoint</Application>
  <PresentationFormat>On-screen Show (4:3)</PresentationFormat>
  <Paragraphs>21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Modeling of a Single Stage Steam Turbine for U of I Steam Plant</vt:lpstr>
      <vt:lpstr>Objectives</vt:lpstr>
      <vt:lpstr>Exterior View</vt:lpstr>
      <vt:lpstr>Before and After</vt:lpstr>
      <vt:lpstr>Side Render</vt:lpstr>
      <vt:lpstr>Piping</vt:lpstr>
      <vt:lpstr>Final Model Render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Project</dc:title>
  <dc:creator>Kurran Kelly</dc:creator>
  <cp:lastModifiedBy>Johnson, Liam (john2420@vandals.uidaho.edu)</cp:lastModifiedBy>
  <cp:revision>37</cp:revision>
  <dcterms:created xsi:type="dcterms:W3CDTF">2012-04-24T21:06:34Z</dcterms:created>
  <dcterms:modified xsi:type="dcterms:W3CDTF">2017-04-27T21:48:21Z</dcterms:modified>
</cp:coreProperties>
</file>