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5" d="100"/>
          <a:sy n="155" d="100"/>
        </p:scale>
        <p:origin x="197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36C8-1D56-44A0-A3C3-373F2B298AC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1E836C8-1D56-44A0-A3C3-373F2B298AC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1E836C8-1D56-44A0-A3C3-373F2B298ACC}" type="datetimeFigureOut">
              <a:rPr lang="en-US" smtClean="0"/>
              <a:pPr/>
              <a:t>4/26/2018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0B5EF1-92FF-4B62-A702-07F6CBA35C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Boll-Aero Engine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Brad Morris, Michael Odell, Thomas White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26"/>
    </mc:Choice>
    <mc:Fallback xmlns="">
      <p:transition spd="slow" advTm="762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Interpret the Boll-Aero drawing package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Create 3D part models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Assemble parts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Document assumptions/problems regarding part construction and assembly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Make recommendations regarding package use in the ME301 SolidWorks course.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4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Cylinder Head Subassembly 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09800"/>
            <a:ext cx="4648200" cy="3285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7524" t="7837" r="17524" b="14493"/>
          <a:stretch/>
        </p:blipFill>
        <p:spPr>
          <a:xfrm>
            <a:off x="4999692" y="2205680"/>
            <a:ext cx="3854070" cy="32900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500" y="5712587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Original Drawing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745627" y="5716087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Final Render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3"/>
    </mc:Choice>
    <mc:Fallback xmlns="">
      <p:transition spd="slow" advTm="915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System Subassembly 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91" y="2209800"/>
            <a:ext cx="4642817" cy="3285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92" y="2309071"/>
            <a:ext cx="3854070" cy="30832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500" y="5712587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Original Drawing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745627" y="5716087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Final Render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8642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3"/>
    </mc:Choice>
    <mc:Fallback xmlns="">
      <p:transition spd="slow" advTm="915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Alternative Crankshaft Designs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09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8334"/>
          <a:stretch/>
        </p:blipFill>
        <p:spPr>
          <a:xfrm>
            <a:off x="228600" y="2743200"/>
            <a:ext cx="4997264" cy="31866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6400" y="1600200"/>
            <a:ext cx="3276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Crankshaft Alt 2 (top) :</a:t>
            </a:r>
          </a:p>
          <a:p>
            <a:r>
              <a:rPr lang="en-US" sz="2400" dirty="0" smtClean="0"/>
              <a:t>Prop Drive attached to shaft with spline</a:t>
            </a:r>
          </a:p>
          <a:p>
            <a:endParaRPr lang="en-US" sz="2400" dirty="0" smtClean="0"/>
          </a:p>
          <a:p>
            <a:r>
              <a:rPr lang="en-US" sz="2400" b="1" dirty="0" smtClean="0"/>
              <a:t>Crankshaft Alt 1 (middle):</a:t>
            </a:r>
          </a:p>
          <a:p>
            <a:r>
              <a:rPr lang="en-US" sz="2400" dirty="0" smtClean="0"/>
              <a:t>Prop Drive attached to shaft with threaded stud</a:t>
            </a:r>
          </a:p>
          <a:p>
            <a:endParaRPr lang="en-US" sz="2400" dirty="0"/>
          </a:p>
          <a:p>
            <a:r>
              <a:rPr lang="en-US" sz="2400" b="1" dirty="0" smtClean="0"/>
              <a:t>Main Crankshaft (bottom):</a:t>
            </a:r>
          </a:p>
          <a:p>
            <a:r>
              <a:rPr lang="en-US" sz="2400" dirty="0" smtClean="0"/>
              <a:t>Prop drive attached to shaft with tapered collet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49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Renders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4064000" cy="30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499" y="2209800"/>
            <a:ext cx="3812976" cy="304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5474649"/>
            <a:ext cx="360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Crankcase Assembly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732019" y="5474649"/>
            <a:ext cx="454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Cross Sectional Assembly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88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Assembly Renders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3" t="17524" r="18509" b="20229"/>
          <a:stretch/>
        </p:blipFill>
        <p:spPr>
          <a:xfrm>
            <a:off x="4876800" y="2133600"/>
            <a:ext cx="3962400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133600"/>
            <a:ext cx="4145109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5334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Front Side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534017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Back Side</a:t>
            </a:r>
          </a:p>
        </p:txBody>
      </p:sp>
    </p:spTree>
    <p:extLst>
      <p:ext uri="{BB962C8B-B14F-4D97-AF65-F5344CB8AC3E}">
        <p14:creationId xmlns:p14="http://schemas.microsoft.com/office/powerpoint/2010/main" val="329262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452</TotalTime>
  <Words>112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Corbel</vt:lpstr>
      <vt:lpstr>Wingdings</vt:lpstr>
      <vt:lpstr>Wingdings 2</vt:lpstr>
      <vt:lpstr>Wingdings 3</vt:lpstr>
      <vt:lpstr>Module</vt:lpstr>
      <vt:lpstr>Boll-Aero Engine</vt:lpstr>
      <vt:lpstr>Problem Statement</vt:lpstr>
      <vt:lpstr>Cylinder Head Subassembly </vt:lpstr>
      <vt:lpstr>Fuel System Subassembly </vt:lpstr>
      <vt:lpstr>Alternative Crankshaft Designs</vt:lpstr>
      <vt:lpstr>Additional Renders</vt:lpstr>
      <vt:lpstr>Assembly Renders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</dc:title>
  <dc:creator>Kurran Kelly</dc:creator>
  <cp:lastModifiedBy>Odell, Michael (odel5978@vandals.uidaho.edu)</cp:lastModifiedBy>
  <cp:revision>44</cp:revision>
  <dcterms:created xsi:type="dcterms:W3CDTF">2012-04-24T21:06:34Z</dcterms:created>
  <dcterms:modified xsi:type="dcterms:W3CDTF">2018-04-26T20:07:01Z</dcterms:modified>
</cp:coreProperties>
</file>