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08" y="11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1E836C8-1D56-44A0-A3C3-373F2B298ACC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1E836C8-1D56-44A0-A3C3-373F2B298ACC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CATIA GD&amp;T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Tysen Buster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752273"/>
            <a:ext cx="5035167" cy="340439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26"/>
    </mc:Choice>
    <mc:Fallback xmlns="">
      <p:transition spd="slow" advTm="762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Explore the Functional Tolerancing and Annotation workbench in CATIA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Recreate ME 410 Block Project </a:t>
            </a:r>
          </a:p>
          <a:p>
            <a:pPr marL="118872" indent="0">
              <a:buNone/>
            </a:pPr>
            <a:r>
              <a:rPr lang="en-US" sz="2000" dirty="0" smtClean="0"/>
              <a:t>as Model Based Definitions (MBD’s)</a:t>
            </a:r>
            <a:endParaRPr lang="en-US" sz="20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3124200"/>
            <a:ext cx="4573900" cy="34861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971800"/>
            <a:ext cx="762000" cy="54428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53"/>
    </mc:Choice>
    <mc:Fallback xmlns="">
      <p:transition spd="slow" advTm="915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Create parts based on</a:t>
            </a:r>
          </a:p>
          <a:p>
            <a:pPr marL="118872" indent="0">
              <a:buNone/>
            </a:pPr>
            <a:r>
              <a:rPr lang="en-US" sz="2700" dirty="0" smtClean="0"/>
              <a:t>2D drawings</a:t>
            </a:r>
          </a:p>
          <a:p>
            <a:pPr marL="118872" indent="0">
              <a:buNone/>
            </a:pPr>
            <a:r>
              <a:rPr lang="en-US" sz="2700" dirty="0" smtClean="0"/>
              <a:t> </a:t>
            </a:r>
          </a:p>
          <a:p>
            <a:pPr marL="118872" indent="0">
              <a:buNone/>
            </a:pPr>
            <a:endParaRPr lang="en-US" sz="2700" dirty="0" smtClean="0"/>
          </a:p>
          <a:p>
            <a:r>
              <a:rPr lang="en-US" sz="2700" dirty="0"/>
              <a:t>D</a:t>
            </a:r>
            <a:r>
              <a:rPr lang="en-US" sz="2700" dirty="0" smtClean="0"/>
              <a:t>imension parts</a:t>
            </a:r>
          </a:p>
          <a:p>
            <a:endParaRPr lang="en-US" sz="2700" dirty="0" smtClean="0"/>
          </a:p>
          <a:p>
            <a:endParaRPr lang="en-US" sz="2700" dirty="0"/>
          </a:p>
          <a:p>
            <a:r>
              <a:rPr lang="en-US" sz="2700" dirty="0" smtClean="0"/>
              <a:t>Add desired tolerances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882" t="9997" r="8232" b="11618"/>
          <a:stretch/>
        </p:blipFill>
        <p:spPr>
          <a:xfrm>
            <a:off x="4267200" y="2030595"/>
            <a:ext cx="4613563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72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further annotation (hole callouts)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744" t="10286" r="2364" b="5229"/>
          <a:stretch/>
        </p:blipFill>
        <p:spPr>
          <a:xfrm>
            <a:off x="1524000" y="2971800"/>
            <a:ext cx="6338708" cy="2872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60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1197" y="1927412"/>
            <a:ext cx="3992803" cy="4762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927412"/>
            <a:ext cx="5212864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16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280</TotalTime>
  <Words>50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Corbel</vt:lpstr>
      <vt:lpstr>Wingdings</vt:lpstr>
      <vt:lpstr>Wingdings 2</vt:lpstr>
      <vt:lpstr>Wingdings 3</vt:lpstr>
      <vt:lpstr>Module</vt:lpstr>
      <vt:lpstr>CATIA GD&amp;T</vt:lpstr>
      <vt:lpstr>Objectives</vt:lpstr>
      <vt:lpstr>Process</vt:lpstr>
      <vt:lpstr>Process cont.</vt:lpstr>
      <vt:lpstr>Results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Project</dc:title>
  <dc:creator>Kurran Kelly</dc:creator>
  <cp:lastModifiedBy>Buster, Tysen (bust0284@vandals.uidaho.edu)</cp:lastModifiedBy>
  <cp:revision>39</cp:revision>
  <dcterms:created xsi:type="dcterms:W3CDTF">2012-04-24T21:06:34Z</dcterms:created>
  <dcterms:modified xsi:type="dcterms:W3CDTF">2018-04-26T18:54:35Z</dcterms:modified>
</cp:coreProperties>
</file>