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Catia</a:t>
            </a:r>
            <a:r>
              <a:rPr lang="en-US" dirty="0" smtClean="0">
                <a:solidFill>
                  <a:schemeClr val="bg1"/>
                </a:solidFill>
              </a:rPr>
              <a:t> Certification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Brian </a:t>
            </a:r>
            <a:r>
              <a:rPr lang="en-US" dirty="0" err="1" smtClean="0">
                <a:solidFill>
                  <a:schemeClr val="bg1"/>
                </a:solidFill>
              </a:rPr>
              <a:t>Aldrimk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Timothy Butler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Chase Dinning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Thomas </a:t>
            </a:r>
            <a:r>
              <a:rPr lang="en-US" dirty="0" err="1" smtClean="0">
                <a:solidFill>
                  <a:schemeClr val="bg1"/>
                </a:solidFill>
              </a:rPr>
              <a:t>Entwit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Image result for cati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784" y="206481"/>
            <a:ext cx="5943600" cy="2362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790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90236"/>
            <a:ext cx="8534400" cy="150706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About CATIA Certification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29" y="1657225"/>
            <a:ext cx="6020300" cy="45236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Associate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-Part Design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-Assembly Design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-Surface Design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Specialist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-Any two of the Associate certifications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Expert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-Part Design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-Assembly Design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-Surface Design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797" y="1485298"/>
            <a:ext cx="6282263" cy="500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090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90236"/>
            <a:ext cx="8534400" cy="150706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Part Design Exam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4212" y="1420586"/>
            <a:ext cx="6859588" cy="48659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105  minutes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10 Question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Maximum Score of 155 points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Passing Score of 105 points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Covering: Sketch Features, Creating Constraints, Pads, Pocketing, Creating Planes, Drafting, Title Block Editing, Measurements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Most difficult aspect: I found assigning my origin to start my part was difficult, not overthinking it was key. Also creating points to assign geometry came very useful.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934" y="4659133"/>
            <a:ext cx="2873851" cy="2014187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7934" y="2412614"/>
            <a:ext cx="2886097" cy="2104778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7934" y="148495"/>
            <a:ext cx="2886097" cy="2122378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87244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90236"/>
            <a:ext cx="8534400" cy="150706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Assembly Design Exam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188" y="1198211"/>
            <a:ext cx="5442812" cy="2677783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11970" y="1446414"/>
            <a:ext cx="6194570" cy="4859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105 Minutes</a:t>
            </a:r>
          </a:p>
          <a:p>
            <a:r>
              <a:rPr lang="en-US" dirty="0">
                <a:solidFill>
                  <a:schemeClr val="bg1"/>
                </a:solidFill>
              </a:rPr>
              <a:t>9</a:t>
            </a:r>
            <a:r>
              <a:rPr lang="en-US" dirty="0" smtClean="0">
                <a:solidFill>
                  <a:schemeClr val="bg1"/>
                </a:solidFill>
              </a:rPr>
              <a:t> Questions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Maximum Score of 155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Passing Score of 105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Covering: Inserting components, constraints, analysis, measure, interferences, replacement, bill of materials, views and exploded views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Most difficult aspect: makes sure origin is placed correctly in order to get the correct measurement, example: center of gravity. Angle constraint need to based on the correct surfaces.,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1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90236"/>
            <a:ext cx="8534400" cy="150706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Surface Exam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870" y="1446415"/>
            <a:ext cx="6194570" cy="485915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120 Minutes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18 Questions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Maximum Score of 200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Passing Score of 135</a:t>
            </a:r>
          </a:p>
          <a:p>
            <a:r>
              <a:rPr lang="en-US" dirty="0">
                <a:solidFill>
                  <a:schemeClr val="bg1"/>
                </a:solidFill>
              </a:rPr>
              <a:t>Covering: Creation, modification, and analysis of wireframes and surfaces.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Most difficult aspect: Some tools that required searching and inserting new toolbars.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836" y="832104"/>
            <a:ext cx="4079423" cy="5473470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1069259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91</TotalTime>
  <Words>198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Catia Certification</vt:lpstr>
      <vt:lpstr>About CATIA Certification</vt:lpstr>
      <vt:lpstr>Part Design Exam</vt:lpstr>
      <vt:lpstr>Assembly Design Exam</vt:lpstr>
      <vt:lpstr>Surface Exam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Catia Certification</dc:title>
  <dc:creator>butl6641</dc:creator>
  <cp:lastModifiedBy>Dinning, Chase (dinn6121@vandals.uidaho.edu)</cp:lastModifiedBy>
  <cp:revision>23</cp:revision>
  <dcterms:created xsi:type="dcterms:W3CDTF">2018-04-18T02:00:05Z</dcterms:created>
  <dcterms:modified xsi:type="dcterms:W3CDTF">2018-04-26T02:20:31Z</dcterms:modified>
</cp:coreProperties>
</file>