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63" r:id="rId3"/>
    <p:sldId id="277" r:id="rId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81" autoAdjust="0"/>
  </p:normalViewPr>
  <p:slideViewPr>
    <p:cSldViewPr>
      <p:cViewPr varScale="1">
        <p:scale>
          <a:sx n="100" d="100"/>
          <a:sy n="100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DD8FD7A-2900-43A9-AEE0-BC55A327F02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CAEE387-BCEC-4AD1-ABDE-E9D0D9076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4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5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6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8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3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F9B8-1539-4A24-875E-04D94CBBE529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Communication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team members must attend</a:t>
            </a:r>
          </a:p>
          <a:p>
            <a:r>
              <a:rPr lang="en-US" dirty="0"/>
              <a:t>Set a </a:t>
            </a:r>
            <a:r>
              <a:rPr lang="en-US" dirty="0" smtClean="0"/>
              <a:t>date </a:t>
            </a:r>
            <a:r>
              <a:rPr lang="en-US" dirty="0"/>
              <a:t>and time </a:t>
            </a:r>
            <a:r>
              <a:rPr lang="en-US" dirty="0" smtClean="0"/>
              <a:t>– start on time</a:t>
            </a:r>
            <a:endParaRPr lang="en-US" dirty="0"/>
          </a:p>
          <a:p>
            <a:r>
              <a:rPr lang="en-US" dirty="0" smtClean="0"/>
              <a:t>Set the Agenda prior </a:t>
            </a:r>
            <a:r>
              <a:rPr lang="en-US" dirty="0"/>
              <a:t>to every meeting</a:t>
            </a:r>
          </a:p>
          <a:p>
            <a:r>
              <a:rPr lang="en-US" dirty="0" smtClean="0"/>
              <a:t>Typical Agenda: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eview </a:t>
            </a:r>
            <a:r>
              <a:rPr lang="en-US" dirty="0"/>
              <a:t>of </a:t>
            </a:r>
            <a:r>
              <a:rPr lang="en-US" i="1" dirty="0" smtClean="0"/>
              <a:t>open</a:t>
            </a:r>
            <a:r>
              <a:rPr lang="en-US" dirty="0" smtClean="0"/>
              <a:t> </a:t>
            </a:r>
            <a:r>
              <a:rPr lang="en-US" u="sng" dirty="0" smtClean="0"/>
              <a:t>Action Items</a:t>
            </a:r>
          </a:p>
          <a:p>
            <a:pPr lvl="1"/>
            <a:r>
              <a:rPr lang="en-US" dirty="0" smtClean="0"/>
              <a:t>Status toward </a:t>
            </a:r>
            <a:r>
              <a:rPr lang="en-US" u="sng" dirty="0" smtClean="0"/>
              <a:t>Schedule</a:t>
            </a:r>
            <a:endParaRPr lang="en-US" u="sng" dirty="0"/>
          </a:p>
          <a:p>
            <a:pPr lvl="1"/>
            <a:r>
              <a:rPr lang="en-US" dirty="0" smtClean="0"/>
              <a:t>Open </a:t>
            </a:r>
            <a:r>
              <a:rPr lang="en-US" u="sng" dirty="0" smtClean="0"/>
              <a:t>Issues</a:t>
            </a:r>
            <a:r>
              <a:rPr lang="en-US" dirty="0" smtClean="0"/>
              <a:t> and </a:t>
            </a:r>
            <a:r>
              <a:rPr lang="en-US" u="sng" dirty="0" smtClean="0"/>
              <a:t>Risks</a:t>
            </a:r>
          </a:p>
          <a:p>
            <a:pPr lvl="1"/>
            <a:r>
              <a:rPr lang="en-US" dirty="0" smtClean="0"/>
              <a:t>Assignment of </a:t>
            </a:r>
            <a:r>
              <a:rPr lang="en-US" i="1" dirty="0" smtClean="0"/>
              <a:t>new</a:t>
            </a:r>
            <a:r>
              <a:rPr lang="en-US" dirty="0" smtClean="0"/>
              <a:t> </a:t>
            </a:r>
            <a:r>
              <a:rPr lang="en-US" u="sng" dirty="0" smtClean="0"/>
              <a:t>Action Items</a:t>
            </a:r>
          </a:p>
          <a:p>
            <a:pPr lvl="1"/>
            <a:r>
              <a:rPr lang="en-US" dirty="0" smtClean="0"/>
              <a:t>Review of </a:t>
            </a:r>
            <a:r>
              <a:rPr lang="en-US" u="sng" dirty="0" smtClean="0"/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340169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Decorum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on time, start on time</a:t>
            </a:r>
            <a:endParaRPr lang="en-US" dirty="0"/>
          </a:p>
          <a:p>
            <a:r>
              <a:rPr lang="en-US" dirty="0" smtClean="0"/>
              <a:t>Help everyone stay on track</a:t>
            </a:r>
          </a:p>
          <a:p>
            <a:r>
              <a:rPr lang="en-US" dirty="0" smtClean="0"/>
              <a:t>Use direct language and be succinct</a:t>
            </a:r>
          </a:p>
          <a:p>
            <a:pPr lvl="1"/>
            <a:r>
              <a:rPr lang="en-US" dirty="0" smtClean="0"/>
              <a:t>Eliminate “sort of”, “</a:t>
            </a:r>
            <a:r>
              <a:rPr lang="en-US" dirty="0" err="1" smtClean="0"/>
              <a:t>kinda</a:t>
            </a:r>
            <a:r>
              <a:rPr lang="en-US" dirty="0" smtClean="0"/>
              <a:t>”, etc. from vocabulary</a:t>
            </a:r>
          </a:p>
          <a:p>
            <a:pPr lvl="1"/>
            <a:r>
              <a:rPr lang="en-US" dirty="0" smtClean="0"/>
              <a:t>“Yes”, “No”, or “I don’t know”</a:t>
            </a:r>
          </a:p>
          <a:p>
            <a:pPr lvl="1"/>
            <a:endParaRPr lang="en-US" dirty="0"/>
          </a:p>
          <a:p>
            <a:r>
              <a:rPr lang="en-US" dirty="0" smtClean="0"/>
              <a:t>Email / texting</a:t>
            </a:r>
          </a:p>
          <a:p>
            <a:pPr lvl="1"/>
            <a:r>
              <a:rPr lang="en-US" dirty="0" smtClean="0"/>
              <a:t>Never the place to have a disagreement</a:t>
            </a:r>
          </a:p>
          <a:p>
            <a:pPr lvl="1"/>
            <a:r>
              <a:rPr lang="en-US" dirty="0" smtClean="0"/>
              <a:t>Can (and will) become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109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Project Communication</vt:lpstr>
      <vt:lpstr>Meeting Guidelines</vt:lpstr>
      <vt:lpstr>Meeting Decorum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Alexander, David</dc:creator>
  <cp:lastModifiedBy>Swenson, Matthew (swenson@uidaho.edu)</cp:lastModifiedBy>
  <cp:revision>74</cp:revision>
  <cp:lastPrinted>2017-09-07T16:21:12Z</cp:lastPrinted>
  <dcterms:created xsi:type="dcterms:W3CDTF">2013-10-01T16:58:24Z</dcterms:created>
  <dcterms:modified xsi:type="dcterms:W3CDTF">2018-09-10T15:59:19Z</dcterms:modified>
</cp:coreProperties>
</file>