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66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68627"/>
            <a:ext cx="4876800" cy="41225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668627"/>
            <a:ext cx="4876800" cy="41225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Finishing Capstone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….because you only want to have senioritis once</a:t>
            </a:r>
          </a:p>
        </p:txBody>
      </p:sp>
    </p:spTree>
    <p:extLst>
      <p:ext uri="{BB962C8B-B14F-4D97-AF65-F5344CB8AC3E}">
        <p14:creationId xmlns:p14="http://schemas.microsoft.com/office/powerpoint/2010/main" val="126876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Report: Bare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576553"/>
            <a:ext cx="4876800" cy="4698124"/>
          </a:xfrm>
        </p:spPr>
        <p:txBody>
          <a:bodyPr>
            <a:normAutofit/>
          </a:bodyPr>
          <a:lstStyle/>
          <a:p>
            <a:r>
              <a:rPr lang="en-US" dirty="0"/>
              <a:t>Needs to describe the problem that your team is solving (including specifications agreed on with client)</a:t>
            </a:r>
          </a:p>
          <a:p>
            <a:r>
              <a:rPr lang="en-US" dirty="0"/>
              <a:t>Full details necessary to recreate part or all of your design</a:t>
            </a:r>
          </a:p>
          <a:p>
            <a:pPr lvl="1"/>
            <a:r>
              <a:rPr lang="en-US" dirty="0"/>
              <a:t>drawing package</a:t>
            </a:r>
          </a:p>
          <a:p>
            <a:pPr lvl="1"/>
            <a:r>
              <a:rPr lang="en-US" dirty="0"/>
              <a:t>Uncompiled code</a:t>
            </a:r>
          </a:p>
          <a:p>
            <a:pPr lvl="1"/>
            <a:r>
              <a:rPr lang="en-US" dirty="0"/>
              <a:t>Circuit diagrams</a:t>
            </a:r>
          </a:p>
          <a:p>
            <a:pPr lvl="1"/>
            <a:r>
              <a:rPr lang="en-US" dirty="0"/>
              <a:t>Bill of materials</a:t>
            </a:r>
          </a:p>
          <a:p>
            <a:r>
              <a:rPr lang="en-US" dirty="0"/>
              <a:t>Description of system functionality</a:t>
            </a:r>
          </a:p>
          <a:p>
            <a:r>
              <a:rPr lang="en-US" dirty="0"/>
              <a:t>Testing done to show that your design meets the initial requirements</a:t>
            </a:r>
          </a:p>
        </p:txBody>
      </p:sp>
      <p:pic>
        <p:nvPicPr>
          <p:cNvPr id="1026" name="Picture 2" descr="Final Repor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 bwMode="auto">
          <a:xfrm>
            <a:off x="6862762" y="1576553"/>
            <a:ext cx="4300351" cy="46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3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Closure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41412" y="1668627"/>
            <a:ext cx="4876800" cy="46796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Confirm with client your hand-off plan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Final report</a:t>
            </a:r>
          </a:p>
          <a:p>
            <a:pPr lvl="1"/>
            <a:r>
              <a:rPr lang="en-US" dirty="0"/>
              <a:t>Electronic files</a:t>
            </a:r>
          </a:p>
          <a:p>
            <a:r>
              <a:rPr lang="en-US" dirty="0"/>
              <a:t>Design report (to lead instructor and/or client, and posted on wiki site and/or capstone shared drive)</a:t>
            </a:r>
          </a:p>
          <a:p>
            <a:r>
              <a:rPr lang="en-US" dirty="0"/>
              <a:t>Wiki page signed off by lead instructor and Dr. </a:t>
            </a:r>
            <a:r>
              <a:rPr lang="en-US" dirty="0" err="1"/>
              <a:t>Beyerlein</a:t>
            </a:r>
            <a:endParaRPr lang="en-US" dirty="0"/>
          </a:p>
          <a:p>
            <a:r>
              <a:rPr lang="en-US" dirty="0"/>
              <a:t>Project poster for wall-mounting</a:t>
            </a:r>
          </a:p>
          <a:p>
            <a:r>
              <a:rPr lang="en-US" dirty="0"/>
              <a:t>Check-out from work area (Bill M.)</a:t>
            </a:r>
          </a:p>
          <a:p>
            <a:r>
              <a:rPr lang="en-US" dirty="0"/>
              <a:t>Capstone shared drive archive approved by lead instructor</a:t>
            </a:r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8386" y="1576552"/>
            <a:ext cx="5802045" cy="45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30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54</TotalTime>
  <Words>137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Finishing Capstone</vt:lpstr>
      <vt:lpstr>Final Report: Bare minimum</vt:lpstr>
      <vt:lpstr>Project Closure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Finishing Capstone</dc:title>
  <dc:creator>Cordon, Daniel (dcordon@uidaho.edu)</dc:creator>
  <cp:lastModifiedBy>Swenson, Matthew (swenson@uidaho.edu)</cp:lastModifiedBy>
  <cp:revision>5</cp:revision>
  <dcterms:created xsi:type="dcterms:W3CDTF">2018-03-19T23:17:07Z</dcterms:created>
  <dcterms:modified xsi:type="dcterms:W3CDTF">2020-11-10T17:11:15Z</dcterms:modified>
</cp:coreProperties>
</file>