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1" r:id="rId6"/>
    <p:sldId id="256" r:id="rId7"/>
    <p:sldId id="257" r:id="rId8"/>
    <p:sldId id="259" r:id="rId9"/>
    <p:sldId id="260" r:id="rId10"/>
    <p:sldId id="262" r:id="rId11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55E6B6-FB27-4C7D-A9A8-AAAD41499F23}" v="8" dt="2023-08-30T19:46:02.023"/>
    <p1510:client id="{59A3AD80-CA50-EF8A-11F7-C6CF61D473A5}" v="9" dt="2023-08-30T23:21:29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74" autoAdjust="0"/>
    <p:restoredTop sz="86375" autoAdjust="0"/>
  </p:normalViewPr>
  <p:slideViewPr>
    <p:cSldViewPr snapToGrid="0">
      <p:cViewPr varScale="1">
        <p:scale>
          <a:sx n="108" d="100"/>
          <a:sy n="108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26308 10996 16383 0 0,'-4'0'0'0'0,"-14"0"0"0"0,-25-4 0 0 0,-13-1 0 0 0,-22-9 0 0 0,-11-1 0 0 0,-2-3 0 0 0,-15-2 0 0 0,2 2 0 0 0,2 0 0 0 0,15-1 0 0 0,8 3 0 0 0,15-1 0 0 0,14 4 0 0 0,6-2 0 0 0,3-1 0 0 0,0-6 0 0 0,-1-5 0 0 0,2 4 0 0 0,4 4 0 0 0,3 3 0 0 0,0-1 0 0 0,-3 2 0 0 0,0 0 0 0 0,2-2 0 0 0,-5-2 0 0 0,-1-2 0 0 0,-2 3 0 0 0,-1 0 0 0 0,5-1 0 0 0,-6-2 0 0 0,-9-5 0 0 0,-29-11 0 0 0,-12-3 0 0 0,1 0 0 0 0,-5-8 0 0 0,2-2 0 0 0,5 5 0 0 0,2 1 0 0 0,2 4 0 0 0,0 0 0 0 0,11 3 0 0 0,9 4 0 0 0,9 7 0 0 0,13 4 0 0 0,7 6 0 0 0,5 1 0 0 0,8-1 0 0 0,0 3 0 0 0,1-1 0 0 0,-5-3 0 0 0,-5-2 0 0 0,-1-2 0 0 0,0-1 0 0 0,0-2 0 0 0,-5-1 0 0 0,-2-4 0 0 0,1 3 0 0 0,-1-3 0 0 0,3 4 0 0 0,0 1 0 0 0,2 6 0 0 0,7 1 0 0 0,1 0 0 0 0,1-2 0 0 0,-4-2 0 0 0,1-1 0 0 0,0-2 0 0 0,-10 0 0 0 0,-4-4 0 0 0,-9-7 0 0 0,-5-1 0 0 0,0 2 0 0 0,-12-6 0 0 0,-1-1 0 0 0,3 7 0 0 0,-4-3 0 0 0,7 0 0 0 0,-6 3 0 0 0,4 2 0 0 0,10 3 0 0 0,-1 6 0 0 0,0 3 0 0 0,6 1 0 0 0,4 3 0 0 0,2 5 0 0 0,5 4 0 0 0,5 3 0 0 0,-16-2 0 0 0,-7 1 0 0 0,-6 0 0 0 0,-21-2 0 0 0,-13-1 0 0 0,-38-3 0 0 0,-22 1 0 0 0,-4-3 0 0 0,-24 2 0 0 0,3 2 0 0 0,-13 2 0 0 0,11 4 0 0 0,20 1 0 0 0,14 1 0 0 0,24 1 0 0 0,13 0 0 0 0,19 1 0 0 0,17-1 0 0 0,5 1 0 0 0,11-1 0 0 0,9 0 0 0 0,-12 0 0 0 0,-2 0 0 0 0,-3 0 0 0 0,-22 5 0 0 0,-11 0 0 0 0,-35 5 0 0 0,-9-1 0 0 0,7 0 0 0 0,-4-3 0 0 0,13-2 0 0 0,17 2 0 0 0,20 1 0 0 0,23-2 0 0 0,18-1 0 0 0,16-1 0 0 0,9-2 0 0 0,6 0 0 0 0,7 3 0 0 0,3 2 0 0 0,-2-1 0 0 0,-1 3 0 0 0,-2 0 0 0 0,-2-1 0 0 0,-2-2 0 0 0,3 3 0 0 0,1 3 0 0 0,0 1 0 0 0,2 2 0 0 0,1-1 0 0 0,-2-3 0 0 0,-1 0 0 0 0,-7 4 0 0 0,2 3 0 0 0,-4-1 0 0 0,4 1 0 0 0,1-3 0 0 0,0 1 0 0 0,0 1 0 0 0,0-1 0 0 0,4 1 0 0 0,0-3 0 0 0,1 1 0 0 0,-3-2 0 0 0,4 1 0 0 0,0-1 0 0 0,3 1 0 0 0,-1-2 0 0 0,-1 2 0 0 0,-2 2 0 0 0,-3 0 0 0 0,3 4 0 0 0,-5 0 0 0 0,-1 1 0 0 0,-2 0 0 0 0,-1 6 0 0 0,1-1 0 0 0,1-2 0 0 0,-1-4 0 0 0,1-1 0 0 0,5 0 0 0 0,0-2 0 0 0,1-1 0 0 0,-1-2 0 0 0,-1 1 0 0 0,-2 2 0 0 0,-5 2 0 0 0,-1 3 0 0 0,-1 1 0 0 0,1 2 0 0 0,-7 1 0 0 0,2 4 0 0 0,-9 1 0 0 0,-2 1 0 0 0,3-6 0 0 0,-4-3 0 0 0,-3-1 0 0 0,-5 5 0 0 0,2-3 0 0 0,6-5 0 0 0,2-1 0 0 0,5-4 0 0 0,4 0 0 0 0,5 3 0 0 0,-2-3 0 0 0,-3 2 0 0 0,0 2 0 0 0,-6-2 0 0 0,-1-3 0 0 0,3-4 0 0 0,-1 1 0 0 0,3-2 0 0 0,-1 4 0 0 0,2-2 0 0 0,3-1 0 0 0,-1-3 0 0 0,4 3 0 0 0,5-1 0 0 0,1-1 0 0 0,1-2 0 0 0,0 3 0 0 0,0 0 0 0 0,-9 3 0 0 0,-3 0 0 0 0,-12 2 0 0 0,-7 4 0 0 0,-2-1 0 0 0,-21 9 0 0 0,-5 0 0 0 0,-23 6 0 0 0,-6 4 0 0 0,4 2 0 0 0,-5 3 0 0 0,8-6 0 0 0,13-7 0 0 0,6-1 0 0 0,5-5 0 0 0,11 0 0 0 0,6-1 0 0 0,8-3 0 0 0,7-4 0 0 0,6-4 0 0 0,6-4 0 0 0,6-2 0 0 0,3-2 0 0 0,6 4 0 0 0,3 0 0 0 0,0 1 0 0 0,-1 7 0 0 0,-1 5 0 0 0,-2 18 0 0 0,-1 6 0 0 0,3 0 0 0 0,1 6 0 0 0,4 0 0 0 0,0-5 0 0 0,-1-1 0 0 0,1-3 0 0 0,0 0 0 0 0,-2-7 0 0 0,2 1 0 0 0,-1-2 0 0 0,3-1 0 0 0,3-2 0 0 0,3-1 0 0 0,4-1 0 0 0,1-1 0 0 0,2 5 0 0 0,0 1 0 0 0,1-1 0 0 0,-1 0 0 0 0,1-2 0 0 0,-1-1 0 0 0,1 4 0 0 0,3 0 0 0 0,6-4 0 0 0,1-3 0 0 0,2-1 0 0 0,0 0 0 0 0,6 5 0 0 0,-1 5 0 0 0,5 11 0 0 0,3-3 0 0 0,-3 1 0 0 0,-1-3 0 0 0,-1-3 0 0 0,-3-4 0 0 0,-1 1 0 0 0,1 0 0 0 0,-2 2 0 0 0,-1 0 0 0 0,3 2 0 0 0,1 0 0 0 0,-2-3 0 0 0,0-3 0 0 0,-3-1 0 0 0,1-3 0 0 0,2-5 0 0 0,-3 2 0 0 0,2-2 0 0 0,1-6 0 0 0,6 4 0 0 0,4-2 0 0 0,10 0 0 0 0,2-2 0 0 0,4 4 0 0 0,-3 0 0 0 0,-2-5 0 0 0,8 1 0 0 0,4 1 0 0 0,7 2 0 0 0,-2-1 0 0 0,-3-1 0 0 0,3 3 0 0 0,-4-4 0 0 0,-6-3 0 0 0,-7-3 0 0 0,-6-5 0 0 0,-4-2 0 0 0,2 3 0 0 0,0 0 0 0 0,-2 0 0 0 0,0-2 0 0 0,-2 0 0 0 0,0-2 0 0 0,-1 0 0 0 0,-1-1 0 0 0,0 0 0 0 0,5 4 0 0 0,5 1 0 0 0,1 0 0 0 0,3-1 0 0 0,0-1 0 0 0,-4-1 0 0 0,2-1 0 0 0,-2-1 0 0 0,-1 1 0 0 0,-4-2 0 0 0,-1 1 0 0 0,2 0 0 0 0,0 0 0 0 0,0 0 0 0 0,-2-1 0 0 0,-1 1 0 0 0,-1 0 0 0 0,0 0 0 0 0,-2 0 0 0 0,5 0 0 0 0,1 0 0 0 0,-1 0 0 0 0,0 0 0 0 0,-2 0 0 0 0,-1 0 0 0 0,0 0 0 0 0,-1 0 0 0 0,3 0 0 0 0,6 0 0 0 0,10 0 0 0 0,5 0 0 0 0,3 0 0 0 0,-3 0 0 0 0,-11-4 0 0 0,-6-1 0 0 0,-6-1 0 0 0,-2 2 0 0 0,19 1 0 0 0,20 1 0 0 0,15 1 0 0 0,40-3 0 0 0,17-2 0 0 0,3 1 0 0 0,52 1 0 0 0,23 1 0 0 0,-4 2 0 0 0,13 0 0 0 0,-15 0 0 0 0,-13 1 0 0 0,-27 1 0 0 0,-34-1 0 0 0,-23 0 0 0 0,-22 0 0 0 0,-4 0 0 0 0,-13 0 0 0 0,-10 0 0 0 0,1 0 0 0 0,-2 0 0 0 0,-2 0 0 0 0,10 0 0 0 0,1 0 0 0 0,14 0 0 0 0,6 0 0 0 0,-5 0 0 0 0,18 0 0 0 0,3 0 0 0 0,-7 0 0 0 0,-4 0 0 0 0,-14 0 0 0 0,-4 0 0 0 0,-10 0 0 0 0,-9 0 0 0 0,8 0 0 0 0,0 0 0 0 0,15 0 0 0 0,1 0 0 0 0,1 0 0 0 0,10 0 0 0 0,2-4 0 0 0,-2-1 0 0 0,9-1 0 0 0,-1-2 0 0 0,-1-1 0 0 0,-13 2 0 0 0,-12-2 0 0 0,1 0 0 0 0,-3 2 0 0 0,11 2 0 0 0,4 1 0 0 0,-1 3 0 0 0,15 0 0 0 0,-2 1 0 0 0,-5 0 0 0 0,7 1 0 0 0,-6-1 0 0 0,2 0 0 0 0,-8 1 0 0 0,-9-1 0 0 0,5 0 0 0 0,2 0 0 0 0,-2 0 0 0 0,18 0 0 0 0,8 0 0 0 0,27 0 0 0 0,7 0 0 0 0,-9 0 0 0 0,5 0 0 0 0,-8 0 0 0 0,3 0 0 0 0,-14 0 0 0 0,-20 0 0 0 0,-10 0 0 0 0,-12 0 0 0 0,-16 0 0 0 0,-2 0 0 0 0,-7 0 0 0 0,3 0 0 0 0,1 0 0 0 0,2 0 0 0 0,8 0 0 0 0,0 0 0 0 0,-3 0 0 0 0,0 0 0 0 0,-7 0 0 0 0,-2 0 0 0 0,-6 0 0 0 0,-3 0 0 0 0,-1 0 0 0 0,-1 0 0 0 0,0 0 0 0 0,-3 0 0 0 0,8 0 0 0 0,-2 0 0 0 0,-3 0 0 0 0,6 0 0 0 0,2 0 0 0 0,6 0 0 0 0,-5 0 0 0 0,-6 0 0 0 0,-4 0 0 0 0,-5 0 0 0 0,-1 0 0 0 0,1 0 0 0 0,-2 0 0 0 0,-3 0 0 0 0,-4 0 0 0 0,2 0 0 0 0,3-4 0 0 0,-1-2 0 0 0,8-3 0 0 0,3-1 0 0 0,3 2 0 0 0,6-3 0 0 0,1-2 0 0 0,-4-1 0 0 0,-7 0 0 0 0,-7 1 0 0 0,-10-2 0 0 0,-6 3 0 0 0,3-1 0 0 0,4 1 0 0 0,2-1 0 0 0,12-7 0 0 0,3 0 0 0 0,7 0 0 0 0,2 2 0 0 0,0 1 0 0 0,-5 3 0 0 0,-7 0 0 0 0,-7 2 0 0 0,-4 3 0 0 0,-5 3 0 0 0,-2-1 0 0 0,-1 0 0 0 0,-1-3 0 0 0,0 1 0 0 0,1-3 0 0 0,-1-3 0 0 0,1 0 0 0 0,-4 0 0 0 0,-1 1 0 0 0,-4 0 0 0 0,-4-3 0 0 0,-1-2 0 0 0,4-6 0 0 0,-2-4 0 0 0,1 0 0 0 0,4 0 0 0 0,-2-3 0 0 0,0 4 0 0 0,-1 2 0 0 0,-4 2 0 0 0,-3 1 0 0 0,-3-1 0 0 0,-3 1 0 0 0,0-1 0 0 0,-1 0 0 0 0,-1-4 0 0 0,0-2 0 0 0,1 0 0 0 0,-1 1 0 0 0,1 2 0 0 0,-4 0 0 0 0,-6 6 0 0 0,-1 1 0 0 0,1 1 0 0 0,-1 3 0 0 0,1 0 0 0 0,-3-5 0 0 0,-2 1 0 0 0,-4-5 0 0 0,3-2 0 0 0,-2 3 0 0 0,-1 2 0 0 0,3 1 0 0 0,0-1 0 0 0,-2 4 0 0 0,2 0 0 0 0,0 4 0 0 0,-2-1 0 0 0,-1 4 0 0 0,2-2 0 0 0,-1 2 0 0 0,4-2 0 0 0,-1 2 0 0 0,3-2 0 0 0,-1 2 0 0 0,-3 2 0 0 0,-2 3 0 0 0,-3-2 0 0 0,-1 1 0 0 0,-2 1 0 0 0,-1-2 0 0 0,0 0 0 0 0,0 1 0 0 0,0-2 0 0 0,0 1 0 0 0,1 1 0 0 0,-1 2 0 0 0,4 2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16642 11456 16383 0 0,'17'0'0'0'0,"9"0"0"0"0,5 0 0 0 0,14 0 0 0 0,7 0 0 0 0,7 0 0 0 0,-1 0 0 0 0,-8 0 0 0 0,-7 0 0 0 0,-3 0 0 0 0,0 5 0 0 0,-2 0 0 0 0,-4 0 0 0 0,-3 0 0 0 0,-3-2 0 0 0,-7 3 0 0 0,3 5 0 0 0,-4 4 0 0 0,-1 0 0 0 0,-3 2 0 0 0,-5 1 0 0 0,-4 3 0 0 0,1-3 0 0 0,-1 0 0 0 0,2 1 0 0 0,1 6 0 0 0,-3 6 0 0 0,-2 7 0 0 0,-1 6 0 0 0,-3-2 0 0 0,0 1 0 0 0,-1-2 0 0 0,0-5 0 0 0,-1-3 0 0 0,1-4 0 0 0,0-3 0 0 0,0-1 0 0 0,-5-5 0 0 0,-17 2 0 0 0,-14-2 0 0 0,-5-1 0 0 0,-7 1 0 0 0,-1-3 0 0 0,5-4 0 0 0,5-5 0 0 0,1-4 0 0 0,3-1 0 0 0,-2-3 0 0 0,3-1 0 0 0,-3 1 0 0 0,2-1 0 0 0,3 0 0 0 0,1 5 0 0 0,3 1 0 0 0,-2 0 0 0 0,-1-1 0 0 0,6-1 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17436 11556 16383 0 0,'4'0'0'0'0,"10"0"0"0"0,11 0 0 0 0,13 0 0 0 0,9 0 0 0 0,18 0 0 0 0,9 0 0 0 0,1 0 0 0 0,21 0 0 0 0,7-4 0 0 0,7-6 0 0 0,17-5 0 0 0,0 0 0 0 0,4-1 0 0 0,-17 1 0 0 0,-27 29 0 0 0,-29 16 0 0 0,-24 11 0 0 0,-18 24 0 0 0,-11 9 0 0 0,-7 8 0 0 0,-4-5 0 0 0,1-3 0 0 0,-4-14 0 0 0,-1-10 0 0 0,-6-12 0 0 0,-1-18 0 0 0,-1-16 0 0 0,-3-8 0 0 0,3-8 0 0 0,1-3 0 0 0,-2 3 0 0 0,-1 2 0 0 0,-2 3 0 0 0,-1 3 0 0 0,-5 3 0 0 0,-6 0 0 0 0,-2 1 0 0 0,2 1 0 0 0,-6-5 0 0 0,-1-1 0 0 0,3 0 0 0 0,-1 1 0 0 0,-2 1 0 0 0,2 2 0 0 0,-1-5 0 0 0,3 0 0 0 0,-2 1 0 0 0,3 1 0 0 0,2-3 0 0 0,4 0 0 0 0,2 1 0 0 0,2 1 0 0 0,1 2 0 0 0,-4-3 0 0 0,0 0 0 0 0,0 1 0 0 0,0 1 0 0 0,6-3 0 0 0,3 0 0 0 0,0 1 0 0 0,-1 1 0 0 0,0 2 0 0 0,2-3 0 0 0,2 0 0 0 0,-2 1 0 0 0,-1 1 0 0 0,-2 1 0 0 0,-1 1 0 0 0,0 2 0 0 0,-2-1 0 0 0,1 1 0 0 0,3 1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28147 3254 16383 0 0,'-8'0'0'0'0,"-16"17"0"0"0,-28 34 0 0 0,-27 30 0 0 0,-66 68 0 0 0,-41 41 0 0 0,-28 18 0 0 0,-85 82 0 0 0,-42 38 0 0 0,-125 121 0 0 0,-39 38 0 0 0,-7 4 0 0 0,-125 109 0 0 0,-39 33 0 0 0,1-21 0 0 0,-127 94 0 0 0,-19-2 0 0 0,-78 62 0 0 0,55-48 0 0 0,113-114 0 0 0,64-63 0 0 0,116-99 0 0 0,115-95 0 0 0,126-106 0 0 0,109-87 0 0 0,87-65 0 0 0,60-43 0 0 0,35-29 0 0 0,16-14 0 0 0,4-3 0 0 0,-18 6 0 0 0,-24 12 0 0 0,-58 30 0 0 0,-38 21 0 0 0,-20 15 0 0 0,-30 18 0 0 0,-3 0 0 0 0,17-9 0 0 0,14-7 0 0 0,29-19 0 0 0,33-21 0 0 0,33-30 0 0 0,27-19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14526 4921 16383 0 0,'16'13'0'0'0,"19"16"0"0"0,61 53 0 0 0,48 47 0 0 0,33 34 0 0 0,98 98 0 0 0,53 54 0 0 0,150 154 0 0 0,48 59 0 0 0,13 14 0 0 0,116 137 0 0 0,25 36 0 0 0,-23-16 0 0 0,76 90 0 0 0,-16-15 0 0 0,59 71 0 0 0,-45-47 0 0 0,-89-96 0 0 0,-6-14 0 0 0,-75-81 0 0 0,-58-69 0 0 0,-93-102 0 0 0,-99-107 0 0 0,-75-86 0 0 0,-76-79 0 0 0,-53-59 0 0 0,-37-44 0 0 0,-21-27 0 0 0,-16-12 0 0 0,-4-9 0 0 0,5 9 0 0 0,1 2 0 0 0,2 4 0 0 0,5 2 0 0 0,-7 0 0 0 0,-3-5 0 0 0,-5-6 0 0 0,-5-8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21142 9678 16383 0 0,'0'4'0'0'0,"-5"2"0"0"0,0 3 0 0 0,0 5 0 0 0,-4 0 0 0 0,1 1 0 0 0,-4-1 0 0 0,1 1 0 0 0,-2-2 0 0 0,2 0 0 0 0,2 3 0 0 0,-2-1 0 0 0,-2 0 0 0 0,-8-1 0 0 0,-5-4 0 0 0,-1-4 0 0 0,3 2 0 0 0,2-1 0 0 0,0-5 0 0 0,4-8 0 0 0,1-7 0 0 0,4-5 0 0 0,3-3 0 0 0,4-4 0 0 0,7 4 0 0 0,3 1 0 0 0,6 3 0 0 0,0 1 0 0 0,3 4 0 0 0,4 2 0 0 0,-2 0 0 0 0,2 2 0 0 0,1 1 0 0 0,2 3 0 0 0,-2-3 0 0 0,0 0 0 0 0,1-2 0 0 0,1-1 0 0 0,2 2 0 0 0,1 2 0 0 0,1 3 0 0 0,0-3 0 0 0,1-1 0 0 0,0 2 0 0 0,-1 1 0 0 0,1 1 0 0 0,0 2 0 0 0,0 0 0 0 0,-1 1 0 0 0,5 0 0 0 0,1 0 0 0 0,0 1 0 0 0,-2-1 0 0 0,0 0 0 0 0,-2 0 0 0 0,0 0 0 0 0,3 0 0 0 0,1 0 0 0 0,12 4 0 0 0,3 6 0 0 0,-1 1 0 0 0,-1-1 0 0 0,1-3 0 0 0,-3-2 0 0 0,-8 6 0 0 0,-10 6 0 0 0,-9 3 0 0 0,-6 4 0 0 0,-5 1 0 0 0,-4 0 0 0 0,-4-3 0 0 0,-3-2 0 0 0,-3-4 0 0 0,-4-5 0 0 0,-4-4 0 0 0,1 0 0 0 0,0 0 0 0 0,3 3 0 0 0,-1-1 0 0 0,-5-2 0 0 0,-8-2 0 0 0,-3-1 0 0 0,0-2 0 0 0,1-2 0 0 0,2 0 0 0 0,5-4 0 0 0,8-6 0 0 0,1-1 0 0 0,4-4 0 0 0,4-2 0 0 0,-2-3 0 0 0,2-2 0 0 0,-3 2 0 0 0,0 1 0 0 0,3 0 0 0 0,-3 2 0 0 0,1 0 0 0 0,2 0 0 0 0,2-3 0 0 0,2 7 0 0 0,6 10 0 0 0,6 5 0 0 0,2 6 0 0 0,3 7 0 0 0,-1 4 0 0 0,2 4 0 0 0,-2 1 0 0 0,1-3 0 0 0,2 0 0 0 0,-1-1 0 0 0,-4 1 0 0 0,1-3 0 0 0,-1 0 0 0 0,-4 0 0 0 0,2 2 0 0 0,0 2 0 0 0,-3 1 0 0 0,-1 0 0 0 0,-6-3 0 0 0,-4 0 0 0 0,-4-5 0 0 0,0 0 0 0 0,-4-3 0 0 0,-3-3 0 0 0,0 1 0 0 0,0-2 0 0 0,2 3 0 0 0,-1-1 0 0 0,-1-2 0 0 0,1 2 0 0 0,-1 3 0 0 0,-1-1 0 0 0,-3 3 0 0 0,-1-3 0 0 0,-2-2 0 0 0,-1 1 0 0 0,-1-1 0 0 0,0 1 0 0 0,0-1 0 0 0,0-1 0 0 0,1-4 0 0 0,-1-1 0 0 0,0-3 0 0 0,1-4 0 0 0,-1-3 0 0 0,5-4 0 0 0,5-4 0 0 0,5-5 0 0 0,1 2 0 0 0,1-1 0 0 0,3-1 0 0 0,1-2 0 0 0,2-2 0 0 0,1 0 0 0 0,1-1 0 0 0,0-1 0 0 0,1 0 0 0 0,-1 0 0 0 0,1 1 0 0 0,-1-1 0 0 0,0 0 0 0 0,0 1 0 0 0,0 3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20182 8660 16383 0 0,'0'-12'0'0'0,"0"-9"0"0"0,-4-9 0 0 0,-2-3 0 0 0,-3-1 0 0 0,-1 2 0 0 0,2 2 0 0 0,1 1 0 0 0,3 3 0 0 0,2 0 0 0 0,-3 6 0 0 0,-1-3 0 0 0,1-2 0 0 0,1 0 0 0 0,2 0 0 0 0,0-1 0 0 0,1 1 0 0 0,1 0 0 0 0,0 0 0 0 0,0 1 0 0 0,1-1 0 0 0,-1 0 0 0 0,0 1 0 0 0,0 0 0 0 0,0-1 0 0 0,0 1 0 0 0,0-1 0 0 0,0 1 0 0 0,0-1 0 0 0,0 1 0 0 0,0-1 0 0 0,0 0 0 0 0,0 1 0 0 0,0-1 0 0 0,0 1 0 0 0,0-5 0 0 0,0-1 0 0 0,0-4 0 0 0,0 0 0 0 0,0-3 0 0 0,0 1 0 0 0,0 2 0 0 0,0 3 0 0 0,0 2 0 0 0,0 3 0 0 0,0-4 0 0 0,0 0 0 0 0,0 1 0 0 0,0 0 0 0 0,0-2 0 0 0,4 4 0 0 0,2 2 0 0 0,-1 1 0 0 0,0 1 0 0 0,-2 0 0 0 0,3 4 0 0 0,0 0 0 0 0,0 1 0 0 0,-2-2 0 0 0,-1 3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19920 6940 16383 0 0,'5'0'0'0'0,"4"0"0"0"0,6 0 0 0 0,5 0 0 0 0,6 0 0 0 0,4 0 0 0 0,0-4 0 0 0,4-2 0 0 0,5-3 0 0 0,-1-1 0 0 0,2 2 0 0 0,2 2 0 0 0,-2 2 0 0 0,-7-3 0 0 0,-5 1 0 0 0,-4 0 0 0 0,-1 2 0 0 0,-1 1 0 0 0,0 2 0 0 0,5-4 0 0 0,6-1 0 0 0,2-3 0 0 0,15 0 0 0 0,8 1 0 0 0,3 2 0 0 0,7 2 0 0 0,0-3 0 0 0,2 1 0 0 0,-8-4 0 0 0,-9 1 0 0 0,-11 1 0 0 0,-3-6 0 0 0,0-1 0 0 0,-3-2 0 0 0,6-6 0 0 0,3-4 0 0 0,7-1 0 0 0,11-4 0 0 0,-1-5 0 0 0,6-5 0 0 0,-5 1 0 0 0,-8 3 0 0 0,-2 0 0 0 0,-10 2 0 0 0,-3-6 0 0 0,-5 1 0 0 0,-4 3 0 0 0,2-9 0 0 0,2 0 0 0 0,9-14 0 0 0,0 0 0 0 0,2 6 0 0 0,-4-8 0 0 0,-3 2 0 0 0,-6 7 0 0 0,-3 1 0 0 0,-8 0 0 0 0,-2 6 0 0 0,-5 2 0 0 0,-6 5 0 0 0,-3 4 0 0 0,-4 5 0 0 0,-5 4 0 0 0,-7 1 0 0 0,-6 6 0 0 0,0 2 0 0 0,-6 4 0 0 0,-3 4 0 0 0,2 0 0 0 0,2 2 0 0 0,-1 1 0 0 0,0 3 0 0 0,0 2 0 0 0,-6 1 0 0 0,-6 1 0 0 0,-1 0 0 0 0,1 5 0 0 0,2 1 0 0 0,3 4 0 0 0,1 0 0 0 0,2 2 0 0 0,1 4 0 0 0,1 3 0 0 0,0-1 0 0 0,0 4 0 0 0,4 2 0 0 0,-3 6 0 0 0,-2-2 0 0 0,0-2 0 0 0,-5-1 0 0 0,3-1 0 0 0,2 0 0 0 0,1 0 0 0 0,0-4 0 0 0,5 3 0 0 0,1-3 0 0 0,-1 4 0 0 0,-1 2 0 0 0,-1 1 0 0 0,2 0 0 0 0,-3-1 0 0 0,2 4 0 0 0,-4 13 0 0 0,-2 4 0 0 0,-1 2 0 0 0,-8 5 0 0 0,1-2 0 0 0,-5 11 0 0 0,3-2 0 0 0,0-2 0 0 0,-2 1 0 0 0,1-1 0 0 0,2-7 0 0 0,-1-3 0 0 0,2-7 0 0 0,-2-5 0 0 0,5-6 0 0 0,8-3 0 0 0,4-3 0 0 0,0-5 0 0 0,0-2 0 0 0,3 0 0 0 0,0-3 0 0 0,-1 0 0 0 0,-2 2 0 0 0,-3-2 0 0 0,4 0 0 0 0,0-2 0 0 0,-1 1 0 0 0,-2-2 0 0 0,3 1 0 0 0,1-1 0 0 0,-2-4 0 0 0,4 2 0 0 0,-2-1 0 0 0,0-2 0 0 0,-3-2 0 0 0,-1 2 0 0 0,-2 0 0 0 0,-5 3 0 0 0,-6-1 0 0 0,-2-1 0 0 0,2-2 0 0 0,-2 2 0 0 0,0 3 0 0 0,4 1 0 0 0,1-2 0 0 0,-1 1 0 0 0,0-1 0 0 0,-2-2 0 0 0,-1-3 0 0 0,3-2 0 0 0,2-1 0 0 0,-2-2 0 0 0,0 0 0 0 0,1 0 0 0 0,-2-1 0 0 0,0 1 0 0 0,2-1 0 0 0,2 1 0 0 0,-3 0 0 0 0,0 0 0 0 0,2 0 0 0 0,1 0 0 0 0,2 0 0 0 0,0 4 0 0 0,-2 2 0 0 0,-1-1 0 0 0,0-1 0 0 0,2-1 0 0 0,1-1 0 0 0,1-1 0 0 0,-4 0 0 0 0,-4-1 0 0 0,-2 0 0 0 0,2-1 0 0 0,-1 1 0 0 0,0 0 0 0 0,-2 0 0 0 0,2 0 0 0 0,1 0 0 0 0,0 0 0 0 0,0 0 0 0 0,3 0 0 0 0,1 0 0 0 0,3 0 0 0 0,-3 0 0 0 0,-1 0 0 0 0,-3 0 0 0 0,0 0 0 0 0,-2 0 0 0 0,-4 0 0 0 0,1 0 0 0 0,-2 0 0 0 0,-1 0 0 0 0,-7 0 0 0 0,1 0 0 0 0,5 0 0 0 0,-7 0 0 0 0,-8 4 0 0 0,-7 5 0 0 0,-41 15 0 0 0,-21 6 0 0 0,-4-1 0 0 0,-22-2 0 0 0,6-5 0 0 0,8-7 0 0 0,24-5 0 0 0,22-5 0 0 0,19-3 0 0 0,18-2 0 0 0,14-1 0 0 0,10 0 0 0 0,7-1 0 0 0,7-3 0 0 0,2-1 0 0 0,1-4 0 0 0,-2 0 0 0 0,1-2 0 0 0,1 0 0 0 0,1-2 0 0 0,5-6 0 0 0,-2-5 0 0 0,2-1 0 0 0,2-6 0 0 0,2 0 0 0 0,3-4 0 0 0,0-4 0 0 0,2 0 0 0 0,0 4 0 0 0,1-1 0 0 0,-1 1 0 0 0,5-1 0 0 0,5 6 0 0 0,5 4 0 0 0,0 2 0 0 0,6 1 0 0 0,8 1 0 0 0,7-4 0 0 0,6 2 0 0 0,-1 2 0 0 0,-2 0 0 0 0,-4 0 0 0 0,-4 0 0 0 0,-2 3 0 0 0,1 6 0 0 0,4 1 0 0 0,14 2 0 0 0,6-1 0 0 0,7 2 0 0 0,13 2 0 0 0,3 3 0 0 0,-3 2 0 0 0,-2 2 0 0 0,-5 0 0 0 0,-5 2 0 0 0,-9-1 0 0 0,-10 1 0 0 0,-8-1 0 0 0,-1 0 0 0 0,6 5 0 0 0,0 0 0 0 0,2 5 0 0 0,6 4 0 0 0,3 4 0 0 0,6 3 0 0 0,-3 2 0 0 0,-2-2 0 0 0,2 2 0 0 0,-3-1 0 0 0,2-1 0 0 0,-5 0 0 0 0,-5-3 0 0 0,-2-1 0 0 0,0 1 0 0 0,-2 2 0 0 0,8 5 0 0 0,10 3 0 0 0,6 1 0 0 0,27 16 0 0 0,19 9 0 0 0,36 8 0 0 0,6-3 0 0 0,-10-11 0 0 0,1-5 0 0 0,-16-11 0 0 0,-17-5 0 0 0,-23-9 0 0 0,-18-2 0 0 0,-15-4 0 0 0,-10-5 0 0 0,-7-2 0 0 0,-6-4 0 0 0,5 4 0 0 0,5 0 0 0 0,3 0 0 0 0,-1-2 0 0 0,-3-1 0 0 0,-9 0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4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27623 11264 16383 0 0,'0'-4'0'0'0,"4"-10"0"0"0,14-6 0 0 0,29-30 0 0 0,23-14 0 0 0,12-13 0 0 0,34-31 0 0 0,26-17 0 0 0,15-6 0 0 0,42-20 0 0 0,13-3 0 0 0,16-3 0 0 0,-10 12 0 0 0,-29 22 0 0 0,-19 7 0 0 0,-20 20 0 0 0,-7 0 0 0 0,-19 13 0 0 0,-19 12 0 0 0,-14 1 0 0 0,-15 9 0 0 0,-15 6 0 0 0,-15 13 0 0 0,-15 9 0 0 0,-8 10 0 0 0,-4 9 0 0 0,-6 7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27517 11611 16383 0 0,'4'0'0'0'0,"6"-4"0"0"0,9-1 0 0 0,18-5 0 0 0,11 0 0 0 0,11-6 0 0 0,35-18 0 0 0,20-11 0 0 0,15-11 0 0 0,40-20 0 0 0,12-6 0 0 0,37-19 0 0 0,8 1 0 0 0,-7 8 0 0 0,19-5 0 0 0,-2 6 0 0 0,25-8 0 0 0,-11 2 0 0 0,-35 13 0 0 0,-29 3 0 0 0,-39 13 0 0 0,-35 12 0 0 0,-28 17 0 0 0,-25 14 0 0 0,-18 12 0 0 0,-16 8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27702 11800 16383 0 0,'29'17'0'0'0,"22"14"0"0"0,53 18 0 0 0,33 9 0 0 0,23 3 0 0 0,38 8 0 0 0,11-4 0 0 0,15-8 0 0 0,-13-15 0 0 0,-26-13 0 0 0,-33-13 0 0 0,-37-8 0 0 0,-34-6 0 0 0,-23-4 0 0 0,-12 0 0 0 0,-7-1 0 0 0,16 5 0 0 0,15 1 0 0 0,13 6 0 0 0,41 4 0 0 0,26 4 0 0 0,32 5 0 0 0,-2-3 0 0 0,-10 0 0 0 0,-31-3 0 0 0,-38-5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20310 9411 16383 0 0,'0'4'0'0'0,"0"6"0"0"0,4 5 0 0 0,1 4 0 0 0,1 4 0 0 0,2-3 0 0 0,1-1 0 0 0,-2 2 0 0 0,-2 0 0 0 0,3-3 0 0 0,-1 0 0 0 0,-1 1 0 0 0,-1 1 0 0 0,-2 1 0 0 0,2-2 0 0 0,1-1 0 0 0,0 1 0 0 0,2-3 0 0 0,0 1 0 0 0,-1 0 0 0 0,-2 3 0 0 0,-2 1 0 0 0,3-2 0 0 0,1-1 0 0 0,-2 1 0 0 0,3 1 0 0 0,0 2 0 0 0,3-3 0 0 0,0-1 0 0 0,2-3 0 0 0,2 0 0 0 0,0 1 0 0 0,1-1 0 0 0,-3 0 0 0 0,2-2 0 0 0,-3 1 0 0 0,1-2 0 0 0,-1 1 0 0 0,1-2 0 0 0,-2 2 0 0 0,2-1 0 0 0,7 0 0 0 0,4 0 0 0 0,2 1 0 0 0,1-2 0 0 0,-4 2 0 0 0,-2-1 0 0 0,0-3 0 0 0,0-3 0 0 0,1-3 0 0 0,-3 3 0 0 0,-1 0 0 0 0,1-1 0 0 0,1 3 0 0 0,1 0 0 0 0,2-1 0 0 0,1-2 0 0 0,-4 2 0 0 0,-1 0 0 0 0,0-1 0 0 0,6 3 0 0 0,2-1 0 0 0,1-1 0 0 0,0-2 0 0 0,0-2 0 0 0,-2 3 0 0 0,4 0 0 0 0,1 0 0 0 0,3-2 0 0 0,0 2 0 0 0,3 6 0 0 0,-1-1 0 0 0,2-1 0 0 0,-2-3 0 0 0,-2-2 0 0 0,-3-3 0 0 0,-3 0 0 0 0,-1-2 0 0 0,-2-1 0 0 0,-1 1 0 0 0,0-1 0 0 0,0 1 0 0 0,0 0 0 0 0,0 0 0 0 0,0-1 0 0 0,1 1 0 0 0,-1 0 0 0 0,1 0 0 0 0,-1 0 0 0 0,5 0 0 0 0,1 0 0 0 0,4 0 0 0 0,0 0 0 0 0,-1 0 0 0 0,-2 0 0 0 0,2 0 0 0 0,-1 0 0 0 0,7 0 0 0 0,1 0 0 0 0,2 0 0 0 0,-2 0 0 0 0,-3 0 0 0 0,-1 0 0 0 0,-1 0 0 0 0,-3 0 0 0 0,-6-4 0 0 0,-5-10 0 0 0,-4-14 0 0 0,-6-8 0 0 0,-1-5 0 0 0,-2-1 0 0 0,-2 4 0 0 0,-2-1 0 0 0,2 3 0 0 0,1 2 0 0 0,2 4 0 0 0,1 2 0 0 0,-3 2 0 0 0,-1-3 0 0 0,-2-1 0 0 0,-2 1 0 0 0,-1 1 0 0 0,-1 1 0 0 0,-9 1 0 0 0,-11-3 0 0 0,-6-2 0 0 0,-7 2 0 0 0,2 0 0 0 0,2 6 0 0 0,1 2 0 0 0,3 5 0 0 0,-4 1 0 0 0,-1-1 0 0 0,-4-2 0 0 0,-4-2 0 0 0,0 2 0 0 0,-6 0 0 0 0,0-1 0 0 0,4 3 0 0 0,-4 0 0 0 0,1-2 0 0 0,0 2 0 0 0,3 5 0 0 0,8-1 0 0 0,1 2 0 0 0,2 2 0 0 0,2-1 0 0 0,-4 1 0 0 0,1 2 0 0 0,-8 1 0 0 0,-2 2 0 0 0,2 2 0 0 0,-5-4 0 0 0,1 0 0 0 0,-6-4 0 0 0,-2-1 0 0 0,-1 2 0 0 0,-13 2 0 0 0,-4 3 0 0 0,-3 0 0 0 0,-10 3 0 0 0,0-1 0 0 0,-10 2 0 0 0,-4-1 0 0 0,3 0 0 0 0,-33 1 0 0 0,-16-1 0 0 0,-22 0 0 0 0,4 0 0 0 0,17 0 0 0 0,12 0 0 0 0,19 0 0 0 0,25 0 0 0 0,19 0 0 0 0,15 0 0 0 0,14 0 0 0 0,13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14526 11403 16383 0 0,'0'4'0'0'0,"0"14"0"0"0,0 12 0 0 0,4 18 0 0 0,1 5 0 0 0,5-3 0 0 0,4 7 0 0 0,0 3 0 0 0,1-2 0 0 0,3 20 0 0 0,-2 4 0 0 0,1 13 0 0 0,1 0 0 0 0,-2-14 0 0 0,0-11 0 0 0,-2-13 0 0 0,-4-9 0 0 0,-4-8 0 0 0,2-6 0 0 0,4-10 0 0 0,3-8 0 0 0,8-7 0 0 0,4-6 0 0 0,2-2 0 0 0,8-2 0 0 0,6-1 0 0 0,5-4 0 0 0,-3-1 0 0 0,-3 1 0 0 0,-11-3 0 0 0,-5 0 0 0 0,6 2 0 0 0,4 1 0 0 0,10 3 0 0 0,30-3 0 0 0,19 0 0 0 0,14-8 0 0 0,-4-1 0 0 0,-14 2 0 0 0,-20 3 0 0 0,-17 3 0 0 0,-9 3 0 0 0,-9 2 0 0 0,-6 1 0 0 0,9 2 0 0 0,10-1 0 0 0,5 1 0 0 0,14 4 0 0 0,4 1 0 0 0,7 3 0 0 0,-7 1 0 0 0,-11-1 0 0 0,-11-3 0 0 0,-15-6 0 0 0,-13-28 0 0 0,-15-39 0 0 0,-7-20 0 0 0,-10-17 0 0 0,-2 2 0 0 0,1 5 0 0 0,-2 16 0 0 0,2 16 0 0 0,-3 8 0 0 0,3 8 0 0 0,1 10 0 0 0,4 6 0 0 0,3 5 0 0 0,1 3 0 0 0,-3 6 0 0 0,0 1 0 0 0,0 1 0 0 0,-3-2 0 0 0,0-1 0 0 0,-3 2 0 0 0,1 0 0 0 0,-3 0 0 0 0,1-3 0 0 0,3 0 0 0 0,3-2 0 0 0,-2 3 0 0 0,0 1 0 0 0,2-4 0 0 0,-2-3 0 0 0,0-1 0 0 0,-3-1 0 0 0,1 2 0 0 0,-3 4 0 0 0,-2 6 0 0 0,-16 6 0 0 0,-11 4 0 0 0,-20 4 0 0 0,-6-2 0 0 0,-5-1 0 0 0,-3-4 0 0 0,8 1 0 0 0,7 0 0 0 0,10 3 0 0 0,4 1 0 0 0,8 2 0 0 0,5 2 0 0 0,4-5 0 0 0,-1 0 0 0 0,-3 0 0 0 0,0 1 0 0 0,-3 1 0 0 0,0 2 0 0 0,4 0 0 0 0,2 0 0 0 0,2 1 0 0 0,3 1 0 0 0,0-1 0 0 0,2 0 0 0 0,0 0 0 0 0,4 5 0 0 0,1 0 0 0 0,1 1 0 0 0,2 2 0 0 0,0 1 0 0 0,-1-2 0 0 0,2 2 0 0 0,-1 4 0 0 0,-1 0 0 0 0,2 2 0 0 0,-1-2 0 0 0,-2-4 0 0 0,-1-2 0 0 0,1 2 0 0 0,1-2 0 0 0,-2-1 0 0 0,-1 2 0 0 0,-2 0 0 0 0,3 3 0 0 0,-3-1 0 0 0,-3 3 0 0 0,-1-2 0 0 0,0-2 0 0 0,0 1 0 0 0,-3 0 0 0 0,-2 1 0 0 0,0 0 0 0 0,2-3 0 0 0,6-3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8-29T19:27:36.7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19760 6955 16383 0 0,'8'0'0'0'0,"12"0"0"0"0,6 0 0 0 0,15 0 0 0 0,9 0 0 0 0,18 0 0 0 0,4 0 0 0 0,-1 0 0 0 0,0 0 0 0 0,-8 0 0 0 0,-11 0 0 0 0,3-4 0 0 0,0-1 0 0 0,0-1 0 0 0,-7 2 0 0 0,-6 1 0 0 0,-2 1 0 0 0,0-3 0 0 0,14-5 0 0 0,3-1 0 0 0,-1 2 0 0 0,11-3 0 0 0,7-2 0 0 0,-5 0 0 0 0,-2-1 0 0 0,-3 2 0 0 0,7-1 0 0 0,0 2 0 0 0,2-2 0 0 0,16-1 0 0 0,10-8 0 0 0,1-4 0 0 0,21-9 0 0 0,6-3 0 0 0,16-8 0 0 0,-5 1 0 0 0,-13 3 0 0 0,-3-7 0 0 0,-5-8 0 0 0,2-11 0 0 0,-11 3 0 0 0,-19 3 0 0 0,-8 5 0 0 0,-14 4 0 0 0,-10 6 0 0 0,-2 0 0 0 0,-7 3 0 0 0,6-3 0 0 0,2-6 0 0 0,-5 2 0 0 0,2-2 0 0 0,-4 3 0 0 0,-10 7 0 0 0,-4-7 0 0 0,-8-2 0 0 0,-8 4 0 0 0,-7 5 0 0 0,-6 3 0 0 0,-4-1 0 0 0,-3-1 0 0 0,-4 2 0 0 0,-2 4 0 0 0,-4 1 0 0 0,-9-3 0 0 0,-4 1 0 0 0,-3-1 0 0 0,-5 2 0 0 0,-14-1 0 0 0,-3 2 0 0 0,-1 2 0 0 0,-6-5 0 0 0,4 0 0 0 0,-11 3 0 0 0,1-2 0 0 0,3 6 0 0 0,-5 1 0 0 0,4 0 0 0 0,-4 2 0 0 0,0 6 0 0 0,2 3 0 0 0,0 4 0 0 0,11 1 0 0 0,4 3 0 0 0,3 4 0 0 0,5 3 0 0 0,0 2 0 0 0,3 2 0 0 0,3 1 0 0 0,-5 1 0 0 0,0-1 0 0 0,2 5 0 0 0,-14 9 0 0 0,-7 12 0 0 0,-22 16 0 0 0,-7 11 0 0 0,4 0 0 0 0,-10 16 0 0 0,2 1 0 0 0,-3 12 0 0 0,0-2 0 0 0,9-7 0 0 0,1 1 0 0 0,7-4 0 0 0,11-10 0 0 0,-3 6 0 0 0,6-4 0 0 0,-4 4 0 0 0,1-1 0 0 0,4-3 0 0 0,-9 9 0 0 0,-1-4 0 0 0,11 0 0 0 0,-4 4 0 0 0,4 0 0 0 0,-8 11 0 0 0,3 6 0 0 0,4-5 0 0 0,-4 13 0 0 0,9-2 0 0 0,-3 5 0 0 0,5-7 0 0 0,11-10 0 0 0,1-11 0 0 0,7-10 0 0 0,1-14 0 0 0,7-8 0 0 0,4-9 0 0 0,1-7 0 0 0,0-7 0 0 0,5-1 0 0 0,0 0 0 0 0,-1-3 0 0 0,-6 2 0 0 0,-2-2 0 0 0,2 1 0 0 0,-2 3 0 0 0,-2-2 0 0 0,-16 9 0 0 0,-10 6 0 0 0,1-3 0 0 0,-20 7 0 0 0,-6 2 0 0 0,3-1 0 0 0,-12-2 0 0 0,-7-2 0 0 0,-17 6 0 0 0,-1 1 0 0 0,5-1 0 0 0,-7 5 0 0 0,7 1 0 0 0,-12 4 0 0 0,3 4 0 0 0,8-3 0 0 0,-15 12 0 0 0,2 0 0 0 0,13-3 0 0 0,-5-1 0 0 0,10-2 0 0 0,5-2 0 0 0,11-10 0 0 0,17-7 0 0 0,15-9 0 0 0,15-10 0 0 0,8-7 0 0 0,3-4 0 0 0,2-4 0 0 0,1-1 0 0 0,-7-1 0 0 0,-2 0 0 0 0,-3 1 0 0 0,-3-1 0 0 0,1 2 0 0 0,-9-5 0 0 0,-5-5 0 0 0,0 0 0 0 0,-1-4 0 0 0,3 1 0 0 0,4-1 0 0 0,4 1 0 0 0,0-1 0 0 0,-4-2 0 0 0,1-3 0 0 0,6 2 0 0 0,-8-4 0 0 0,2-3 0 0 0,-18-6 0 0 0,-8-2 0 0 0,-1-4 0 0 0,-13 1 0 0 0,1-3 0 0 0,-2-3 0 0 0,6 1 0 0 0,8-1 0 0 0,-3-5 0 0 0,8 0 0 0 0,6 4 0 0 0,-6-8 0 0 0,5 1 0 0 0,4 0 0 0 0,9 1 0 0 0,10 3 0 0 0,2-11 0 0 0,5 0 0 0 0,4-7 0 0 0,7-1 0 0 0,3 1 0 0 0,6-4 0 0 0,5 0 0 0 0,5 3 0 0 0,10 0 0 0 0,14 3 0 0 0,12-1 0 0 0,33-15 0 0 0,15-2 0 0 0,31-18 0 0 0,6 0 0 0 0,-10 8 0 0 0,0-10 0 0 0,-8 7 0 0 0,-6 4 0 0 0,-11 7 0 0 0,-16 14 0 0 0,-9 14 0 0 0,-12 12 0 0 0,-3 8 0 0 0,-6 11 0 0 0,5 4 0 0 0,-1 5 0 0 0,1 1 0 0 0,11-1 0 0 0,5 0 0 0 0,5 4 0 0 0,-3 2 0 0 0,-3 4 0 0 0,-3 1 0 0 0,-6 1 0 0 0,5 1 0 0 0,4 1 0 0 0,16 8 0 0 0,9 6 0 0 0,4 6 0 0 0,33 20 0 0 0,21 15 0 0 0,13 6 0 0 0,31 10 0 0 0,9 1 0 0 0,9 0 0 0 0,-12-4 0 0 0,-29-9 0 0 0,-26-11 0 0 0,-27-5 0 0 0,-23-6 0 0 0,-13-6 0 0 0,-11-3 0 0 0,2 1 0 0 0,3 4 0 0 0,-1 0 0 0 0,14 11 0 0 0,6 7 0 0 0,6 2 0 0 0,-4 1 0 0 0,-9-6 0 0 0,5 7 0 0 0,-8-3 0 0 0,-4-6 0 0 0,-1-3 0 0 0,-8-8 0 0 0,-5-3 0 0 0,-9-6 0 0 0,-8-4 0 0 0,-5-2 0 0 0,-5-4 0 0 0,-3-5 0 0 0,-6-1 0 0 0,-6-2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1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4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5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5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3B16-DCA8-4A3C-9671-0D021612D214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6E09E-E607-4950-9260-D78EBC865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6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Product Development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886" y="4183929"/>
            <a:ext cx="6858000" cy="1655762"/>
          </a:xfrm>
        </p:spPr>
        <p:txBody>
          <a:bodyPr/>
          <a:lstStyle/>
          <a:p>
            <a:r>
              <a:rPr lang="en-US" dirty="0"/>
              <a:t>What you need to know to succeed in class</a:t>
            </a:r>
          </a:p>
          <a:p>
            <a:endParaRPr lang="en-US" dirty="0"/>
          </a:p>
          <a:p>
            <a:r>
              <a:rPr lang="en-US" dirty="0"/>
              <a:t>What it might look like in industry</a:t>
            </a:r>
          </a:p>
        </p:txBody>
      </p:sp>
    </p:spTree>
    <p:extLst>
      <p:ext uri="{BB962C8B-B14F-4D97-AF65-F5344CB8AC3E}">
        <p14:creationId xmlns:p14="http://schemas.microsoft.com/office/powerpoint/2010/main" val="325700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CD928B6-0BC2-39D1-808D-8136346A88FF}"/>
                  </a:ext>
                </a:extLst>
              </p14:cNvPr>
              <p14:cNvContentPartPr/>
              <p14:nvPr/>
            </p14:nvContentPartPr>
            <p14:xfrm>
              <a:off x="1861213" y="2708788"/>
              <a:ext cx="4865516" cy="1334005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CD928B6-0BC2-39D1-808D-8136346A88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3574" y="2691155"/>
                <a:ext cx="4901154" cy="13696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1C6088A-CE5A-842A-5A47-B9F8C31DD2F3}"/>
                  </a:ext>
                </a:extLst>
              </p14:cNvPr>
              <p14:cNvContentPartPr/>
              <p14:nvPr/>
            </p14:nvContentPartPr>
            <p14:xfrm>
              <a:off x="4103801" y="2118567"/>
              <a:ext cx="26885" cy="564614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1C6088A-CE5A-842A-5A47-B9F8C31DD2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6113" y="2100934"/>
                <a:ext cx="61906" cy="6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8708942-B8EB-5DD5-1976-68CFA3862607}"/>
                  </a:ext>
                </a:extLst>
              </p14:cNvPr>
              <p14:cNvContentPartPr/>
              <p14:nvPr/>
            </p14:nvContentPartPr>
            <p14:xfrm>
              <a:off x="3026653" y="1543881"/>
              <a:ext cx="1935090" cy="691139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8708942-B8EB-5DD5-1976-68CFA386260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08656" y="1526252"/>
                <a:ext cx="1970725" cy="7267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68F7271-C7FF-B2B5-43BA-AE3E5FB79D4B}"/>
                  </a:ext>
                </a:extLst>
              </p14:cNvPr>
              <p14:cNvContentPartPr/>
              <p14:nvPr/>
            </p14:nvContentPartPr>
            <p14:xfrm>
              <a:off x="6610864" y="2813180"/>
              <a:ext cx="984575" cy="752626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68F7271-C7FF-B2B5-43BA-AE3E5FB79D4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593231" y="2795552"/>
                <a:ext cx="1020201" cy="7882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29CE15D-CBCA-2E46-6C33-CA9A00413E09}"/>
                  </a:ext>
                </a:extLst>
              </p14:cNvPr>
              <p14:cNvContentPartPr/>
              <p14:nvPr/>
            </p14:nvContentPartPr>
            <p14:xfrm>
              <a:off x="6575560" y="3163701"/>
              <a:ext cx="1217432" cy="499193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29CE15D-CBCA-2E46-6C33-CA9A00413E0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57926" y="3146078"/>
                <a:ext cx="1253059" cy="5347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D049B31-155D-C26A-3874-EDD8598E1D0F}"/>
                  </a:ext>
                </a:extLst>
              </p14:cNvPr>
              <p14:cNvContentPartPr/>
              <p14:nvPr/>
            </p14:nvContentPartPr>
            <p14:xfrm>
              <a:off x="6637343" y="3689374"/>
              <a:ext cx="1171013" cy="22601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D049B31-155D-C26A-3874-EDD8598E1D0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19709" y="3671408"/>
                <a:ext cx="1206640" cy="261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318DCB3-AB89-9565-41B2-5012AE7E10E7}"/>
                  </a:ext>
                </a:extLst>
              </p14:cNvPr>
              <p14:cNvContentPartPr/>
              <p14:nvPr/>
            </p14:nvContentPartPr>
            <p14:xfrm>
              <a:off x="3905239" y="2859032"/>
              <a:ext cx="1108755" cy="381029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318DCB3-AB89-9565-41B2-5012AE7E10E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887605" y="2841042"/>
                <a:ext cx="1144382" cy="4166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9305548-5B9B-89CA-CB87-E64E8F182F7A}"/>
                  </a:ext>
                </a:extLst>
              </p14:cNvPr>
              <p14:cNvContentPartPr/>
              <p14:nvPr/>
            </p14:nvContentPartPr>
            <p14:xfrm>
              <a:off x="2241869" y="3441867"/>
              <a:ext cx="724988" cy="52401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9305548-5B9B-89CA-CB87-E64E8F182F7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224239" y="3423884"/>
                <a:ext cx="760608" cy="5596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55420DB9-5CDE-5178-9752-4984F26A4FA4}"/>
                  </a:ext>
                </a:extLst>
              </p14:cNvPr>
              <p14:cNvContentPartPr/>
              <p14:nvPr/>
            </p14:nvContentPartPr>
            <p14:xfrm>
              <a:off x="2408987" y="1278727"/>
              <a:ext cx="3074800" cy="1292721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55420DB9-5CDE-5178-9752-4984F26A4FA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91349" y="1260733"/>
                <a:ext cx="3110436" cy="13283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ED1A823-4AB0-D655-0385-E46172D71A57}"/>
                  </a:ext>
                </a:extLst>
              </p14:cNvPr>
              <p14:cNvContentPartPr/>
              <p14:nvPr/>
            </p14:nvContentPartPr>
            <p14:xfrm>
              <a:off x="2947969" y="3574632"/>
              <a:ext cx="274280" cy="272749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ED1A823-4AB0-D655-0385-E46172D71A5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929995" y="3556664"/>
                <a:ext cx="309868" cy="3083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2D0B47B-D5C3-8AD0-EE53-2214010ABEE1}"/>
                  </a:ext>
                </a:extLst>
              </p14:cNvPr>
              <p14:cNvContentPartPr/>
              <p14:nvPr/>
            </p14:nvContentPartPr>
            <p14:xfrm>
              <a:off x="3212756" y="3582779"/>
              <a:ext cx="485859" cy="226649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2D0B47B-D5C3-8AD0-EE53-2214010ABEE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194775" y="3565179"/>
                <a:ext cx="521462" cy="262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478D909A-76CC-61C3-2FC8-5147ED11C1A7}"/>
                  </a:ext>
                </a:extLst>
              </p14:cNvPr>
              <p14:cNvContentPartPr/>
              <p14:nvPr/>
            </p14:nvContentPartPr>
            <p14:xfrm>
              <a:off x="2529971" y="838493"/>
              <a:ext cx="4592815" cy="3852127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478D909A-76CC-61C3-2FC8-5147ED11C1A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11973" y="820494"/>
                <a:ext cx="4628452" cy="38877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4B219D8F-C54C-D761-6F12-8784ADD53A55}"/>
                  </a:ext>
                </a:extLst>
              </p14:cNvPr>
              <p14:cNvContentPartPr/>
              <p14:nvPr/>
            </p14:nvContentPartPr>
            <p14:xfrm>
              <a:off x="2241868" y="1394548"/>
              <a:ext cx="4166709" cy="4305956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4B219D8F-C54C-D761-6F12-8784ADD53A5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24229" y="1376550"/>
                <a:ext cx="4202347" cy="4341593"/>
              </a:xfrm>
              <a:prstGeom prst="rect">
                <a:avLst/>
              </a:prstGeom>
            </p:spPr>
          </p:pic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634724F2-91FA-DF66-64DC-80835E4CC2C1}"/>
              </a:ext>
            </a:extLst>
          </p:cNvPr>
          <p:cNvGrpSpPr/>
          <p:nvPr/>
        </p:nvGrpSpPr>
        <p:grpSpPr>
          <a:xfrm>
            <a:off x="4277278" y="2781123"/>
            <a:ext cx="463207" cy="405737"/>
            <a:chOff x="4277278" y="2781123"/>
            <a:chExt cx="463207" cy="405737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E4A8F4B-09CB-F39D-3428-1A8A772399C8}"/>
                    </a:ext>
                  </a:extLst>
                </p14:cNvPr>
                <p14:cNvContentPartPr/>
                <p14:nvPr/>
              </p14:nvContentPartPr>
              <p14:xfrm>
                <a:off x="4342914" y="2956339"/>
                <a:ext cx="382176" cy="230521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E4A8F4B-09CB-F39D-3428-1A8A772399C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324938" y="2938358"/>
                  <a:ext cx="417769" cy="266124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AD10B8C-40E2-442D-9A91-D9707176823A}"/>
                </a:ext>
              </a:extLst>
            </p:cNvPr>
            <p:cNvSpPr txBox="1"/>
            <p:nvPr/>
          </p:nvSpPr>
          <p:spPr>
            <a:xfrm>
              <a:off x="4277278" y="2781123"/>
              <a:ext cx="463207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14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3229"/>
            <a:ext cx="8229600" cy="41115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27755" y="544106"/>
            <a:ext cx="7058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General Process Overview/Milestones</a:t>
            </a:r>
          </a:p>
        </p:txBody>
      </p:sp>
    </p:spTree>
    <p:extLst>
      <p:ext uri="{BB962C8B-B14F-4D97-AF65-F5344CB8AC3E}">
        <p14:creationId xmlns:p14="http://schemas.microsoft.com/office/powerpoint/2010/main" val="3144036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>
            <a:off x="129396" y="1466491"/>
            <a:ext cx="8954215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19179" y="1164566"/>
            <a:ext cx="2035834" cy="612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Snapshot #1</a:t>
            </a:r>
          </a:p>
          <a:p>
            <a:pPr algn="ctr"/>
            <a:r>
              <a:rPr lang="en-US" dirty="0"/>
              <a:t>Problem Definition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481533" y="1164566"/>
            <a:ext cx="2035834" cy="612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Snapshot #2</a:t>
            </a:r>
          </a:p>
          <a:p>
            <a:pPr algn="ctr"/>
            <a:r>
              <a:rPr lang="en-US" dirty="0"/>
              <a:t>Conceptual Design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887" y="1164566"/>
            <a:ext cx="2035834" cy="612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Snapshot #3</a:t>
            </a:r>
          </a:p>
          <a:p>
            <a:pPr algn="ctr"/>
            <a:r>
              <a:rPr lang="en-US" dirty="0"/>
              <a:t>Detailed Design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06241" y="1164566"/>
            <a:ext cx="2035834" cy="612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Snapshot #4</a:t>
            </a:r>
          </a:p>
          <a:p>
            <a:pPr algn="ctr"/>
            <a:r>
              <a:rPr lang="en-US" dirty="0"/>
              <a:t>Project Conclusion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1927" y="1915064"/>
            <a:ext cx="21623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Engineering:</a:t>
            </a:r>
          </a:p>
          <a:p>
            <a:r>
              <a:rPr lang="en-US" sz="1200" dirty="0"/>
              <a:t>  - Team Contract</a:t>
            </a:r>
          </a:p>
          <a:p>
            <a:r>
              <a:rPr lang="en-US" sz="1200" dirty="0"/>
              <a:t>  - Objective/Value Statement</a:t>
            </a:r>
          </a:p>
          <a:p>
            <a:r>
              <a:rPr lang="en-US" sz="1200" dirty="0"/>
              <a:t>  - Project Learning Evidence</a:t>
            </a:r>
          </a:p>
          <a:p>
            <a:r>
              <a:rPr lang="en-US" sz="1200" dirty="0"/>
              <a:t>  - Customer Needs Analysis</a:t>
            </a:r>
          </a:p>
          <a:p>
            <a:r>
              <a:rPr lang="en-US" sz="1200" dirty="0"/>
              <a:t>  - Product Requirements (PRD)</a:t>
            </a:r>
          </a:p>
          <a:p>
            <a:endParaRPr lang="en-US" sz="1200" dirty="0"/>
          </a:p>
          <a:p>
            <a:endParaRPr lang="en-US" sz="1200" u="sng" dirty="0"/>
          </a:p>
          <a:p>
            <a:endParaRPr lang="en-US" sz="1200" u="sng" dirty="0"/>
          </a:p>
          <a:p>
            <a:endParaRPr lang="en-US" sz="1200" u="sng" dirty="0"/>
          </a:p>
          <a:p>
            <a:endParaRPr lang="en-US" sz="1200" u="sng" dirty="0"/>
          </a:p>
          <a:p>
            <a:r>
              <a:rPr lang="en-US" sz="1200" u="sng" dirty="0"/>
              <a:t>Project Management:</a:t>
            </a:r>
          </a:p>
          <a:p>
            <a:r>
              <a:rPr lang="en-US" sz="1200" dirty="0"/>
              <a:t>  - Project Schedule (Gantt)</a:t>
            </a:r>
          </a:p>
          <a:p>
            <a:r>
              <a:rPr lang="en-US" sz="1200" dirty="0"/>
              <a:t>  - Action Items &amp; Tracking</a:t>
            </a:r>
          </a:p>
          <a:p>
            <a:r>
              <a:rPr lang="en-US" sz="1200" dirty="0"/>
              <a:t>  - Project Budget</a:t>
            </a:r>
          </a:p>
          <a:p>
            <a:r>
              <a:rPr lang="en-US" sz="1200" dirty="0"/>
              <a:t>  - Meeting Agendas/Notes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4281" y="1915064"/>
            <a:ext cx="21623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Engineering:</a:t>
            </a:r>
          </a:p>
          <a:p>
            <a:r>
              <a:rPr lang="en-US" sz="1200" dirty="0"/>
              <a:t>  - Value Proposition</a:t>
            </a:r>
          </a:p>
          <a:p>
            <a:r>
              <a:rPr lang="en-US" sz="1200" dirty="0"/>
              <a:t>  - </a:t>
            </a:r>
            <a:r>
              <a:rPr lang="en-US" sz="1200" i="1" dirty="0"/>
              <a:t>Concept</a:t>
            </a:r>
            <a:r>
              <a:rPr lang="en-US" sz="1200" dirty="0"/>
              <a:t> Design Review</a:t>
            </a:r>
          </a:p>
          <a:p>
            <a:r>
              <a:rPr lang="en-US" sz="1200" dirty="0"/>
              <a:t>  - Design Validation </a:t>
            </a:r>
            <a:r>
              <a:rPr lang="en-US" sz="1200" i="1" dirty="0"/>
              <a:t>Plan</a:t>
            </a:r>
            <a:r>
              <a:rPr lang="en-US" sz="1200" dirty="0"/>
              <a:t> (DVP)</a:t>
            </a:r>
          </a:p>
          <a:p>
            <a:r>
              <a:rPr lang="en-US" sz="1200" dirty="0"/>
              <a:t>  - Initial Prototype Evidence</a:t>
            </a:r>
          </a:p>
          <a:p>
            <a:r>
              <a:rPr lang="en-US" sz="1200" dirty="0"/>
              <a:t>  - Engineering Analysis</a:t>
            </a:r>
          </a:p>
          <a:p>
            <a:r>
              <a:rPr lang="en-US" sz="1200" dirty="0"/>
              <a:t>  - Engr. Purchase Order (EPO)</a:t>
            </a:r>
          </a:p>
          <a:p>
            <a:r>
              <a:rPr lang="en-US" sz="1200" dirty="0"/>
              <a:t>     for long lead components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     Continuous maintenance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3375" y="1915064"/>
            <a:ext cx="2162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Engineering:</a:t>
            </a:r>
          </a:p>
          <a:p>
            <a:r>
              <a:rPr lang="en-US" sz="1200" dirty="0"/>
              <a:t>  - Value Prop. / Business Case</a:t>
            </a:r>
          </a:p>
          <a:p>
            <a:r>
              <a:rPr lang="en-US" sz="1200" dirty="0"/>
              <a:t>  - </a:t>
            </a:r>
            <a:r>
              <a:rPr lang="en-US" sz="1200" i="1" dirty="0"/>
              <a:t>Engineering Release </a:t>
            </a:r>
            <a:r>
              <a:rPr lang="en-US" sz="1200" dirty="0"/>
              <a:t>Review</a:t>
            </a:r>
          </a:p>
          <a:p>
            <a:r>
              <a:rPr lang="en-US" sz="1200" dirty="0"/>
              <a:t>  - Design Validation </a:t>
            </a:r>
            <a:r>
              <a:rPr lang="en-US" sz="1200" i="1" dirty="0"/>
              <a:t>Plan</a:t>
            </a:r>
            <a:r>
              <a:rPr lang="en-US" sz="1200" dirty="0"/>
              <a:t> (DVP)</a:t>
            </a:r>
          </a:p>
          <a:p>
            <a:r>
              <a:rPr lang="en-US" sz="1200" dirty="0"/>
              <a:t>  - Failure Modes Anal. (dFMEA)</a:t>
            </a:r>
          </a:p>
          <a:p>
            <a:r>
              <a:rPr lang="en-US" sz="1200" dirty="0"/>
              <a:t>  - Engineering Analysis</a:t>
            </a:r>
          </a:p>
          <a:p>
            <a:r>
              <a:rPr lang="en-US" sz="1200" dirty="0"/>
              <a:t>  - CAD / Drawings / BOM</a:t>
            </a:r>
          </a:p>
          <a:p>
            <a:r>
              <a:rPr lang="en-US" sz="1200" dirty="0"/>
              <a:t>  - Software (SW) Code</a:t>
            </a:r>
          </a:p>
          <a:p>
            <a:r>
              <a:rPr lang="en-US" sz="1200" dirty="0"/>
              <a:t>  - Sustainability Evaluation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8989" y="1915064"/>
            <a:ext cx="21824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/>
              <a:t>Engineering:</a:t>
            </a:r>
          </a:p>
          <a:p>
            <a:r>
              <a:rPr lang="en-US" sz="1200" dirty="0"/>
              <a:t>  - Value Prop. / Business Case</a:t>
            </a:r>
          </a:p>
          <a:p>
            <a:r>
              <a:rPr lang="en-US" sz="1200" dirty="0"/>
              <a:t>  - Functional Prototype</a:t>
            </a:r>
          </a:p>
          <a:p>
            <a:r>
              <a:rPr lang="en-US" sz="1200" dirty="0"/>
              <a:t>  - Design Valid. </a:t>
            </a:r>
            <a:r>
              <a:rPr lang="en-US" sz="1200" i="1" dirty="0"/>
              <a:t>Results</a:t>
            </a:r>
            <a:r>
              <a:rPr lang="en-US" sz="1200" dirty="0"/>
              <a:t> (DVP</a:t>
            </a:r>
            <a:r>
              <a:rPr lang="en-US" sz="1200" i="1" dirty="0"/>
              <a:t>&amp;R</a:t>
            </a:r>
            <a:r>
              <a:rPr lang="en-US" sz="1200" dirty="0"/>
              <a:t>)</a:t>
            </a:r>
          </a:p>
          <a:p>
            <a:r>
              <a:rPr lang="en-US" sz="1200" dirty="0"/>
              <a:t>  - Assembly Instructions</a:t>
            </a:r>
          </a:p>
          <a:p>
            <a:r>
              <a:rPr lang="en-US" sz="1200" dirty="0"/>
              <a:t>  - CAD / Drawings / BOM</a:t>
            </a:r>
          </a:p>
          <a:p>
            <a:r>
              <a:rPr lang="en-US" sz="1200" dirty="0"/>
              <a:t>  - SW Code and Read-Me files</a:t>
            </a:r>
            <a:endParaRPr lang="en-US" sz="1200" u="sng" dirty="0"/>
          </a:p>
          <a:p>
            <a:r>
              <a:rPr lang="en-US" sz="1200" dirty="0"/>
              <a:t>  - EXPO Poster</a:t>
            </a:r>
          </a:p>
          <a:p>
            <a:r>
              <a:rPr lang="en-US" sz="1200" dirty="0"/>
              <a:t>  - Final Report</a:t>
            </a:r>
          </a:p>
          <a:p>
            <a:r>
              <a:rPr lang="en-US" sz="1200" dirty="0"/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179" y="353679"/>
            <a:ext cx="715285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University of Idaho – Interdisciplinary Engineering Capstone Design</a:t>
            </a:r>
          </a:p>
          <a:p>
            <a:r>
              <a:rPr lang="en-US" sz="1400" dirty="0"/>
              <a:t>Snapshot documentation Deliverables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45575" y="6176513"/>
            <a:ext cx="14965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Author:  M. Swenson</a:t>
            </a:r>
          </a:p>
          <a:p>
            <a:r>
              <a:rPr lang="en-US" sz="1200" dirty="0"/>
              <a:t>Update:  6/3/2019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2277373" y="3968150"/>
            <a:ext cx="186908" cy="914399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517367" y="4433970"/>
            <a:ext cx="335855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43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Process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Idea – </a:t>
            </a:r>
            <a:r>
              <a:rPr lang="en-US" b="1" dirty="0"/>
              <a:t>define problem to be solved </a:t>
            </a:r>
            <a:r>
              <a:rPr lang="en-US" dirty="0"/>
              <a:t>/ needs assessment, establish product requirements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/>
              <a:t>Research</a:t>
            </a:r>
            <a:r>
              <a:rPr lang="en-US" dirty="0"/>
              <a:t> – has it already been solved?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Patent Search, Intellectual Property (IP) rights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Can existing solutions be improved (innovation)?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Economic feasibility/due diligence/value proposition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Establish Team/Who? Resource requirements for team; core members/owners, SME’s (Subject Matter Experts), and MOB’s (Multidisciplinary Outside-the-Box thinkers)</a:t>
            </a:r>
          </a:p>
        </p:txBody>
      </p:sp>
    </p:spTree>
    <p:extLst>
      <p:ext uri="{BB962C8B-B14F-4D97-AF65-F5344CB8AC3E}">
        <p14:creationId xmlns:p14="http://schemas.microsoft.com/office/powerpoint/2010/main" val="16139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Process Details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en-US" b="1" dirty="0"/>
              <a:t>Concept Design Review - </a:t>
            </a:r>
            <a:r>
              <a:rPr lang="en-US" dirty="0"/>
              <a:t>Concept development and validation – may include focus groups (sponsor input). Engineering analysis and prototyping – test the theories, can you make it work?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b="1" dirty="0"/>
              <a:t>Project Management - </a:t>
            </a:r>
            <a:r>
              <a:rPr lang="en-US" dirty="0"/>
              <a:t>Establish initial (will change) project scope, budget, timelines, long-lead items, failure modes. 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en-US" b="1" dirty="0"/>
              <a:t>Design Validation – </a:t>
            </a:r>
            <a:r>
              <a:rPr lang="en-US" dirty="0"/>
              <a:t>testing/success metrics, sustainability, maintainability, user interface</a:t>
            </a:r>
          </a:p>
        </p:txBody>
      </p:sp>
    </p:spTree>
    <p:extLst>
      <p:ext uri="{BB962C8B-B14F-4D97-AF65-F5344CB8AC3E}">
        <p14:creationId xmlns:p14="http://schemas.microsoft.com/office/powerpoint/2010/main" val="365976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Process Details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6"/>
            </a:pPr>
            <a:r>
              <a:rPr lang="en-US" b="1" dirty="0"/>
              <a:t>Prototyping – </a:t>
            </a:r>
            <a:r>
              <a:rPr lang="en-US" dirty="0"/>
              <a:t>virtual (CAD) to physical models, iterations/innovation/improvements, testing metrics and performance, finding new failure modes…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b="1" dirty="0"/>
              <a:t>Final Design and Manufacturing </a:t>
            </a:r>
            <a:r>
              <a:rPr lang="en-US" dirty="0"/>
              <a:t>– parts and assembly, specification testing and results,</a:t>
            </a:r>
          </a:p>
          <a:p>
            <a:pPr marL="514350" indent="-514350">
              <a:buFont typeface="+mj-lt"/>
              <a:buAutoNum type="arabicParenR" startAt="6"/>
            </a:pPr>
            <a:endParaRPr lang="en-US" dirty="0"/>
          </a:p>
          <a:p>
            <a:pPr marL="0" indent="0" algn="ctr">
              <a:buNone/>
            </a:pPr>
            <a:r>
              <a:rPr lang="en-US" b="1" cap="all"/>
              <a:t>documentation</a:t>
            </a:r>
            <a:endParaRPr lang="en-US" b="1" cap="all" dirty="0"/>
          </a:p>
          <a:p>
            <a:pPr marL="0" indent="0" algn="ctr">
              <a:buNone/>
            </a:pPr>
            <a:r>
              <a:rPr lang="en-US" b="1" cap="all" dirty="0"/>
              <a:t>documentation</a:t>
            </a:r>
          </a:p>
          <a:p>
            <a:pPr marL="0" indent="0" algn="ctr">
              <a:buNone/>
            </a:pPr>
            <a:r>
              <a:rPr lang="en-US" b="1" cap="all" dirty="0"/>
              <a:t>documentation</a:t>
            </a:r>
          </a:p>
          <a:p>
            <a:pPr marL="514350" indent="-514350">
              <a:buFont typeface="+mj-lt"/>
              <a:buAutoNum type="arabicParenR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2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222D5F40CC8D4FB5FD7DB079010217" ma:contentTypeVersion="4" ma:contentTypeDescription="Create a new document." ma:contentTypeScope="" ma:versionID="4df1e15e96c76cf159dbd947c242c443">
  <xsd:schema xmlns:xsd="http://www.w3.org/2001/XMLSchema" xmlns:xs="http://www.w3.org/2001/XMLSchema" xmlns:p="http://schemas.microsoft.com/office/2006/metadata/properties" xmlns:ns3="1433be35-643b-4cba-a457-bcf09b52b51f" targetNamespace="http://schemas.microsoft.com/office/2006/metadata/properties" ma:root="true" ma:fieldsID="2bc3305251105e597475639a671b2fd2" ns3:_="">
    <xsd:import namespace="1433be35-643b-4cba-a457-bcf09b52b51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3be35-643b-4cba-a457-bcf09b52b5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639FF9-9D45-49AB-A167-8AD4C0F55648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1433be35-643b-4cba-a457-bcf09b52b51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6542713-9DAE-4871-970F-505F54A8B1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60E7D7-6424-4EE3-B66C-5A1C927B2D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33be35-643b-4cba-a457-bcf09b52b5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1471</TotalTime>
  <Words>471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Product Development Process</vt:lpstr>
      <vt:lpstr>PowerPoint Presentation</vt:lpstr>
      <vt:lpstr>PowerPoint Presentation</vt:lpstr>
      <vt:lpstr>PowerPoint Presentation</vt:lpstr>
      <vt:lpstr>General Process Details</vt:lpstr>
      <vt:lpstr>General Process Details (cont.)</vt:lpstr>
      <vt:lpstr>General Process Details (cont.)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Swenson, Matthew (swenson@uidaho.edu)</dc:creator>
  <cp:lastModifiedBy>Swenson, Matthew (swenson@uidaho.edu)</cp:lastModifiedBy>
  <cp:revision>108</cp:revision>
  <cp:lastPrinted>2023-08-24T05:22:27Z</cp:lastPrinted>
  <dcterms:created xsi:type="dcterms:W3CDTF">2018-06-19T21:08:03Z</dcterms:created>
  <dcterms:modified xsi:type="dcterms:W3CDTF">2023-08-31T17:12:10Z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0x01010074222D5F40CC8D4FB5FD7DB079010217</vt:lpwstr>
  </property>
</Properties>
</file>