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8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F"/>
    <a:srgbClr val="00FFFC"/>
    <a:srgbClr val="336FFA"/>
    <a:srgbClr val="2856BF"/>
    <a:srgbClr val="90AB5E"/>
    <a:srgbClr val="00F3F0"/>
    <a:srgbClr val="00D1CF"/>
    <a:srgbClr val="008C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558" y="102"/>
      </p:cViewPr>
      <p:guideLst>
        <p:guide orient="horz" pos="215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10BF4A85-B5D8-4C5F-B5AD-28ABBF307C33}" type="datetime1">
              <a:rPr lang="en-US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3904079C-FE85-4EA2-8E9A-0B0426AAA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C92A842A-D3D8-4CE7-AA68-5AB8968BDE14}" type="datetime1">
              <a:rPr lang="en-US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EB38952C-40D6-4971-B620-107CDE7F87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02ED31BA-F18E-474C-ADD9-A4F6D1C99AA4}" type="datetime1">
              <a:rPr lang="en-US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A860DDBA-925D-486A-B5F7-7946269F2E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A65FC1F6-21F9-46C6-82DF-BD1ABA182524}" type="datetime1">
              <a:rPr lang="en-US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C64166EE-DC0C-4390-8A05-88BA7593FC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84F90825-EC70-4740-9C36-CBF24AB153EE}" type="datetime1">
              <a:rPr lang="en-US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562AEA8F-ADE3-41AA-A46A-B67CBAFE66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8D17E147-A361-4A09-975A-2D2524FF488C}" type="datetime1">
              <a:rPr lang="en-US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6AD478E5-E718-4ECC-918D-0D55125F1C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E8700EC2-30D7-4812-9E17-08755DDDFF33}" type="datetime1">
              <a:rPr lang="en-US"/>
              <a:pPr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DC256400-08F3-479F-A69B-432633871B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93F70058-933A-4CF4-8311-E2E41AE8F390}" type="datetime1">
              <a:rPr lang="en-US"/>
              <a:pPr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503E930C-81E3-4992-A393-7501B80CE0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6F3500AC-90C2-4D0B-981C-470338E8177A}" type="datetime1">
              <a:rPr lang="en-US"/>
              <a:pPr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BB15BBF2-F61F-4913-A90E-489FDBEBEF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B882F4E9-2881-488A-AAA6-1B09780524E4}" type="datetime1">
              <a:rPr lang="en-US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6CF9200D-E54A-4971-9E20-FADEBF0119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650D47B6-A135-40D5-9A8F-C5FF40116782}" type="datetime1">
              <a:rPr lang="en-US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99DCC66D-96A4-481D-B21A-4990870507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4476744"/>
            <a:ext cx="9144000" cy="2381256"/>
          </a:xfrm>
          <a:prstGeom prst="rect">
            <a:avLst/>
          </a:prstGeom>
          <a:gradFill>
            <a:gsLst>
              <a:gs pos="61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3287B-3721-9953-7227-7CCA967F3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83" y="173762"/>
            <a:ext cx="2927023" cy="1648430"/>
          </a:xfrm>
        </p:spPr>
        <p:txBody>
          <a:bodyPr/>
          <a:lstStyle/>
          <a:p>
            <a:pPr algn="l"/>
            <a:r>
              <a:rPr lang="en-US" sz="3200" dirty="0"/>
              <a:t>Where is the</a:t>
            </a:r>
            <a:br>
              <a:rPr lang="en-US" sz="3200" dirty="0"/>
            </a:br>
            <a:r>
              <a:rPr lang="en-US" sz="3200" dirty="0"/>
              <a:t>UI Facilities</a:t>
            </a:r>
            <a:br>
              <a:rPr lang="en-US" sz="3200" dirty="0"/>
            </a:br>
            <a:r>
              <a:rPr lang="en-US" sz="3200" dirty="0"/>
              <a:t>Machine Shop?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458246-1E5E-2943-0819-C26989D404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00" b="13601"/>
          <a:stretch/>
        </p:blipFill>
        <p:spPr>
          <a:xfrm>
            <a:off x="0" y="2651760"/>
            <a:ext cx="9144000" cy="4206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7C9FA2-1C2B-7AF7-1EF3-9D5310F364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18" b="14890"/>
          <a:stretch/>
        </p:blipFill>
        <p:spPr>
          <a:xfrm>
            <a:off x="3299381" y="0"/>
            <a:ext cx="5844619" cy="265176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BA7AC1-2E35-EA0D-2F7D-B6F27188572F}"/>
              </a:ext>
            </a:extLst>
          </p:cNvPr>
          <p:cNvSpPr/>
          <p:nvPr/>
        </p:nvSpPr>
        <p:spPr>
          <a:xfrm>
            <a:off x="999241" y="4374037"/>
            <a:ext cx="2743200" cy="13008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E20C4C-2A56-C96D-7EB1-96FF71D0F278}"/>
              </a:ext>
            </a:extLst>
          </p:cNvPr>
          <p:cNvCxnSpPr/>
          <p:nvPr/>
        </p:nvCxnSpPr>
        <p:spPr>
          <a:xfrm flipV="1">
            <a:off x="999241" y="0"/>
            <a:ext cx="2300140" cy="43740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DDC299-6C8D-9830-9821-AD8C62824A60}"/>
              </a:ext>
            </a:extLst>
          </p:cNvPr>
          <p:cNvCxnSpPr/>
          <p:nvPr/>
        </p:nvCxnSpPr>
        <p:spPr>
          <a:xfrm flipV="1">
            <a:off x="3742441" y="2651760"/>
            <a:ext cx="5401559" cy="3023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F700758-34D9-9895-EB35-8377CAF297A5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5860053" y="1468696"/>
            <a:ext cx="276796" cy="3440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1879B62-800D-92E5-B5A2-9E147B9D558F}"/>
              </a:ext>
            </a:extLst>
          </p:cNvPr>
          <p:cNvSpPr txBox="1"/>
          <p:nvPr/>
        </p:nvSpPr>
        <p:spPr>
          <a:xfrm>
            <a:off x="5498415" y="181276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Door</a:t>
            </a:r>
          </a:p>
        </p:txBody>
      </p:sp>
    </p:spTree>
    <p:extLst>
      <p:ext uri="{BB962C8B-B14F-4D97-AF65-F5344CB8AC3E}">
        <p14:creationId xmlns:p14="http://schemas.microsoft.com/office/powerpoint/2010/main" val="668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</p:bldLst>
  </p:timing>
</p:sld>
</file>

<file path=ppt/theme/theme1.xml><?xml version="1.0" encoding="utf-8"?>
<a:theme xmlns:a="http://schemas.openxmlformats.org/drawingml/2006/main" name="Slideshop_flowcha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6" ma:contentTypeDescription="Create a new document." ma:contentTypeScope="" ma:versionID="e4a5fc713301fd121d9c49aa2472189d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F2AEDEFC-91D4-4A73-89B4-58D0C1C657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8B5751-2F36-4E97-925E-C9D0A50C93DB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3.xml><?xml version="1.0" encoding="utf-8"?>
<ds:datastoreItem xmlns:ds="http://schemas.openxmlformats.org/officeDocument/2006/customXml" ds:itemID="{79CDE7D7-CF97-4F9F-99D6-A16A7AE2871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Slideshop_flowchart</Template>
  <TotalTime>254</TotalTime>
  <Words>11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Slideshop_flowchart</vt:lpstr>
      <vt:lpstr>Where is the UI Facilities Machine Shop?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cad</dc:creator>
  <cp:lastModifiedBy>Swenson, Matthew (swenson@uidaho.edu)</cp:lastModifiedBy>
  <cp:revision>32</cp:revision>
  <dcterms:created xsi:type="dcterms:W3CDTF">2010-06-01T21:11:55Z</dcterms:created>
  <dcterms:modified xsi:type="dcterms:W3CDTF">2022-08-11T22:20:19Z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TC018754909991</vt:lpwstr>
  </property>
</Properties>
</file>