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1"/>
    <p:sldMasterId id="2147484317" r:id="rId2"/>
    <p:sldMasterId id="2147484326" r:id="rId3"/>
    <p:sldMasterId id="2147484315" r:id="rId4"/>
    <p:sldMasterId id="2147484316" r:id="rId5"/>
  </p:sldMasterIdLst>
  <p:notesMasterIdLst>
    <p:notesMasterId r:id="rId29"/>
  </p:notesMasterIdLst>
  <p:handoutMasterIdLst>
    <p:handoutMasterId r:id="rId30"/>
  </p:handoutMasterIdLst>
  <p:sldIdLst>
    <p:sldId id="261" r:id="rId6"/>
    <p:sldId id="262" r:id="rId7"/>
    <p:sldId id="283" r:id="rId8"/>
    <p:sldId id="263" r:id="rId9"/>
    <p:sldId id="264" r:id="rId10"/>
    <p:sldId id="265" r:id="rId11"/>
    <p:sldId id="266" r:id="rId12"/>
    <p:sldId id="267" r:id="rId13"/>
    <p:sldId id="268" r:id="rId14"/>
    <p:sldId id="269" r:id="rId15"/>
    <p:sldId id="270" r:id="rId16"/>
    <p:sldId id="271" r:id="rId17"/>
    <p:sldId id="273" r:id="rId18"/>
    <p:sldId id="282" r:id="rId19"/>
    <p:sldId id="274" r:id="rId20"/>
    <p:sldId id="272" r:id="rId21"/>
    <p:sldId id="275" r:id="rId22"/>
    <p:sldId id="278" r:id="rId23"/>
    <p:sldId id="277" r:id="rId24"/>
    <p:sldId id="276" r:id="rId25"/>
    <p:sldId id="279" r:id="rId26"/>
    <p:sldId id="280" r:id="rId27"/>
    <p:sldId id="281" r:id="rId28"/>
  </p:sldIdLst>
  <p:sldSz cx="24385588" cy="13717588"/>
  <p:notesSz cx="6858000" cy="9144000"/>
  <p:defaultTextStyle>
    <a:defPPr>
      <a:defRPr lang="ru-RU"/>
    </a:defPPr>
    <a:lvl1pPr marL="0" algn="l" defTabSz="2438092" rtl="0" eaLnBrk="1" latinLnBrk="0" hangingPunct="1">
      <a:defRPr sz="4800" kern="1200">
        <a:solidFill>
          <a:schemeClr val="tx1"/>
        </a:solidFill>
        <a:latin typeface="+mn-lt"/>
        <a:ea typeface="+mn-ea"/>
        <a:cs typeface="+mn-cs"/>
      </a:defRPr>
    </a:lvl1pPr>
    <a:lvl2pPr marL="1219047" algn="l" defTabSz="2438092" rtl="0" eaLnBrk="1" latinLnBrk="0" hangingPunct="1">
      <a:defRPr sz="4800" kern="1200">
        <a:solidFill>
          <a:schemeClr val="tx1"/>
        </a:solidFill>
        <a:latin typeface="+mn-lt"/>
        <a:ea typeface="+mn-ea"/>
        <a:cs typeface="+mn-cs"/>
      </a:defRPr>
    </a:lvl2pPr>
    <a:lvl3pPr marL="2438092" algn="l" defTabSz="2438092" rtl="0" eaLnBrk="1" latinLnBrk="0" hangingPunct="1">
      <a:defRPr sz="4800" kern="1200">
        <a:solidFill>
          <a:schemeClr val="tx1"/>
        </a:solidFill>
        <a:latin typeface="+mn-lt"/>
        <a:ea typeface="+mn-ea"/>
        <a:cs typeface="+mn-cs"/>
      </a:defRPr>
    </a:lvl3pPr>
    <a:lvl4pPr marL="3657139" algn="l" defTabSz="2438092" rtl="0" eaLnBrk="1" latinLnBrk="0" hangingPunct="1">
      <a:defRPr sz="4800" kern="1200">
        <a:solidFill>
          <a:schemeClr val="tx1"/>
        </a:solidFill>
        <a:latin typeface="+mn-lt"/>
        <a:ea typeface="+mn-ea"/>
        <a:cs typeface="+mn-cs"/>
      </a:defRPr>
    </a:lvl4pPr>
    <a:lvl5pPr marL="4876186" algn="l" defTabSz="2438092" rtl="0" eaLnBrk="1" latinLnBrk="0" hangingPunct="1">
      <a:defRPr sz="4800" kern="1200">
        <a:solidFill>
          <a:schemeClr val="tx1"/>
        </a:solidFill>
        <a:latin typeface="+mn-lt"/>
        <a:ea typeface="+mn-ea"/>
        <a:cs typeface="+mn-cs"/>
      </a:defRPr>
    </a:lvl5pPr>
    <a:lvl6pPr marL="6095230" algn="l" defTabSz="2438092" rtl="0" eaLnBrk="1" latinLnBrk="0" hangingPunct="1">
      <a:defRPr sz="4800" kern="1200">
        <a:solidFill>
          <a:schemeClr val="tx1"/>
        </a:solidFill>
        <a:latin typeface="+mn-lt"/>
        <a:ea typeface="+mn-ea"/>
        <a:cs typeface="+mn-cs"/>
      </a:defRPr>
    </a:lvl6pPr>
    <a:lvl7pPr marL="7314277" algn="l" defTabSz="2438092" rtl="0" eaLnBrk="1" latinLnBrk="0" hangingPunct="1">
      <a:defRPr sz="4800" kern="1200">
        <a:solidFill>
          <a:schemeClr val="tx1"/>
        </a:solidFill>
        <a:latin typeface="+mn-lt"/>
        <a:ea typeface="+mn-ea"/>
        <a:cs typeface="+mn-cs"/>
      </a:defRPr>
    </a:lvl7pPr>
    <a:lvl8pPr marL="8533324" algn="l" defTabSz="2438092" rtl="0" eaLnBrk="1" latinLnBrk="0" hangingPunct="1">
      <a:defRPr sz="4800" kern="1200">
        <a:solidFill>
          <a:schemeClr val="tx1"/>
        </a:solidFill>
        <a:latin typeface="+mn-lt"/>
        <a:ea typeface="+mn-ea"/>
        <a:cs typeface="+mn-cs"/>
      </a:defRPr>
    </a:lvl8pPr>
    <a:lvl9pPr marL="9752371" algn="l" defTabSz="2438092"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261"/>
            <p14:sldId id="262"/>
            <p14:sldId id="283"/>
            <p14:sldId id="263"/>
            <p14:sldId id="264"/>
            <p14:sldId id="265"/>
            <p14:sldId id="266"/>
            <p14:sldId id="267"/>
            <p14:sldId id="268"/>
            <p14:sldId id="269"/>
            <p14:sldId id="270"/>
            <p14:sldId id="271"/>
            <p14:sldId id="273"/>
            <p14:sldId id="282"/>
            <p14:sldId id="274"/>
            <p14:sldId id="272"/>
            <p14:sldId id="275"/>
            <p14:sldId id="278"/>
            <p14:sldId id="277"/>
            <p14:sldId id="276"/>
            <p14:sldId id="279"/>
            <p14:sldId id="280"/>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754E"/>
    <a:srgbClr val="847500"/>
    <a:srgbClr val="FBC71A"/>
    <a:srgbClr val="E1E1E1"/>
    <a:srgbClr val="FFFFFF"/>
    <a:srgbClr val="649FFF"/>
    <a:srgbClr val="F2F2F2"/>
    <a:srgbClr val="FAFAFA"/>
    <a:srgbClr val="242529"/>
    <a:srgbClr val="D1D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6" autoAdjust="0"/>
    <p:restoredTop sz="86452" autoAdjust="0"/>
  </p:normalViewPr>
  <p:slideViewPr>
    <p:cSldViewPr>
      <p:cViewPr varScale="1">
        <p:scale>
          <a:sx n="43" d="100"/>
          <a:sy n="43" d="100"/>
        </p:scale>
        <p:origin x="456" y="7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3008"/>
    </p:cViewPr>
  </p:sorterViewPr>
  <p:notesViewPr>
    <p:cSldViewPr>
      <p:cViewPr varScale="1">
        <p:scale>
          <a:sx n="154" d="100"/>
          <a:sy n="154" d="100"/>
        </p:scale>
        <p:origin x="474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41B0E-0A9B-FB43-B29A-2C5A495EA0A7}" type="datetimeFigureOut">
              <a:rPr lang="ru-RU" smtClean="0">
                <a:latin typeface="Archivo Regular" charset="0"/>
              </a:rPr>
              <a:t>23.03.2021</a:t>
            </a:fld>
            <a:endParaRPr lang="ru-RU" dirty="0">
              <a:latin typeface="Archivo Regular" charset="0"/>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latin typeface="Archivo Regular" charset="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11949-EE69-F440-BF44-484174DCC2AF}" type="slidenum">
              <a:rPr lang="ru-RU" smtClean="0">
                <a:latin typeface="Archivo Regular" charset="0"/>
              </a:rPr>
              <a:t>‹#›</a:t>
            </a:fld>
            <a:endParaRPr lang="ru-RU" dirty="0">
              <a:latin typeface="Archivo Regular" charset="0"/>
            </a:endParaRPr>
          </a:p>
        </p:txBody>
      </p:sp>
      <p:sp>
        <p:nvSpPr>
          <p:cNvPr id="6" name="Верхний колонтитул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chivo Regular" charset="0"/>
              </a:defRPr>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chivo Regular" charset="0"/>
              </a:defRPr>
            </a:lvl1pPr>
          </a:lstStyle>
          <a:p>
            <a:fld id="{E7E03F2D-4C40-8A47-B131-FA84CE0A3C0A}" type="datetimeFigureOut">
              <a:rPr lang="ru-RU" smtClean="0"/>
              <a:pPr/>
              <a:t>23.03.2021</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err="1"/>
              <a:t>Образец</a:t>
            </a:r>
            <a:r>
              <a:rPr lang="en-US" dirty="0"/>
              <a:t> </a:t>
            </a:r>
            <a:r>
              <a:rPr lang="en-US" dirty="0" err="1"/>
              <a:t>текста</a:t>
            </a:r>
            <a:endParaRPr lang="en-US" dirty="0"/>
          </a:p>
          <a:p>
            <a:pPr lvl="1"/>
            <a:r>
              <a:rPr lang="en-US" dirty="0" err="1"/>
              <a:t>Второй</a:t>
            </a:r>
            <a:r>
              <a:rPr lang="en-US" dirty="0"/>
              <a:t> </a:t>
            </a:r>
            <a:r>
              <a:rPr lang="en-US" dirty="0" err="1"/>
              <a:t>уровень</a:t>
            </a:r>
            <a:endParaRPr lang="en-US" dirty="0"/>
          </a:p>
          <a:p>
            <a:pPr lvl="2"/>
            <a:r>
              <a:rPr lang="en-US" dirty="0" err="1"/>
              <a:t>Третий</a:t>
            </a:r>
            <a:r>
              <a:rPr lang="en-US" dirty="0"/>
              <a:t> </a:t>
            </a:r>
            <a:r>
              <a:rPr lang="en-US" dirty="0" err="1"/>
              <a:t>уровень</a:t>
            </a:r>
            <a:endParaRPr lang="en-US" dirty="0"/>
          </a:p>
          <a:p>
            <a:pPr lvl="3"/>
            <a:r>
              <a:rPr lang="en-US" dirty="0" err="1"/>
              <a:t>Четвертый</a:t>
            </a:r>
            <a:r>
              <a:rPr lang="en-US" dirty="0"/>
              <a:t> </a:t>
            </a:r>
            <a:r>
              <a:rPr lang="en-US" dirty="0" err="1"/>
              <a:t>уровень</a:t>
            </a:r>
            <a:endParaRPr lang="en-US" dirty="0"/>
          </a:p>
          <a:p>
            <a:pPr lvl="4"/>
            <a:r>
              <a:rPr lang="en-US" dirty="0" err="1"/>
              <a:t>Пятый</a:t>
            </a:r>
            <a:r>
              <a:rPr lang="en-US" dirty="0"/>
              <a:t> </a:t>
            </a:r>
            <a:r>
              <a:rPr lang="en-US" dirty="0" err="1"/>
              <a:t>уровень</a:t>
            </a:r>
            <a:endParaRPr lang="ru-RU" dirty="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chivo Regular" charset="0"/>
              </a:defRPr>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chivo Regular" charset="0"/>
              </a:defRPr>
            </a:lvl1pPr>
          </a:lstStyle>
          <a:p>
            <a:fld id="{013FC40D-6FB9-1648-B027-EAD4E7DC4F2C}" type="slidenum">
              <a:rPr lang="ru-RU" smtClean="0"/>
              <a:pPr/>
              <a:t>‹#›</a:t>
            </a:fld>
            <a:endParaRPr lang="ru-RU" dirty="0"/>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047" rtl="0" eaLnBrk="1" latinLnBrk="0" hangingPunct="1">
      <a:defRPr sz="3200" b="0" i="0" kern="1200">
        <a:solidFill>
          <a:schemeClr val="tx1"/>
        </a:solidFill>
        <a:latin typeface="Archivo Regular" charset="0"/>
        <a:ea typeface="+mn-ea"/>
        <a:cs typeface="+mn-cs"/>
      </a:defRPr>
    </a:lvl1pPr>
    <a:lvl2pPr marL="1219047" algn="l" defTabSz="1219047" rtl="0" eaLnBrk="1" latinLnBrk="0" hangingPunct="1">
      <a:defRPr sz="3200" b="0" i="0" kern="1200">
        <a:solidFill>
          <a:schemeClr val="tx1"/>
        </a:solidFill>
        <a:latin typeface="Archivo Regular" charset="0"/>
        <a:ea typeface="+mn-ea"/>
        <a:cs typeface="+mn-cs"/>
      </a:defRPr>
    </a:lvl2pPr>
    <a:lvl3pPr marL="2438092" algn="l" defTabSz="1219047" rtl="0" eaLnBrk="1" latinLnBrk="0" hangingPunct="1">
      <a:defRPr sz="3200" b="0" i="0" kern="1200">
        <a:solidFill>
          <a:schemeClr val="tx1"/>
        </a:solidFill>
        <a:latin typeface="Archivo Regular" charset="0"/>
        <a:ea typeface="+mn-ea"/>
        <a:cs typeface="+mn-cs"/>
      </a:defRPr>
    </a:lvl3pPr>
    <a:lvl4pPr marL="3657139" algn="l" defTabSz="1219047" rtl="0" eaLnBrk="1" latinLnBrk="0" hangingPunct="1">
      <a:defRPr sz="3200" b="0" i="0" kern="1200">
        <a:solidFill>
          <a:schemeClr val="tx1"/>
        </a:solidFill>
        <a:latin typeface="Archivo Regular" charset="0"/>
        <a:ea typeface="+mn-ea"/>
        <a:cs typeface="+mn-cs"/>
      </a:defRPr>
    </a:lvl4pPr>
    <a:lvl5pPr marL="4876186" algn="l" defTabSz="1219047" rtl="0" eaLnBrk="1" latinLnBrk="0" hangingPunct="1">
      <a:defRPr sz="3200" b="0" i="0" kern="1200">
        <a:solidFill>
          <a:schemeClr val="tx1"/>
        </a:solidFill>
        <a:latin typeface="Archivo Regular" charset="0"/>
        <a:ea typeface="+mn-ea"/>
        <a:cs typeface="+mn-cs"/>
      </a:defRPr>
    </a:lvl5pPr>
    <a:lvl6pPr marL="6095230" algn="l" defTabSz="1219047" rtl="0" eaLnBrk="1" latinLnBrk="0" hangingPunct="1">
      <a:defRPr sz="3200" kern="1200">
        <a:solidFill>
          <a:schemeClr val="tx1"/>
        </a:solidFill>
        <a:latin typeface="+mn-lt"/>
        <a:ea typeface="+mn-ea"/>
        <a:cs typeface="+mn-cs"/>
      </a:defRPr>
    </a:lvl6pPr>
    <a:lvl7pPr marL="7314277" algn="l" defTabSz="1219047" rtl="0" eaLnBrk="1" latinLnBrk="0" hangingPunct="1">
      <a:defRPr sz="3200" kern="1200">
        <a:solidFill>
          <a:schemeClr val="tx1"/>
        </a:solidFill>
        <a:latin typeface="+mn-lt"/>
        <a:ea typeface="+mn-ea"/>
        <a:cs typeface="+mn-cs"/>
      </a:defRPr>
    </a:lvl7pPr>
    <a:lvl8pPr marL="8533324" algn="l" defTabSz="1219047" rtl="0" eaLnBrk="1" latinLnBrk="0" hangingPunct="1">
      <a:defRPr sz="3200" kern="1200">
        <a:solidFill>
          <a:schemeClr val="tx1"/>
        </a:solidFill>
        <a:latin typeface="+mn-lt"/>
        <a:ea typeface="+mn-ea"/>
        <a:cs typeface="+mn-cs"/>
      </a:defRPr>
    </a:lvl8pPr>
    <a:lvl9pPr marL="9752371" algn="l" defTabSz="1219047" rtl="0" eaLnBrk="1" latinLnBrk="0" hangingPunct="1">
      <a:defRPr sz="3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12120786" y="4572794"/>
            <a:ext cx="10297144" cy="2693045"/>
          </a:xfrm>
        </p:spPr>
        <p:txBody>
          <a:bodyPr anchor="b" anchorCtr="0"/>
          <a:lstStyle>
            <a:lvl1pPr>
              <a:defRPr b="1" cap="all" baseline="0">
                <a:solidFill>
                  <a:srgbClr val="84754E"/>
                </a:solidFill>
              </a:defRPr>
            </a:lvl1pPr>
          </a:lstStyle>
          <a:p>
            <a:r>
              <a:rPr lang="en-US" dirty="0"/>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
        <p:nvSpPr>
          <p:cNvPr id="11" name="Title 2"/>
          <p:cNvSpPr txBox="1">
            <a:spLocks/>
          </p:cNvSpPr>
          <p:nvPr userDrawn="1"/>
        </p:nvSpPr>
        <p:spPr>
          <a:xfrm>
            <a:off x="20880388" y="-380206"/>
            <a:ext cx="3505200" cy="1346522"/>
          </a:xfrm>
          <a:prstGeom prst="rect">
            <a:avLst/>
          </a:prstGeom>
        </p:spPr>
        <p:txBody>
          <a:bodyPr vert="horz" wrap="square" lIns="0" tIns="0" rIns="0" bIns="0" rtlCol="0" anchor="b" anchorCtr="0">
            <a:spAutoFit/>
          </a:bodyPr>
          <a:lstStyle>
            <a:lvl1pPr algn="l" defTabSz="914400" rtl="0" eaLnBrk="1" latinLnBrk="0" hangingPunct="1">
              <a:lnSpc>
                <a:spcPts val="10500"/>
              </a:lnSpc>
              <a:spcBef>
                <a:spcPct val="0"/>
              </a:spcBef>
              <a:buNone/>
              <a:defRPr lang="en-US" sz="9600" b="1" i="0" kern="1200" cap="all" baseline="0">
                <a:solidFill>
                  <a:srgbClr val="84754E"/>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sz="4400" dirty="0"/>
              <a:t>ME 201/401</a:t>
            </a:r>
          </a:p>
        </p:txBody>
      </p:sp>
      <p:grpSp>
        <p:nvGrpSpPr>
          <p:cNvPr id="5" name="Group 4"/>
          <p:cNvGrpSpPr/>
          <p:nvPr userDrawn="1"/>
        </p:nvGrpSpPr>
        <p:grpSpPr>
          <a:xfrm>
            <a:off x="0" y="0"/>
            <a:ext cx="11127100" cy="13717588"/>
            <a:chOff x="0" y="0"/>
            <a:chExt cx="11127100" cy="13717588"/>
          </a:xfrm>
        </p:grpSpPr>
        <p:grpSp>
          <p:nvGrpSpPr>
            <p:cNvPr id="2" name="Group 1"/>
            <p:cNvGrpSpPr/>
            <p:nvPr userDrawn="1"/>
          </p:nvGrpSpPr>
          <p:grpSpPr>
            <a:xfrm>
              <a:off x="0" y="0"/>
              <a:ext cx="11127100" cy="13717588"/>
              <a:chOff x="0" y="0"/>
              <a:chExt cx="11127100" cy="13717588"/>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userDrawn="1"/>
            </p:nvGrpSpPr>
            <p:grpSpPr>
              <a:xfrm>
                <a:off x="3118833" y="1775693"/>
                <a:ext cx="3365121" cy="4169817"/>
                <a:chOff x="4572794" y="1393678"/>
                <a:chExt cx="3365121" cy="4169817"/>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ackgroundRemoval t="559" b="98883" l="4854" r="100000">
                              <a14:foregroundMark x1="14563" y1="12849" x2="14563" y2="12849"/>
                            </a14:backgroundRemoval>
                          </a14:imgEffect>
                        </a14:imgLayer>
                      </a14:imgProps>
                    </a:ext>
                  </a:extLst>
                </a:blip>
                <a:stretch>
                  <a:fillRect/>
                </a:stretch>
              </p:blipFill>
              <p:spPr>
                <a:xfrm>
                  <a:off x="5563550" y="1393678"/>
                  <a:ext cx="1371600" cy="2383654"/>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794" y="4115594"/>
                  <a:ext cx="3365121" cy="1447901"/>
                </a:xfrm>
                <a:prstGeom prst="rect">
                  <a:avLst/>
                </a:prstGeom>
              </p:spPr>
            </p:pic>
          </p:grpSp>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757972" y="7553871"/>
                <a:ext cx="4074834" cy="5294266"/>
              </a:xfrm>
              <a:prstGeom prst="rect">
                <a:avLst/>
              </a:prstGeom>
            </p:spPr>
          </p:pic>
        </p:grpSp>
        <p:sp>
          <p:nvSpPr>
            <p:cNvPr id="4" name="Rectangle 3"/>
            <p:cNvSpPr/>
            <p:nvPr userDrawn="1"/>
          </p:nvSpPr>
          <p:spPr>
            <a:xfrm>
              <a:off x="2757972" y="12695737"/>
              <a:ext cx="4253222" cy="18285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1"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2" name="Title 1"/>
          <p:cNvSpPr>
            <a:spLocks noGrp="1"/>
          </p:cNvSpPr>
          <p:nvPr>
            <p:ph type="title" hasCustomPrompt="1"/>
          </p:nvPr>
        </p:nvSpPr>
        <p:spPr/>
        <p:txBody>
          <a:bodyPr/>
          <a:lstStyle/>
          <a:p>
            <a:r>
              <a:rPr lang="en-US" dirty="0"/>
              <a:t>CLICK TO EDIT</a:t>
            </a:r>
          </a:p>
        </p:txBody>
      </p:sp>
      <p:sp>
        <p:nvSpPr>
          <p:cNvPr id="11"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6" name="Title Placeholder 7"/>
          <p:cNvSpPr txBox="1">
            <a:spLocks/>
          </p:cNvSpPr>
          <p:nvPr userDrawn="1"/>
        </p:nvSpPr>
        <p:spPr>
          <a:xfrm>
            <a:off x="4919986" y="6138714"/>
            <a:ext cx="18218024" cy="1107996"/>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7200" dirty="0"/>
              <a:t>CLICK TO EDIT SUB HEADLINE</a:t>
            </a:r>
          </a:p>
        </p:txBody>
      </p:sp>
      <p:sp>
        <p:nvSpPr>
          <p:cNvPr id="3" name="Title 2"/>
          <p:cNvSpPr>
            <a:spLocks noGrp="1"/>
          </p:cNvSpPr>
          <p:nvPr>
            <p:ph type="title" hasCustomPrompt="1"/>
          </p:nvPr>
        </p:nvSpPr>
        <p:spPr>
          <a:xfrm>
            <a:off x="4847978" y="5002842"/>
            <a:ext cx="18218024" cy="1800493"/>
          </a:xfrm>
        </p:spPr>
        <p:txBody>
          <a:bodyPr/>
          <a:lstStyle>
            <a:lvl1pPr>
              <a:defRPr>
                <a:solidFill>
                  <a:schemeClr val="bg1"/>
                </a:solidFill>
              </a:defRPr>
            </a:lvl1pPr>
          </a:lstStyle>
          <a:p>
            <a:r>
              <a:rPr lang="en-US" dirty="0"/>
              <a:t>CLICK TO EDIT</a:t>
            </a:r>
          </a:p>
        </p:txBody>
      </p:sp>
      <p:sp>
        <p:nvSpPr>
          <p:cNvPr id="10"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4"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3"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13716000" cy="13716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Or, drag a photo on to this box.</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p>
            <a:r>
              <a:rPr lang="en-US" dirty="0"/>
              <a:t>Click to edit Headline</a:t>
            </a:r>
          </a:p>
        </p:txBody>
      </p:sp>
      <p:sp>
        <p:nvSpPr>
          <p:cNvPr id="9" name="Text Placeholder 8"/>
          <p:cNvSpPr>
            <a:spLocks noGrp="1"/>
          </p:cNvSpPr>
          <p:nvPr>
            <p:ph type="body" sz="quarter" idx="16" hasCustomPrompt="1"/>
          </p:nvPr>
        </p:nvSpPr>
        <p:spPr>
          <a:xfrm>
            <a:off x="14982341" y="6463061"/>
            <a:ext cx="8137525" cy="3877985"/>
          </a:xfrm>
        </p:spPr>
        <p:txBody>
          <a:bodyPr/>
          <a:lstStyle>
            <a:lvl1pPr marL="0" indent="0">
              <a:buNone/>
              <a:defRPr baseline="0"/>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1"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SUBHEADINE</a:t>
            </a:r>
          </a:p>
        </p:txBody>
      </p:sp>
      <p:sp>
        <p:nvSpPr>
          <p:cNvPr id="8" name="Text Placeholder 4"/>
          <p:cNvSpPr>
            <a:spLocks noGrp="1"/>
          </p:cNvSpPr>
          <p:nvPr>
            <p:ph type="body" sz="quarter" idx="12" hasCustomPrompt="1"/>
          </p:nvPr>
        </p:nvSpPr>
        <p:spPr>
          <a:xfrm>
            <a:off x="14983135" y="10882058"/>
            <a:ext cx="6933406" cy="607795"/>
          </a:xfrm>
        </p:spPr>
        <p:txBody>
          <a:bodyPr/>
          <a:lstStyle>
            <a:lvl1pPr marL="457200" indent="-45720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9" name="Picture Placeholder 5"/>
          <p:cNvSpPr>
            <a:spLocks noGrp="1" noChangeAspect="1"/>
          </p:cNvSpPr>
          <p:nvPr>
            <p:ph type="pic" sz="quarter" idx="21" hasCustomPrompt="1"/>
          </p:nvPr>
        </p:nvSpPr>
        <p:spPr>
          <a:xfrm>
            <a:off x="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0" name="Picture Placeholder 5"/>
          <p:cNvSpPr>
            <a:spLocks noGrp="1" noChangeAspect="1"/>
          </p:cNvSpPr>
          <p:nvPr>
            <p:ph type="pic" sz="quarter" idx="22" hasCustomPrompt="1"/>
          </p:nvPr>
        </p:nvSpPr>
        <p:spPr>
          <a:xfrm>
            <a:off x="685800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1" name="Picture Placeholder 5"/>
          <p:cNvSpPr>
            <a:spLocks noGrp="1" noChangeAspect="1"/>
          </p:cNvSpPr>
          <p:nvPr>
            <p:ph type="pic" sz="quarter" idx="23" hasCustomPrompt="1"/>
          </p:nvPr>
        </p:nvSpPr>
        <p:spPr>
          <a:xfrm>
            <a:off x="685800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35994" y="3276547"/>
            <a:ext cx="8136904" cy="2049792"/>
          </a:xfrm>
        </p:spPr>
        <p:txBody>
          <a:bodyPr/>
          <a:lstStyle/>
          <a:p>
            <a:r>
              <a:rPr lang="en-US" dirty="0"/>
              <a:t>Click to </a:t>
            </a:r>
            <a:r>
              <a:rPr lang="en-US"/>
              <a:t>edit Headline</a:t>
            </a:r>
            <a:endParaRPr lang="en-US" dirty="0"/>
          </a:p>
        </p:txBody>
      </p:sp>
      <p:sp>
        <p:nvSpPr>
          <p:cNvPr id="15" name="Text Placeholder 8"/>
          <p:cNvSpPr>
            <a:spLocks noGrp="1"/>
          </p:cNvSpPr>
          <p:nvPr>
            <p:ph type="body" sz="quarter" idx="16"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16"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SUBHEADINE</a:t>
            </a:r>
          </a:p>
        </p:txBody>
      </p:sp>
      <p:sp>
        <p:nvSpPr>
          <p:cNvPr id="12" name="Text Placeholder 4"/>
          <p:cNvSpPr>
            <a:spLocks noGrp="1"/>
          </p:cNvSpPr>
          <p:nvPr>
            <p:ph type="body" sz="quarter" idx="12" hasCustomPrompt="1"/>
          </p:nvPr>
        </p:nvSpPr>
        <p:spPr>
          <a:xfrm>
            <a:off x="14982341" y="10897394"/>
            <a:ext cx="6933406" cy="607795"/>
          </a:xfrm>
        </p:spPr>
        <p:txBody>
          <a:bodyPr/>
          <a:lstStyle>
            <a:lvl1pPr marL="457200" indent="-457200">
              <a:buFontTx/>
              <a:buBlip>
                <a:blip r:embed="rId2"/>
              </a:buBlip>
              <a:defRPr/>
            </a:lvl1pPr>
          </a:lstStyle>
          <a:p>
            <a:pPr lvl="0"/>
            <a:r>
              <a:rPr lang="en-US" dirty="0"/>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4" name="Picture Placeholder 5"/>
          <p:cNvSpPr>
            <a:spLocks noGrp="1" noChangeAspect="1"/>
          </p:cNvSpPr>
          <p:nvPr>
            <p:ph type="pic" sz="quarter" idx="11" hasCustomPrompt="1"/>
          </p:nvPr>
        </p:nvSpPr>
        <p:spPr>
          <a:xfrm>
            <a:off x="4572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5" name="Picture Placeholder 5"/>
          <p:cNvSpPr>
            <a:spLocks noGrp="1" noChangeAspect="1"/>
          </p:cNvSpPr>
          <p:nvPr>
            <p:ph type="pic" sz="quarter" idx="12" hasCustomPrompt="1"/>
          </p:nvPr>
        </p:nvSpPr>
        <p:spPr>
          <a:xfrm>
            <a:off x="9144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6" name="Picture Placeholder 5"/>
          <p:cNvSpPr>
            <a:spLocks noGrp="1" noChangeAspect="1"/>
          </p:cNvSpPr>
          <p:nvPr>
            <p:ph type="pic" sz="quarter" idx="15" hasCustomPrompt="1"/>
          </p:nvPr>
        </p:nvSpPr>
        <p:spPr>
          <a:xfrm>
            <a:off x="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7" name="Picture Placeholder 5"/>
          <p:cNvSpPr>
            <a:spLocks noGrp="1" noChangeAspect="1"/>
          </p:cNvSpPr>
          <p:nvPr>
            <p:ph type="pic" sz="quarter" idx="16" hasCustomPrompt="1"/>
          </p:nvPr>
        </p:nvSpPr>
        <p:spPr>
          <a:xfrm>
            <a:off x="4572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8" name="Picture Placeholder 5"/>
          <p:cNvSpPr>
            <a:spLocks noGrp="1" noChangeAspect="1"/>
          </p:cNvSpPr>
          <p:nvPr>
            <p:ph type="pic" sz="quarter" idx="17" hasCustomPrompt="1"/>
          </p:nvPr>
        </p:nvSpPr>
        <p:spPr>
          <a:xfrm>
            <a:off x="9144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19" name="Picture Placeholder 5"/>
          <p:cNvSpPr>
            <a:spLocks noGrp="1" noChangeAspect="1"/>
          </p:cNvSpPr>
          <p:nvPr>
            <p:ph type="pic" sz="quarter" idx="20" hasCustomPrompt="1"/>
          </p:nvPr>
        </p:nvSpPr>
        <p:spPr>
          <a:xfrm>
            <a:off x="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20" name="Picture Placeholder 5"/>
          <p:cNvSpPr>
            <a:spLocks noGrp="1" noChangeAspect="1"/>
          </p:cNvSpPr>
          <p:nvPr>
            <p:ph type="pic" sz="quarter" idx="21" hasCustomPrompt="1"/>
          </p:nvPr>
        </p:nvSpPr>
        <p:spPr>
          <a:xfrm>
            <a:off x="4572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21" name="Picture Placeholder 5"/>
          <p:cNvSpPr>
            <a:spLocks noGrp="1" noChangeAspect="1"/>
          </p:cNvSpPr>
          <p:nvPr>
            <p:ph type="pic" sz="quarter" idx="22" hasCustomPrompt="1"/>
          </p:nvPr>
        </p:nvSpPr>
        <p:spPr>
          <a:xfrm>
            <a:off x="9144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lvl1pPr>
              <a:defRPr b="1" baseline="0">
                <a:latin typeface="Franklin Gothic Demi" panose="020B0703020102020204" pitchFamily="34" charset="0"/>
              </a:defRPr>
            </a:lvl1pPr>
          </a:lstStyle>
          <a:p>
            <a:r>
              <a:rPr lang="en-US" dirty="0"/>
              <a:t>Click to edit Headline</a:t>
            </a:r>
          </a:p>
        </p:txBody>
      </p:sp>
      <p:sp>
        <p:nvSpPr>
          <p:cNvPr id="25" name="Text Placeholder 8"/>
          <p:cNvSpPr>
            <a:spLocks noGrp="1"/>
          </p:cNvSpPr>
          <p:nvPr>
            <p:ph type="body" sz="quarter" idx="23" hasCustomPrompt="1"/>
          </p:nvPr>
        </p:nvSpPr>
        <p:spPr>
          <a:xfrm>
            <a:off x="14982341" y="6463061"/>
            <a:ext cx="8137525" cy="3799566"/>
          </a:xfrm>
        </p:spPr>
        <p:txBody>
          <a:bodyPr/>
          <a:lstStyle>
            <a:lvl1pPr marL="0" indent="0">
              <a:buNone/>
              <a:defRPr/>
            </a:lvl1pPr>
          </a:lstStyle>
          <a:p>
            <a:pPr lvl="0"/>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p>
        </p:txBody>
      </p:sp>
      <p:sp>
        <p:nvSpPr>
          <p:cNvPr id="26" name="Text Placeholder 3"/>
          <p:cNvSpPr>
            <a:spLocks noGrp="1"/>
          </p:cNvSpPr>
          <p:nvPr>
            <p:ph type="body" sz="quarter" idx="24" hasCustomPrompt="1"/>
          </p:nvPr>
        </p:nvSpPr>
        <p:spPr>
          <a:xfrm>
            <a:off x="14952490" y="5410994"/>
            <a:ext cx="8197229" cy="677108"/>
          </a:xfrm>
        </p:spPr>
        <p:txBody>
          <a:bodyPr/>
          <a:lstStyle>
            <a:lvl1pPr marL="0" indent="0">
              <a:lnSpc>
                <a:spcPct val="100000"/>
              </a:lnSpc>
              <a:buNone/>
              <a:defRPr sz="4400" b="1" cap="all" baseline="0"/>
            </a:lvl1pPr>
          </a:lstStyle>
          <a:p>
            <a:pPr lvl="0"/>
            <a:r>
              <a:rPr lang="en-US" dirty="0"/>
              <a:t>CLICK TO SUBHEADINE</a:t>
            </a:r>
          </a:p>
        </p:txBody>
      </p:sp>
      <p:sp>
        <p:nvSpPr>
          <p:cNvPr id="22" name="Text Placeholder 4"/>
          <p:cNvSpPr>
            <a:spLocks noGrp="1"/>
          </p:cNvSpPr>
          <p:nvPr>
            <p:ph type="body" sz="quarter" idx="25" hasCustomPrompt="1"/>
          </p:nvPr>
        </p:nvSpPr>
        <p:spPr>
          <a:xfrm>
            <a:off x="14982341" y="10844335"/>
            <a:ext cx="6933406" cy="607795"/>
          </a:xfrm>
        </p:spPr>
        <p:txBody>
          <a:bodyPr/>
          <a:lstStyle>
            <a:lvl1pPr marL="457200" indent="-457200">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743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5" name="Picture Placeholder 5"/>
          <p:cNvSpPr>
            <a:spLocks noGrp="1" noChangeAspect="1"/>
          </p:cNvSpPr>
          <p:nvPr>
            <p:ph type="pic" sz="quarter" idx="11" hasCustomPrompt="1"/>
          </p:nvPr>
        </p:nvSpPr>
        <p:spPr>
          <a:xfrm>
            <a:off x="5315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6" name="Picture Placeholder 5"/>
          <p:cNvSpPr>
            <a:spLocks noGrp="1" noChangeAspect="1"/>
          </p:cNvSpPr>
          <p:nvPr>
            <p:ph type="pic" sz="quarter" idx="12" hasCustomPrompt="1"/>
          </p:nvPr>
        </p:nvSpPr>
        <p:spPr>
          <a:xfrm>
            <a:off x="9887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7" name="Picture Placeholder 5"/>
          <p:cNvSpPr>
            <a:spLocks noGrp="1" noChangeAspect="1"/>
          </p:cNvSpPr>
          <p:nvPr>
            <p:ph type="pic" sz="quarter" idx="13" hasCustomPrompt="1"/>
          </p:nvPr>
        </p:nvSpPr>
        <p:spPr>
          <a:xfrm>
            <a:off x="14459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8" name="Picture Placeholder 5"/>
          <p:cNvSpPr>
            <a:spLocks noGrp="1" noChangeAspect="1"/>
          </p:cNvSpPr>
          <p:nvPr>
            <p:ph type="pic" sz="quarter" idx="14" hasCustomPrompt="1"/>
          </p:nvPr>
        </p:nvSpPr>
        <p:spPr>
          <a:xfrm>
            <a:off x="19031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39" name="Picture Placeholder 5"/>
          <p:cNvSpPr>
            <a:spLocks noGrp="1" noChangeAspect="1"/>
          </p:cNvSpPr>
          <p:nvPr>
            <p:ph type="pic" sz="quarter" idx="15" hasCustomPrompt="1"/>
          </p:nvPr>
        </p:nvSpPr>
        <p:spPr>
          <a:xfrm>
            <a:off x="743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0" name="Picture Placeholder 5"/>
          <p:cNvSpPr>
            <a:spLocks noGrp="1" noChangeAspect="1"/>
          </p:cNvSpPr>
          <p:nvPr>
            <p:ph type="pic" sz="quarter" idx="16" hasCustomPrompt="1"/>
          </p:nvPr>
        </p:nvSpPr>
        <p:spPr>
          <a:xfrm>
            <a:off x="5315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1" name="Picture Placeholder 5"/>
          <p:cNvSpPr>
            <a:spLocks noGrp="1" noChangeAspect="1"/>
          </p:cNvSpPr>
          <p:nvPr>
            <p:ph type="pic" sz="quarter" idx="17" hasCustomPrompt="1"/>
          </p:nvPr>
        </p:nvSpPr>
        <p:spPr>
          <a:xfrm>
            <a:off x="9887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2" name="Picture Placeholder 5"/>
          <p:cNvSpPr>
            <a:spLocks noGrp="1" noChangeAspect="1"/>
          </p:cNvSpPr>
          <p:nvPr>
            <p:ph type="pic" sz="quarter" idx="18" hasCustomPrompt="1"/>
          </p:nvPr>
        </p:nvSpPr>
        <p:spPr>
          <a:xfrm>
            <a:off x="14459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3" name="Picture Placeholder 5"/>
          <p:cNvSpPr>
            <a:spLocks noGrp="1" noChangeAspect="1"/>
          </p:cNvSpPr>
          <p:nvPr>
            <p:ph type="pic" sz="quarter" idx="19" hasCustomPrompt="1"/>
          </p:nvPr>
        </p:nvSpPr>
        <p:spPr>
          <a:xfrm>
            <a:off x="19031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4" name="Picture Placeholder 5"/>
          <p:cNvSpPr>
            <a:spLocks noGrp="1" noChangeAspect="1"/>
          </p:cNvSpPr>
          <p:nvPr>
            <p:ph type="pic" sz="quarter" idx="20" hasCustomPrompt="1"/>
          </p:nvPr>
        </p:nvSpPr>
        <p:spPr>
          <a:xfrm>
            <a:off x="743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5" name="Picture Placeholder 5"/>
          <p:cNvSpPr>
            <a:spLocks noGrp="1" noChangeAspect="1"/>
          </p:cNvSpPr>
          <p:nvPr>
            <p:ph type="pic" sz="quarter" idx="21" hasCustomPrompt="1"/>
          </p:nvPr>
        </p:nvSpPr>
        <p:spPr>
          <a:xfrm>
            <a:off x="5315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6" name="Picture Placeholder 5"/>
          <p:cNvSpPr>
            <a:spLocks noGrp="1" noChangeAspect="1"/>
          </p:cNvSpPr>
          <p:nvPr>
            <p:ph type="pic" sz="quarter" idx="22" hasCustomPrompt="1"/>
          </p:nvPr>
        </p:nvSpPr>
        <p:spPr>
          <a:xfrm>
            <a:off x="9887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7" name="Picture Placeholder 5"/>
          <p:cNvSpPr>
            <a:spLocks noGrp="1" noChangeAspect="1"/>
          </p:cNvSpPr>
          <p:nvPr>
            <p:ph type="pic" sz="quarter" idx="23" hasCustomPrompt="1"/>
          </p:nvPr>
        </p:nvSpPr>
        <p:spPr>
          <a:xfrm>
            <a:off x="14459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
        <p:nvSpPr>
          <p:cNvPr id="48" name="Picture Placeholder 5"/>
          <p:cNvSpPr>
            <a:spLocks noGrp="1" noChangeAspect="1"/>
          </p:cNvSpPr>
          <p:nvPr>
            <p:ph type="pic" sz="quarter" idx="24" hasCustomPrompt="1"/>
          </p:nvPr>
        </p:nvSpPr>
        <p:spPr>
          <a:xfrm>
            <a:off x="19031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a:t>Click icon to </a:t>
            </a:r>
            <a:r>
              <a:rPr lang="en-US" dirty="0"/>
              <a:t>add photo. </a:t>
            </a:r>
            <a:br>
              <a:rPr lang="en-US" dirty="0"/>
            </a:br>
            <a:r>
              <a:rPr lang="en-US" dirty="0"/>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32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Or, drag your photo on to this box. </a:t>
            </a:r>
            <a:br>
              <a:rPr lang="en-US" dirty="0"/>
            </a:br>
            <a:r>
              <a:rPr lang="en-US" dirty="0"/>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9600" b="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marL="914424" marR="0" lvl="0" indent="-914424" algn="l" defTabSz="2438462" rtl="0" eaLnBrk="1" fontAlgn="auto" latinLnBrk="0" hangingPunct="1">
              <a:lnSpc>
                <a:spcPct val="100000"/>
              </a:lnSpc>
              <a:spcBef>
                <a:spcPct val="20000"/>
              </a:spcBef>
              <a:spcAft>
                <a:spcPts val="0"/>
              </a:spcAft>
              <a:buClrTx/>
              <a:buSzTx/>
              <a:tabLst/>
              <a:defRPr/>
            </a:pPr>
            <a:r>
              <a:rPr lang="en-US" dirty="0"/>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2454" y="1677194"/>
            <a:ext cx="21032788" cy="1252907"/>
          </a:xfrm>
        </p:spPr>
        <p:txBody>
          <a:bodyPr/>
          <a:lstStyle>
            <a:lvl1pPr>
              <a:defRPr baseline="0"/>
            </a:lvl1pPr>
          </a:lstStyle>
          <a:p>
            <a:r>
              <a:rPr lang="en-US" dirty="0"/>
              <a:t>Add Headline</a:t>
            </a:r>
          </a:p>
        </p:txBody>
      </p:sp>
      <p:sp>
        <p:nvSpPr>
          <p:cNvPr id="6" name="Text Placeholder 3"/>
          <p:cNvSpPr>
            <a:spLocks noGrp="1"/>
          </p:cNvSpPr>
          <p:nvPr>
            <p:ph type="body" sz="quarter" idx="10" hasCustomPrompt="1"/>
          </p:nvPr>
        </p:nvSpPr>
        <p:spPr>
          <a:xfrm>
            <a:off x="1292454" y="3290817"/>
            <a:ext cx="15554325" cy="830997"/>
          </a:xfrm>
        </p:spPr>
        <p:txBody>
          <a:bodyPr/>
          <a:lstStyle>
            <a:lvl1pPr marL="0" indent="0">
              <a:lnSpc>
                <a:spcPct val="100000"/>
              </a:lnSpc>
              <a:buNone/>
              <a:defRPr sz="5400" b="1" cap="all" baseline="0"/>
            </a:lvl1pPr>
          </a:lstStyle>
          <a:p>
            <a:pPr lvl="0"/>
            <a:r>
              <a:rPr lang="en-US" dirty="0"/>
              <a:t>CLICK TO ADD SUBHEADINE</a:t>
            </a:r>
          </a:p>
        </p:txBody>
      </p:sp>
      <p:sp>
        <p:nvSpPr>
          <p:cNvPr id="8" name="Text Placeholder 7"/>
          <p:cNvSpPr>
            <a:spLocks noGrp="1"/>
          </p:cNvSpPr>
          <p:nvPr>
            <p:ph type="body" sz="quarter" idx="11"/>
          </p:nvPr>
        </p:nvSpPr>
        <p:spPr>
          <a:xfrm>
            <a:off x="1902054" y="4571430"/>
            <a:ext cx="19053740" cy="67069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42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955138"/>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dirty="0"/>
              <a:t>Click to add text</a:t>
            </a:r>
            <a:endParaRPr lang="ru-RU" dirty="0"/>
          </a:p>
        </p:txBody>
      </p:sp>
      <p:pic>
        <p:nvPicPr>
          <p:cNvPr id="17" name="Picture 16"/>
          <p:cNvPicPr>
            <a:picLocks noChangeAspect="1"/>
          </p:cNvPicPr>
          <p:nvPr userDrawn="1"/>
        </p:nvPicPr>
        <p:blipFill>
          <a:blip r:embed="rId2"/>
          <a:stretch>
            <a:fillRect/>
          </a:stretch>
        </p:blipFill>
        <p:spPr>
          <a:xfrm>
            <a:off x="10176570" y="2826346"/>
            <a:ext cx="4032448" cy="4438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2454" y="1677194"/>
            <a:ext cx="21032788" cy="1252907"/>
          </a:xfrm>
        </p:spPr>
        <p:txBody>
          <a:bodyPr/>
          <a:lstStyle>
            <a:lvl1pPr>
              <a:defRPr baseline="0"/>
            </a:lvl1pPr>
          </a:lstStyle>
          <a:p>
            <a:r>
              <a:rPr lang="en-US" dirty="0"/>
              <a:t>Add Headline</a:t>
            </a:r>
          </a:p>
        </p:txBody>
      </p:sp>
      <p:sp>
        <p:nvSpPr>
          <p:cNvPr id="6" name="Text Placeholder 3"/>
          <p:cNvSpPr>
            <a:spLocks noGrp="1"/>
          </p:cNvSpPr>
          <p:nvPr>
            <p:ph type="body" sz="quarter" idx="10" hasCustomPrompt="1"/>
          </p:nvPr>
        </p:nvSpPr>
        <p:spPr>
          <a:xfrm>
            <a:off x="1292454" y="3290817"/>
            <a:ext cx="15554325" cy="830997"/>
          </a:xfrm>
        </p:spPr>
        <p:txBody>
          <a:bodyPr/>
          <a:lstStyle>
            <a:lvl1pPr marL="0" indent="0">
              <a:lnSpc>
                <a:spcPct val="100000"/>
              </a:lnSpc>
              <a:buNone/>
              <a:defRPr sz="5400" b="1" cap="all" baseline="0"/>
            </a:lvl1pPr>
          </a:lstStyle>
          <a:p>
            <a:pPr lvl="0"/>
            <a:r>
              <a:rPr lang="en-US" dirty="0"/>
              <a:t>CLICK TO ADD SUBHEADINE</a:t>
            </a:r>
          </a:p>
        </p:txBody>
      </p:sp>
      <p:sp>
        <p:nvSpPr>
          <p:cNvPr id="8" name="Text Placeholder 7"/>
          <p:cNvSpPr>
            <a:spLocks noGrp="1"/>
          </p:cNvSpPr>
          <p:nvPr>
            <p:ph type="body" sz="quarter" idx="11"/>
          </p:nvPr>
        </p:nvSpPr>
        <p:spPr>
          <a:xfrm>
            <a:off x="1902054" y="4571430"/>
            <a:ext cx="19053740" cy="67069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925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2454" y="1677194"/>
            <a:ext cx="21032788" cy="1252907"/>
          </a:xfrm>
        </p:spPr>
        <p:txBody>
          <a:bodyPr/>
          <a:lstStyle>
            <a:lvl1pPr>
              <a:defRPr baseline="0"/>
            </a:lvl1pPr>
          </a:lstStyle>
          <a:p>
            <a:r>
              <a:rPr lang="en-US" dirty="0"/>
              <a:t>Add Headline</a:t>
            </a:r>
          </a:p>
        </p:txBody>
      </p:sp>
      <p:sp>
        <p:nvSpPr>
          <p:cNvPr id="6" name="Text Placeholder 3"/>
          <p:cNvSpPr>
            <a:spLocks noGrp="1"/>
          </p:cNvSpPr>
          <p:nvPr>
            <p:ph type="body" sz="quarter" idx="10" hasCustomPrompt="1"/>
          </p:nvPr>
        </p:nvSpPr>
        <p:spPr>
          <a:xfrm>
            <a:off x="1292454" y="3290817"/>
            <a:ext cx="15554325" cy="830997"/>
          </a:xfrm>
        </p:spPr>
        <p:txBody>
          <a:bodyPr/>
          <a:lstStyle>
            <a:lvl1pPr marL="0" indent="0">
              <a:lnSpc>
                <a:spcPct val="100000"/>
              </a:lnSpc>
              <a:buNone/>
              <a:defRPr sz="5400" b="1" cap="all" baseline="0"/>
            </a:lvl1pPr>
          </a:lstStyle>
          <a:p>
            <a:pPr lvl="0"/>
            <a:r>
              <a:rPr lang="en-US" dirty="0"/>
              <a:t>CLICK TO ADD SUBHEADINE</a:t>
            </a:r>
          </a:p>
        </p:txBody>
      </p:sp>
      <p:sp>
        <p:nvSpPr>
          <p:cNvPr id="8" name="Text Placeholder 7"/>
          <p:cNvSpPr>
            <a:spLocks noGrp="1"/>
          </p:cNvSpPr>
          <p:nvPr>
            <p:ph type="body" sz="quarter" idx="11"/>
          </p:nvPr>
        </p:nvSpPr>
        <p:spPr>
          <a:xfrm>
            <a:off x="1902054" y="4571430"/>
            <a:ext cx="19053740" cy="67069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717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92454" y="1677194"/>
            <a:ext cx="21032788" cy="1218282"/>
          </a:xfrm>
          <a:prstGeom prst="rect">
            <a:avLst/>
          </a:prstGeom>
        </p:spPr>
        <p:txBody>
          <a:bodyPr/>
          <a:lstStyle/>
          <a:p>
            <a:r>
              <a:rPr lang="en-US" dirty="0"/>
              <a:t>CLICK TO ADD HEADLINE</a:t>
            </a:r>
          </a:p>
        </p:txBody>
      </p:sp>
      <p:sp>
        <p:nvSpPr>
          <p:cNvPr id="10" name="Text Placeholder 9"/>
          <p:cNvSpPr>
            <a:spLocks noGrp="1"/>
          </p:cNvSpPr>
          <p:nvPr>
            <p:ph type="body" sz="quarter" idx="11" hasCustomPrompt="1"/>
          </p:nvPr>
        </p:nvSpPr>
        <p:spPr>
          <a:xfrm>
            <a:off x="5715794" y="5106194"/>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6" name="Text Placeholder 3"/>
          <p:cNvSpPr>
            <a:spLocks noGrp="1"/>
          </p:cNvSpPr>
          <p:nvPr>
            <p:ph type="body" sz="quarter" idx="10" hasCustomPrompt="1"/>
          </p:nvPr>
        </p:nvSpPr>
        <p:spPr>
          <a:xfrm>
            <a:off x="1292454" y="3290817"/>
            <a:ext cx="15554325" cy="830997"/>
          </a:xfrm>
        </p:spPr>
        <p:txBody>
          <a:bodyPr/>
          <a:lstStyle>
            <a:lvl1pPr marL="0" indent="0">
              <a:lnSpc>
                <a:spcPct val="100000"/>
              </a:lnSpc>
              <a:buNone/>
              <a:defRPr sz="5400" b="1" cap="all" baseline="0"/>
            </a:lvl1pPr>
          </a:lstStyle>
          <a:p>
            <a:pPr lvl="0"/>
            <a:r>
              <a:rPr lang="en-US" dirty="0"/>
              <a:t>CLICK TO ADD SUBHEADINE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17821142" y="0"/>
            <a:ext cx="6564449"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flipH="1">
            <a:off x="11256690" y="0"/>
            <a:ext cx="6564449"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flipH="1">
            <a:off x="11256690" y="6858794"/>
            <a:ext cx="6564449" cy="6858794"/>
          </a:xfrm>
          <a:prstGeom prst="rect">
            <a:avLst/>
          </a:prstGeom>
          <a:solidFill>
            <a:srgbClr val="84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2" name="Title 1"/>
          <p:cNvSpPr>
            <a:spLocks noGrp="1"/>
          </p:cNvSpPr>
          <p:nvPr>
            <p:ph type="title" hasCustomPrompt="1"/>
          </p:nvPr>
        </p:nvSpPr>
        <p:spPr>
          <a:xfrm>
            <a:off x="1292454" y="2521471"/>
            <a:ext cx="8812108" cy="2462213"/>
          </a:xfrm>
          <a:prstGeom prst="rect">
            <a:avLst/>
          </a:prstGeom>
        </p:spPr>
        <p:txBody>
          <a:bodyPr/>
          <a:lstStyle>
            <a:lvl1pPr>
              <a:defRPr sz="8000" b="1">
                <a:solidFill>
                  <a:srgbClr val="84754E"/>
                </a:solidFill>
              </a:defRPr>
            </a:lvl1pPr>
          </a:lstStyle>
          <a:p>
            <a:r>
              <a:rPr lang="en-US" dirty="0"/>
              <a:t>CLICK TO ADD HEADLINE</a:t>
            </a:r>
          </a:p>
        </p:txBody>
      </p:sp>
      <p:sp>
        <p:nvSpPr>
          <p:cNvPr id="13" name="Text Placeholder 9"/>
          <p:cNvSpPr>
            <a:spLocks noGrp="1"/>
          </p:cNvSpPr>
          <p:nvPr>
            <p:ph type="body" sz="quarter" idx="11" hasCustomPrompt="1"/>
          </p:nvPr>
        </p:nvSpPr>
        <p:spPr>
          <a:xfrm>
            <a:off x="1292455" y="5411004"/>
            <a:ext cx="7948011" cy="4757713"/>
          </a:xfrm>
        </p:spPr>
        <p:txBody>
          <a:bodyPr/>
          <a:lstStyle>
            <a:lvl1pPr marL="0" indent="0">
              <a:buNone/>
              <a:defRPr lang="en-US" sz="33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12120786" y="7789861"/>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18757243"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12120786"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18757243"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1419214" y="6996938"/>
            <a:ext cx="6268502" cy="5262457"/>
          </a:xfrm>
          <a:prstGeom prst="rect">
            <a:avLst/>
          </a:prstGeom>
        </p:spPr>
        <p:txBody>
          <a:bodyPr/>
          <a:lstStyle>
            <a:lvl1pPr>
              <a:defRPr lang="en-US" sz="2200"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6858794"/>
            <a:ext cx="12192794"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rot="10800000" flipH="1">
            <a:off x="12192794" y="6858794"/>
            <a:ext cx="12192794"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6858794"/>
          </a:xfrm>
          <a:prstGeom prst="rect">
            <a:avLst/>
          </a:prstGeom>
          <a:solidFill>
            <a:srgbClr val="84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4"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1377697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13776970" y="1386186"/>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1319586" y="2521470"/>
            <a:ext cx="10180260" cy="2436564"/>
          </a:xfrm>
          <a:prstGeom prst="rect">
            <a:avLst/>
          </a:prstGeo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6858794"/>
            <a:ext cx="12192794" cy="6858794"/>
          </a:xfrm>
          <a:prstGeom prst="rect">
            <a:avLst/>
          </a:prstGeom>
          <a:solidFill>
            <a:srgbClr val="84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9"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13876825" y="1992287"/>
            <a:ext cx="8829368" cy="9515425"/>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1319586" y="2521470"/>
            <a:ext cx="10180260" cy="2436564"/>
          </a:xfrm>
          <a:prstGeom prst="rect">
            <a:avLst/>
          </a:prstGeom>
        </p:spPr>
        <p:txBody>
          <a:bodyPr/>
          <a:lstStyle>
            <a:lvl1pPr>
              <a:defRPr sz="8000"/>
            </a:lvl1pPr>
          </a:lstStyle>
          <a:p>
            <a:r>
              <a:rPr lang="en-US" dirty="0"/>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3" name="Title 32"/>
          <p:cNvSpPr>
            <a:spLocks noGrp="1"/>
          </p:cNvSpPr>
          <p:nvPr>
            <p:ph type="title" hasCustomPrompt="1"/>
          </p:nvPr>
        </p:nvSpPr>
        <p:spPr>
          <a:xfrm>
            <a:off x="0" y="7650882"/>
            <a:ext cx="24385588" cy="1800493"/>
          </a:xfrm>
        </p:spPr>
        <p:txBody>
          <a:bodyPr anchor="b" anchorCtr="0"/>
          <a:lstStyle>
            <a:lvl1pPr algn="ctr">
              <a:defRPr>
                <a:ln>
                  <a:noFill/>
                </a:ln>
                <a:solidFill>
                  <a:schemeClr val="bg1"/>
                </a:solidFill>
                <a:effectLst/>
              </a:defRPr>
            </a:lvl1pPr>
          </a:lstStyle>
          <a:p>
            <a:r>
              <a:rPr lang="en-US" dirty="0"/>
              <a:t>CLICK TO EDIT</a:t>
            </a:r>
          </a:p>
        </p:txBody>
      </p:sp>
      <p:sp>
        <p:nvSpPr>
          <p:cNvPr id="40" name="Text Placeholder 39"/>
          <p:cNvSpPr>
            <a:spLocks noGrp="1"/>
          </p:cNvSpPr>
          <p:nvPr>
            <p:ph type="body" sz="quarter" idx="21" hasCustomPrompt="1"/>
          </p:nvPr>
        </p:nvSpPr>
        <p:spPr>
          <a:xfrm>
            <a:off x="0" y="9434826"/>
            <a:ext cx="24385588" cy="1107996"/>
          </a:xfrm>
        </p:spPr>
        <p:txBody>
          <a:bodyPr wrap="square">
            <a:spAutoFit/>
          </a:bodyPr>
          <a:lstStyle>
            <a:lvl1pPr algn="ctr">
              <a:defRPr cap="all" baseline="0">
                <a:solidFill>
                  <a:schemeClr val="bg1"/>
                </a:solidFill>
              </a:defRPr>
            </a:lvl1pPr>
          </a:lstStyle>
          <a:p>
            <a:pPr lvl="0"/>
            <a:r>
              <a:rPr lang="en-US" dirty="0"/>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slideLayout" Target="../slideLayouts/slideLayout6.xml"/><Relationship Id="rId10" Type="http://schemas.microsoft.com/office/2007/relationships/hdphoto" Target="../media/hdphoto2.wdp"/><Relationship Id="rId4" Type="http://schemas.openxmlformats.org/officeDocument/2006/relationships/slideLayout" Target="../slideLayouts/slideLayout5.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6" y="4381773"/>
            <a:ext cx="8428162" cy="2693045"/>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12120786" y="7434858"/>
            <a:ext cx="8428162"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i="0" dirty="0">
                <a:latin typeface="+mn-lt"/>
              </a:rPr>
              <a:t>CLICK TO EDIT SUBTITLE</a:t>
            </a:r>
          </a:p>
        </p:txBody>
      </p:sp>
      <p:sp>
        <p:nvSpPr>
          <p:cNvPr id="5" name="TextBox 4"/>
          <p:cNvSpPr txBox="1"/>
          <p:nvPr userDrawn="1"/>
        </p:nvSpPr>
        <p:spPr>
          <a:xfrm>
            <a:off x="23548182" y="12932708"/>
            <a:ext cx="836612" cy="707886"/>
          </a:xfrm>
          <a:prstGeom prst="rect">
            <a:avLst/>
          </a:prstGeom>
          <a:noFill/>
        </p:spPr>
        <p:txBody>
          <a:bodyPr wrap="square" rtlCol="0">
            <a:spAutoFit/>
          </a:bodyPr>
          <a:lstStyle/>
          <a:p>
            <a:fld id="{C5BB2DF9-E68E-4AC3-B017-2CE170B5ED8F}" type="slidenum">
              <a:rPr lang="en-US" sz="4000" smtClean="0">
                <a:solidFill>
                  <a:srgbClr val="84754E"/>
                </a:solidFill>
              </a:rPr>
              <a:t>‹#›</a:t>
            </a:fld>
            <a:endParaRPr lang="en-US" dirty="0">
              <a:solidFill>
                <a:srgbClr val="84754E"/>
              </a:solidFill>
            </a:endParaRP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ts val="10500"/>
        </a:lnSpc>
        <a:spcBef>
          <a:spcPct val="0"/>
        </a:spcBef>
        <a:buNone/>
        <a:defRPr lang="en-US" sz="960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2834812" y="0"/>
            <a:ext cx="21550776" cy="13717588"/>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idx="1"/>
          </p:nvPr>
        </p:nvSpPr>
        <p:spPr>
          <a:xfrm>
            <a:off x="1292454" y="4482530"/>
            <a:ext cx="21032788" cy="4680769"/>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p:nvPr userDrawn="1"/>
        </p:nvGrpSpPr>
        <p:grpSpPr>
          <a:xfrm>
            <a:off x="21940361" y="-75406"/>
            <a:ext cx="1102287" cy="2210594"/>
            <a:chOff x="21940361" y="10623"/>
            <a:chExt cx="1102287" cy="2210594"/>
          </a:xfrm>
        </p:grpSpPr>
        <p:sp>
          <p:nvSpPr>
            <p:cNvPr id="6" name="Rectangle 5"/>
            <p:cNvSpPr/>
            <p:nvPr userDrawn="1"/>
          </p:nvSpPr>
          <p:spPr>
            <a:xfrm>
              <a:off x="21940361" y="10623"/>
              <a:ext cx="1102287" cy="2210594"/>
            </a:xfrm>
            <a:prstGeom prst="rect">
              <a:avLst/>
            </a:prstGeom>
            <a:solidFill>
              <a:srgbClr val="84754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9">
              <a:extLst>
                <a:ext uri="{BEBA8EAE-BF5A-486C-A8C5-ECC9F3942E4B}">
                  <a14:imgProps xmlns:a14="http://schemas.microsoft.com/office/drawing/2010/main">
                    <a14:imgLayer r:embed="rId10">
                      <a14:imgEffect>
                        <a14:backgroundRemoval t="0" b="100000" l="0" r="100000">
                          <a14:foregroundMark x1="7285" y1="21661" x2="7285" y2="21661"/>
                          <a14:foregroundMark x1="86755" y1="73285" x2="86755" y2="73285"/>
                          <a14:foregroundMark x1="92053" y1="83394" x2="92053" y2="83394"/>
                          <a14:foregroundMark x1="92053" y1="91697" x2="92053" y2="91697"/>
                          <a14:foregroundMark x1="92053" y1="79422" x2="92053" y2="79422"/>
                          <a14:foregroundMark x1="76159" y1="65343" x2="76159" y2="65343"/>
                          <a14:foregroundMark x1="77483" y1="40794" x2="77483" y2="40794"/>
                          <a14:foregroundMark x1="92053" y1="26715" x2="92053" y2="26715"/>
                          <a14:foregroundMark x1="92715" y1="17329" x2="92715" y2="17329"/>
                          <a14:foregroundMark x1="92715" y1="12635" x2="92715" y2="12635"/>
                          <a14:foregroundMark x1="83444" y1="26715" x2="83444" y2="26715"/>
                          <a14:foregroundMark x1="77483" y1="30325" x2="77483" y2="30325"/>
                          <a14:foregroundMark x1="92053" y1="22744" x2="92053" y2="22744"/>
                          <a14:foregroundMark x1="77483" y1="35379" x2="77483" y2="35379"/>
                          <a14:foregroundMark x1="74834" y1="51625" x2="74834" y2="51625"/>
                          <a14:foregroundMark x1="76821" y1="58484" x2="76821" y2="58484"/>
                          <a14:foregroundMark x1="78146" y1="48375" x2="78146" y2="48375"/>
                          <a14:foregroundMark x1="77483" y1="72202" x2="77483" y2="72202"/>
                          <a14:foregroundMark x1="91391" y1="74368" x2="91391" y2="74368"/>
                          <a14:foregroundMark x1="78146" y1="53791" x2="78146" y2="53791"/>
                          <a14:foregroundMark x1="92053" y1="8303" x2="92053" y2="8303"/>
                        </a14:backgroundRemoval>
                      </a14:imgEffect>
                    </a14:imgLayer>
                  </a14:imgProps>
                </a:ext>
              </a:extLst>
            </a:blip>
            <a:stretch>
              <a:fillRect/>
            </a:stretch>
          </p:blipFill>
          <p:spPr>
            <a:xfrm>
              <a:off x="22098794" y="762794"/>
              <a:ext cx="753516" cy="1321914"/>
            </a:xfrm>
            <a:prstGeom prst="rect">
              <a:avLst/>
            </a:prstGeom>
          </p:spPr>
        </p:pic>
      </p:grpSp>
      <p:sp>
        <p:nvSpPr>
          <p:cNvPr id="19" name="TextBox 18"/>
          <p:cNvSpPr txBox="1"/>
          <p:nvPr userDrawn="1"/>
        </p:nvSpPr>
        <p:spPr>
          <a:xfrm>
            <a:off x="23548182" y="12932708"/>
            <a:ext cx="836612" cy="707886"/>
          </a:xfrm>
          <a:prstGeom prst="rect">
            <a:avLst/>
          </a:prstGeom>
          <a:noFill/>
        </p:spPr>
        <p:txBody>
          <a:bodyPr wrap="square" rtlCol="0">
            <a:spAutoFit/>
          </a:bodyPr>
          <a:lstStyle/>
          <a:p>
            <a:fld id="{C5BB2DF9-E68E-4AC3-B017-2CE170B5ED8F}" type="slidenum">
              <a:rPr lang="en-US" sz="4000" smtClean="0">
                <a:solidFill>
                  <a:srgbClr val="84754E"/>
                </a:solidFill>
              </a:rPr>
              <a:t>‹#›</a:t>
            </a:fld>
            <a:endParaRPr lang="en-US" dirty="0">
              <a:solidFill>
                <a:srgbClr val="84754E"/>
              </a:solidFill>
            </a:endParaRPr>
          </a:p>
        </p:txBody>
      </p:sp>
      <p:pic>
        <p:nvPicPr>
          <p:cNvPr id="23" name="Picture 2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11144120"/>
            <a:ext cx="1981994" cy="2573468"/>
          </a:xfrm>
          <a:prstGeom prst="rect">
            <a:avLst/>
          </a:prstGeom>
        </p:spPr>
      </p:pic>
      <p:sp>
        <p:nvSpPr>
          <p:cNvPr id="13" name="Title Placeholder 2"/>
          <p:cNvSpPr>
            <a:spLocks noGrp="1"/>
          </p:cNvSpPr>
          <p:nvPr>
            <p:ph type="title"/>
          </p:nvPr>
        </p:nvSpPr>
        <p:spPr>
          <a:xfrm>
            <a:off x="1292454" y="1677194"/>
            <a:ext cx="21032788" cy="1218282"/>
          </a:xfrm>
          <a:prstGeom prst="rect">
            <a:avLst/>
          </a:prstGeom>
        </p:spPr>
        <p:txBody>
          <a:bodyPr vert="horz" lIns="0" tIns="0" rIns="0" bIns="0" rtlCol="0" anchor="t" anchorCtr="0">
            <a:spAutoFit/>
          </a:bodyPr>
          <a:lstStyle/>
          <a:p>
            <a:r>
              <a:rPr lang="en-US" dirty="0"/>
              <a:t>CLICK TO ADD HEADLINE</a:t>
            </a:r>
          </a:p>
        </p:txBody>
      </p:sp>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18" r:id="rId4"/>
    <p:sldLayoutId id="2147484322" r:id="rId5"/>
    <p:sldLayoutId id="2147484323" r:id="rId6"/>
    <p:sldLayoutId id="214748432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2438462" rtl="0" eaLnBrk="1" latinLnBrk="0" hangingPunct="1">
        <a:lnSpc>
          <a:spcPts val="9500"/>
        </a:lnSpc>
        <a:spcBef>
          <a:spcPct val="0"/>
        </a:spcBef>
        <a:buNone/>
        <a:defRPr lang="en-US" sz="11500" b="1" i="0" kern="1200" cap="all" baseline="0" dirty="0">
          <a:solidFill>
            <a:srgbClr val="84754E"/>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978" y="5002842"/>
            <a:ext cx="18218024" cy="1800493"/>
          </a:xfrm>
          <a:prstGeom prst="rect">
            <a:avLst/>
          </a:prstGeom>
        </p:spPr>
        <p:txBody>
          <a:bodyPr vert="horz" wrap="square" lIns="0" tIns="0" rIns="0" bIns="0" rtlCol="0" anchor="b" anchorCtr="0">
            <a:spAutoFit/>
          </a:bodyPr>
          <a:lstStyle/>
          <a:p>
            <a:r>
              <a:rPr lang="en-US" dirty="0"/>
              <a:t>CLICK TO EDIT</a:t>
            </a:r>
          </a:p>
        </p:txBody>
      </p:sp>
      <p:sp>
        <p:nvSpPr>
          <p:cNvPr id="13" name="Text Placeholder 12"/>
          <p:cNvSpPr>
            <a:spLocks noGrp="1"/>
          </p:cNvSpPr>
          <p:nvPr>
            <p:ph type="body" idx="1"/>
          </p:nvPr>
        </p:nvSpPr>
        <p:spPr>
          <a:xfrm>
            <a:off x="4847978" y="6902926"/>
            <a:ext cx="16691561" cy="1107996"/>
          </a:xfrm>
          <a:prstGeom prst="rect">
            <a:avLst/>
          </a:prstGeom>
        </p:spPr>
        <p:txBody>
          <a:bodyPr vert="horz" lIns="0" tIns="0" rIns="0" bIns="0" rtlCol="0">
            <a:spAutoFit/>
          </a:bodyPr>
          <a:lstStyle/>
          <a:p>
            <a:pPr lvl="0"/>
            <a:r>
              <a:rPr lang="en-US" dirty="0"/>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45" r:id="rId4"/>
    <p:sldLayoutId id="21474843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2438462" rtl="0" eaLnBrk="1" latinLnBrk="0" hangingPunct="1">
        <a:spcBef>
          <a:spcPct val="0"/>
        </a:spcBef>
        <a:buNone/>
        <a:defRPr sz="117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0" indent="0" algn="l" defTabSz="2438462" rtl="0" eaLnBrk="1" latinLnBrk="0" hangingPunct="1">
        <a:spcBef>
          <a:spcPct val="20000"/>
        </a:spcBef>
        <a:buFont typeface="Arial" panose="020B0604020202020204" pitchFamily="34" charset="0"/>
        <a:buNone/>
        <a:defRPr sz="72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l" defTabSz="2438462" rtl="0" eaLnBrk="1" latinLnBrk="0" hangingPunct="1">
        <a:spcBef>
          <a:spcPct val="20000"/>
        </a:spcBef>
        <a:buFont typeface="Arial" panose="020B0604020202020204" pitchFamily="34" charset="0"/>
        <a:buNone/>
        <a:defRPr sz="7500" b="1" i="0" kern="1200">
          <a:solidFill>
            <a:schemeClr val="tx1"/>
          </a:solidFill>
          <a:latin typeface="Archivo" charset="0"/>
          <a:ea typeface="Archivo" charset="0"/>
          <a:cs typeface="Archivo" charset="0"/>
        </a:defRPr>
      </a:lvl2pPr>
      <a:lvl3pPr marL="2438461" indent="0" algn="l" defTabSz="2438462" rtl="0" eaLnBrk="1" latinLnBrk="0" hangingPunct="1">
        <a:spcBef>
          <a:spcPct val="20000"/>
        </a:spcBef>
        <a:buFont typeface="Arial" panose="020B0604020202020204" pitchFamily="34" charset="0"/>
        <a:buNone/>
        <a:defRPr sz="6400" b="1" i="0" kern="1200">
          <a:solidFill>
            <a:schemeClr val="tx1"/>
          </a:solidFill>
          <a:latin typeface="Archivo" charset="0"/>
          <a:ea typeface="Archivo" charset="0"/>
          <a:cs typeface="Archivo" charset="0"/>
        </a:defRPr>
      </a:lvl3pPr>
      <a:lvl4pPr marL="365769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4pPr>
      <a:lvl5pPr marL="487692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73114" y="2251651"/>
            <a:ext cx="8473480" cy="3074688"/>
          </a:xfrm>
          <a:prstGeom prst="rect">
            <a:avLst/>
          </a:prstGeom>
        </p:spPr>
        <p:txBody>
          <a:bodyPr vert="horz" wrap="square" lIns="0" tIns="0" rIns="0" bIns="0" rtlCol="0" anchor="b" anchorCtr="0">
            <a:spAutoFit/>
          </a:bodyPr>
          <a:lstStyle/>
          <a:p>
            <a:r>
              <a:rPr lang="en-US" dirty="0"/>
              <a:t>Click to edit Master title style</a:t>
            </a: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ext Placeholder 2"/>
          <p:cNvSpPr>
            <a:spLocks noGrp="1"/>
          </p:cNvSpPr>
          <p:nvPr>
            <p:ph type="body" idx="1"/>
          </p:nvPr>
        </p:nvSpPr>
        <p:spPr>
          <a:xfrm>
            <a:off x="15073114" y="5687748"/>
            <a:ext cx="8473480" cy="3488134"/>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74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457200" indent="-457200" algn="l" defTabSz="914400" rtl="0" eaLnBrk="1" latinLnBrk="0" hangingPunct="1">
        <a:lnSpc>
          <a:spcPct val="150000"/>
        </a:lnSpc>
        <a:spcBef>
          <a:spcPts val="10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3716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8288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2860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 id="214748430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Archivo Black" charset="0"/>
          <a:ea typeface="Archivo Black" charset="0"/>
          <a:cs typeface="Archivo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Franklin Gothic Book Regular"/>
          <a:ea typeface="Franklin Gothic Book Regular"/>
          <a:cs typeface="Franklin Gothic Book Regular"/>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Franklin Gothic Book Regular"/>
          <a:ea typeface="Franklin Gothic Book Regular"/>
          <a:cs typeface="Franklin Gothic Book Regular"/>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Franklin Gothic Book Regular"/>
          <a:ea typeface="Franklin Gothic Book Regular"/>
          <a:cs typeface="Franklin Gothic Book Regular"/>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5.wmf"/><Relationship Id="rId3" Type="http://schemas.openxmlformats.org/officeDocument/2006/relationships/oleObject" Target="../embeddings/oleObject1.bin"/><Relationship Id="rId7" Type="http://schemas.openxmlformats.org/officeDocument/2006/relationships/hyperlink" Target="../Resumes/Colin%20Parke%202020.docx" TargetMode="External"/><Relationship Id="rId12" Type="http://schemas.openxmlformats.org/officeDocument/2006/relationships/oleObject" Target="../embeddings/oleObject5.bin"/><Relationship Id="rId17" Type="http://schemas.openxmlformats.org/officeDocument/2006/relationships/image" Target="../media/image27.wmf"/><Relationship Id="rId2" Type="http://schemas.openxmlformats.org/officeDocument/2006/relationships/slideLayout" Target="../slideLayouts/slideLayout3.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image" Target="../media/image22.wmf"/><Relationship Id="rId11" Type="http://schemas.openxmlformats.org/officeDocument/2006/relationships/image" Target="../media/image24.wmf"/><Relationship Id="rId5" Type="http://schemas.openxmlformats.org/officeDocument/2006/relationships/oleObject" Target="../embeddings/oleObject2.bin"/><Relationship Id="rId15" Type="http://schemas.openxmlformats.org/officeDocument/2006/relationships/image" Target="../media/image26.wmf"/><Relationship Id="rId10" Type="http://schemas.openxmlformats.org/officeDocument/2006/relationships/oleObject" Target="../embeddings/oleObject4.bin"/><Relationship Id="rId4" Type="http://schemas.openxmlformats.org/officeDocument/2006/relationships/image" Target="../media/image21.wmf"/><Relationship Id="rId9" Type="http://schemas.openxmlformats.org/officeDocument/2006/relationships/image" Target="../media/image23.wmf"/><Relationship Id="rId14" Type="http://schemas.openxmlformats.org/officeDocument/2006/relationships/oleObject" Target="../embeddings/oleObject6.bin"/></Relationships>
</file>

<file path=ppt/slides/_rels/slide21.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29.wmf"/><Relationship Id="rId5" Type="http://schemas.openxmlformats.org/officeDocument/2006/relationships/oleObject" Target="../embeddings/oleObject9.bin"/><Relationship Id="rId4" Type="http://schemas.openxmlformats.org/officeDocument/2006/relationships/image" Target="../media/image28.w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3.xml"/><Relationship Id="rId5" Type="http://schemas.microsoft.com/office/2007/relationships/hdphoto" Target="../media/hdphoto4.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20786" y="4572794"/>
            <a:ext cx="10297144" cy="2693045"/>
          </a:xfrm>
        </p:spPr>
        <p:txBody>
          <a:bodyPr/>
          <a:lstStyle/>
          <a:p>
            <a:r>
              <a:rPr lang="en-US" dirty="0"/>
              <a:t>Building a resume</a:t>
            </a:r>
          </a:p>
        </p:txBody>
      </p:sp>
      <p:sp>
        <p:nvSpPr>
          <p:cNvPr id="9" name="Text Placeholder 8"/>
          <p:cNvSpPr>
            <a:spLocks noGrp="1"/>
          </p:cNvSpPr>
          <p:nvPr>
            <p:ph type="body" sz="quarter" idx="10"/>
          </p:nvPr>
        </p:nvSpPr>
        <p:spPr/>
        <p:txBody>
          <a:bodyPr/>
          <a:lstStyle/>
          <a:p>
            <a:r>
              <a:rPr lang="en-US" dirty="0"/>
              <a:t>Presented by:</a:t>
            </a:r>
          </a:p>
          <a:p>
            <a:r>
              <a:rPr lang="en-US" dirty="0"/>
              <a:t>Colin Parke</a:t>
            </a:r>
          </a:p>
        </p:txBody>
      </p:sp>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education</a:t>
            </a:r>
          </a:p>
        </p:txBody>
      </p:sp>
      <p:sp>
        <p:nvSpPr>
          <p:cNvPr id="4" name="Text Placeholder 3"/>
          <p:cNvSpPr>
            <a:spLocks noGrp="1"/>
          </p:cNvSpPr>
          <p:nvPr>
            <p:ph type="body" sz="quarter" idx="11"/>
          </p:nvPr>
        </p:nvSpPr>
        <p:spPr>
          <a:xfrm>
            <a:off x="1902054" y="4571430"/>
            <a:ext cx="19053740" cy="5681042"/>
          </a:xfrm>
        </p:spPr>
        <p:txBody>
          <a:bodyPr/>
          <a:lstStyle/>
          <a:p>
            <a:r>
              <a:rPr lang="en-US" dirty="0"/>
              <a:t>Important Criteria:</a:t>
            </a:r>
          </a:p>
          <a:p>
            <a:pPr lvl="1"/>
            <a:r>
              <a:rPr lang="en-US" dirty="0"/>
              <a:t>Schools attended (do not include high school)</a:t>
            </a:r>
          </a:p>
          <a:p>
            <a:pPr lvl="1"/>
            <a:r>
              <a:rPr lang="en-US" dirty="0"/>
              <a:t>Degree (Bachelor’s of Science: Mechanical Engineering)</a:t>
            </a:r>
          </a:p>
          <a:p>
            <a:pPr lvl="1"/>
            <a:r>
              <a:rPr lang="en-US" dirty="0"/>
              <a:t>Estimated Completion Date</a:t>
            </a:r>
          </a:p>
          <a:p>
            <a:pPr lvl="1"/>
            <a:r>
              <a:rPr lang="en-US" dirty="0"/>
              <a:t>GPA (if It’s over 3.0, otherwise do not include)</a:t>
            </a:r>
          </a:p>
          <a:p>
            <a:pPr lvl="1"/>
            <a:r>
              <a:rPr lang="en-US" dirty="0"/>
              <a:t>Dean’s list (if applicable)</a:t>
            </a:r>
          </a:p>
        </p:txBody>
      </p:sp>
      <p:pic>
        <p:nvPicPr>
          <p:cNvPr id="5" name="Picture 4"/>
          <p:cNvPicPr>
            <a:picLocks noChangeAspect="1"/>
          </p:cNvPicPr>
          <p:nvPr/>
        </p:nvPicPr>
        <p:blipFill rotWithShape="1">
          <a:blip r:embed="rId2"/>
          <a:srcRect b="8359"/>
          <a:stretch/>
        </p:blipFill>
        <p:spPr>
          <a:xfrm>
            <a:off x="3488594" y="11005740"/>
            <a:ext cx="18821400" cy="1776121"/>
          </a:xfrm>
          <a:prstGeom prst="rect">
            <a:avLst/>
          </a:prstGeom>
        </p:spPr>
      </p:pic>
    </p:spTree>
    <p:extLst>
      <p:ext uri="{BB962C8B-B14F-4D97-AF65-F5344CB8AC3E}">
        <p14:creationId xmlns:p14="http://schemas.microsoft.com/office/powerpoint/2010/main" val="2637114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experience</a:t>
            </a:r>
          </a:p>
        </p:txBody>
      </p:sp>
      <p:sp>
        <p:nvSpPr>
          <p:cNvPr id="4" name="Text Placeholder 3"/>
          <p:cNvSpPr>
            <a:spLocks noGrp="1"/>
          </p:cNvSpPr>
          <p:nvPr>
            <p:ph type="body" sz="quarter" idx="11"/>
          </p:nvPr>
        </p:nvSpPr>
        <p:spPr>
          <a:xfrm>
            <a:off x="1902054" y="4571430"/>
            <a:ext cx="19053740" cy="1679947"/>
          </a:xfrm>
        </p:spPr>
        <p:txBody>
          <a:bodyPr/>
          <a:lstStyle/>
          <a:p>
            <a:r>
              <a:rPr lang="en-US" dirty="0"/>
              <a:t>This is the big one, this will be a bulk of your resume</a:t>
            </a:r>
          </a:p>
          <a:p>
            <a:r>
              <a:rPr lang="en-US" dirty="0"/>
              <a:t>Use reverse chronological order (present </a:t>
            </a:r>
            <a:r>
              <a:rPr lang="en-US" dirty="0">
                <a:sym typeface="Wingdings" panose="05000000000000000000" pitchFamily="2" charset="2"/>
              </a:rPr>
              <a:t> past)</a:t>
            </a:r>
            <a:endParaRPr lang="en-US" dirty="0"/>
          </a:p>
        </p:txBody>
      </p:sp>
      <p:sp>
        <p:nvSpPr>
          <p:cNvPr id="5" name="Text Placeholder 3"/>
          <p:cNvSpPr txBox="1">
            <a:spLocks/>
          </p:cNvSpPr>
          <p:nvPr/>
        </p:nvSpPr>
        <p:spPr>
          <a:xfrm>
            <a:off x="2896394" y="6616006"/>
            <a:ext cx="9300140" cy="6719788"/>
          </a:xfrm>
          <a:prstGeom prst="rect">
            <a:avLst/>
          </a:prstGeom>
        </p:spPr>
        <p:txBody>
          <a:bodyPr vert="horz"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dirty="0"/>
              <a:t>Freshman/Sophomore</a:t>
            </a:r>
          </a:p>
          <a:p>
            <a:pPr lvl="1"/>
            <a:r>
              <a:rPr lang="en-US" dirty="0"/>
              <a:t>Include all work experience within reason</a:t>
            </a:r>
          </a:p>
          <a:p>
            <a:pPr lvl="2"/>
            <a:r>
              <a:rPr lang="en-US" dirty="0"/>
              <a:t>No one cares if you mowed your grandma’s yard</a:t>
            </a:r>
          </a:p>
          <a:p>
            <a:pPr lvl="1"/>
            <a:r>
              <a:rPr lang="en-US" dirty="0"/>
              <a:t>Go into depth of how they help you in </a:t>
            </a:r>
            <a:r>
              <a:rPr lang="en-US" u="sng" dirty="0"/>
              <a:t>engineering</a:t>
            </a:r>
          </a:p>
          <a:p>
            <a:pPr lvl="2"/>
            <a:r>
              <a:rPr lang="en-US" dirty="0"/>
              <a:t>They all do, it’s just finding out how</a:t>
            </a:r>
          </a:p>
        </p:txBody>
      </p:sp>
      <p:sp>
        <p:nvSpPr>
          <p:cNvPr id="6" name="Text Placeholder 3"/>
          <p:cNvSpPr txBox="1">
            <a:spLocks/>
          </p:cNvSpPr>
          <p:nvPr/>
        </p:nvSpPr>
        <p:spPr>
          <a:xfrm>
            <a:off x="13110935" y="6683151"/>
            <a:ext cx="10740460" cy="6040115"/>
          </a:xfrm>
          <a:prstGeom prst="rect">
            <a:avLst/>
          </a:prstGeom>
        </p:spPr>
        <p:txBody>
          <a:bodyPr vert="horz" wrap="square"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dirty="0"/>
              <a:t>Junior/Senior</a:t>
            </a:r>
          </a:p>
          <a:p>
            <a:pPr lvl="1"/>
            <a:r>
              <a:rPr lang="en-US" dirty="0"/>
              <a:t>Include only relevant experience</a:t>
            </a:r>
          </a:p>
          <a:p>
            <a:pPr lvl="2"/>
            <a:r>
              <a:rPr lang="en-US" dirty="0"/>
              <a:t>Change header to Engineering Experience</a:t>
            </a:r>
          </a:p>
          <a:p>
            <a:pPr lvl="1"/>
            <a:r>
              <a:rPr lang="en-US" dirty="0"/>
              <a:t>Go into as much depth of the projects as you can</a:t>
            </a:r>
          </a:p>
          <a:p>
            <a:pPr lvl="1"/>
            <a:r>
              <a:rPr lang="en-US" dirty="0"/>
              <a:t>If space is a premium, cut down from older internships</a:t>
            </a:r>
          </a:p>
        </p:txBody>
      </p:sp>
      <p:cxnSp>
        <p:nvCxnSpPr>
          <p:cNvPr id="7" name="Straight Connector 6"/>
          <p:cNvCxnSpPr/>
          <p:nvPr/>
        </p:nvCxnSpPr>
        <p:spPr>
          <a:xfrm>
            <a:off x="12653734" y="6700993"/>
            <a:ext cx="1" cy="663480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9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	</a:t>
            </a:r>
          </a:p>
        </p:txBody>
      </p:sp>
      <p:sp>
        <p:nvSpPr>
          <p:cNvPr id="3" name="Text Placeholder 2"/>
          <p:cNvSpPr>
            <a:spLocks noGrp="1"/>
          </p:cNvSpPr>
          <p:nvPr>
            <p:ph type="body" sz="quarter" idx="10"/>
          </p:nvPr>
        </p:nvSpPr>
        <p:spPr/>
        <p:txBody>
          <a:bodyPr/>
          <a:lstStyle/>
          <a:p>
            <a:r>
              <a:rPr lang="en-US" dirty="0"/>
              <a:t>Experience</a:t>
            </a:r>
          </a:p>
        </p:txBody>
      </p:sp>
      <p:sp>
        <p:nvSpPr>
          <p:cNvPr id="4" name="Text Placeholder 3"/>
          <p:cNvSpPr>
            <a:spLocks noGrp="1"/>
          </p:cNvSpPr>
          <p:nvPr>
            <p:ph type="body" sz="quarter" idx="11"/>
          </p:nvPr>
        </p:nvSpPr>
        <p:spPr>
          <a:xfrm>
            <a:off x="1902054" y="4571430"/>
            <a:ext cx="19053740" cy="679673"/>
          </a:xfrm>
        </p:spPr>
        <p:txBody>
          <a:bodyPr/>
          <a:lstStyle/>
          <a:p>
            <a:r>
              <a:rPr lang="en-US" dirty="0"/>
              <a:t>Something everyone should have (or some iteration of)</a:t>
            </a:r>
          </a:p>
        </p:txBody>
      </p:sp>
      <p:pic>
        <p:nvPicPr>
          <p:cNvPr id="5" name="Picture 4"/>
          <p:cNvPicPr>
            <a:picLocks noChangeAspect="1"/>
          </p:cNvPicPr>
          <p:nvPr/>
        </p:nvPicPr>
        <p:blipFill>
          <a:blip r:embed="rId2"/>
          <a:stretch>
            <a:fillRect/>
          </a:stretch>
        </p:blipFill>
        <p:spPr>
          <a:xfrm>
            <a:off x="5942242" y="5587548"/>
            <a:ext cx="15544800" cy="2871446"/>
          </a:xfrm>
          <a:prstGeom prst="rect">
            <a:avLst/>
          </a:prstGeom>
        </p:spPr>
      </p:pic>
      <p:pic>
        <p:nvPicPr>
          <p:cNvPr id="6" name="Picture 5"/>
          <p:cNvPicPr>
            <a:picLocks noChangeAspect="1"/>
          </p:cNvPicPr>
          <p:nvPr/>
        </p:nvPicPr>
        <p:blipFill>
          <a:blip r:embed="rId3"/>
          <a:stretch>
            <a:fillRect/>
          </a:stretch>
        </p:blipFill>
        <p:spPr>
          <a:xfrm>
            <a:off x="5942242" y="8665519"/>
            <a:ext cx="15544800" cy="3832075"/>
          </a:xfrm>
          <a:prstGeom prst="rect">
            <a:avLst/>
          </a:prstGeom>
        </p:spPr>
      </p:pic>
      <p:sp>
        <p:nvSpPr>
          <p:cNvPr id="7" name="TextBox 6"/>
          <p:cNvSpPr txBox="1"/>
          <p:nvPr/>
        </p:nvSpPr>
        <p:spPr>
          <a:xfrm>
            <a:off x="2210594" y="6476933"/>
            <a:ext cx="4572000" cy="830997"/>
          </a:xfrm>
          <a:prstGeom prst="rect">
            <a:avLst/>
          </a:prstGeom>
          <a:noFill/>
        </p:spPr>
        <p:txBody>
          <a:bodyPr wrap="square" rtlCol="0">
            <a:spAutoFit/>
          </a:bodyPr>
          <a:lstStyle/>
          <a:p>
            <a:r>
              <a:rPr lang="en-US" dirty="0"/>
              <a:t>Zach Lipple:</a:t>
            </a:r>
          </a:p>
        </p:txBody>
      </p:sp>
      <p:sp>
        <p:nvSpPr>
          <p:cNvPr id="8" name="TextBox 7"/>
          <p:cNvSpPr txBox="1"/>
          <p:nvPr/>
        </p:nvSpPr>
        <p:spPr>
          <a:xfrm>
            <a:off x="2210594" y="10175088"/>
            <a:ext cx="4572000" cy="830997"/>
          </a:xfrm>
          <a:prstGeom prst="rect">
            <a:avLst/>
          </a:prstGeom>
          <a:noFill/>
        </p:spPr>
        <p:txBody>
          <a:bodyPr wrap="square" rtlCol="0">
            <a:spAutoFit/>
          </a:bodyPr>
          <a:lstStyle/>
          <a:p>
            <a:r>
              <a:rPr lang="en-US" dirty="0"/>
              <a:t>Ian Sullivan:</a:t>
            </a:r>
          </a:p>
        </p:txBody>
      </p:sp>
    </p:spTree>
    <p:extLst>
      <p:ext uri="{BB962C8B-B14F-4D97-AF65-F5344CB8AC3E}">
        <p14:creationId xmlns:p14="http://schemas.microsoft.com/office/powerpoint/2010/main" val="256346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Software &amp; skills</a:t>
            </a:r>
          </a:p>
        </p:txBody>
      </p:sp>
      <p:sp>
        <p:nvSpPr>
          <p:cNvPr id="4" name="Text Placeholder 3"/>
          <p:cNvSpPr>
            <a:spLocks noGrp="1"/>
          </p:cNvSpPr>
          <p:nvPr>
            <p:ph type="body" sz="quarter" idx="11"/>
          </p:nvPr>
        </p:nvSpPr>
        <p:spPr>
          <a:xfrm>
            <a:off x="1902054" y="4571430"/>
            <a:ext cx="20196740" cy="8361263"/>
          </a:xfrm>
        </p:spPr>
        <p:txBody>
          <a:bodyPr/>
          <a:lstStyle/>
          <a:p>
            <a:r>
              <a:rPr lang="en-US" dirty="0"/>
              <a:t>Schools of thought</a:t>
            </a:r>
          </a:p>
          <a:p>
            <a:pPr lvl="1"/>
            <a:r>
              <a:rPr lang="en-US" dirty="0"/>
              <a:t>1: </a:t>
            </a:r>
            <a:r>
              <a:rPr lang="en-US" sz="4800" i="1" dirty="0"/>
              <a:t>Organize by proficiency levels</a:t>
            </a:r>
            <a:r>
              <a:rPr lang="en-US" dirty="0"/>
              <a:t> (i.e. excel at, proficient at, have used, etc.)</a:t>
            </a:r>
          </a:p>
          <a:p>
            <a:pPr lvl="1"/>
            <a:r>
              <a:rPr lang="en-US" dirty="0"/>
              <a:t>2: </a:t>
            </a:r>
            <a:r>
              <a:rPr lang="en-US" sz="4800" i="1" dirty="0"/>
              <a:t>Organize by type </a:t>
            </a:r>
            <a:r>
              <a:rPr lang="en-US" dirty="0"/>
              <a:t>(i.e. simulation, solid modelling, calibration, languages, etc.)</a:t>
            </a:r>
          </a:p>
          <a:p>
            <a:pPr lvl="1"/>
            <a:r>
              <a:rPr lang="en-US" dirty="0"/>
              <a:t>Neither is right, it’s a matter of preference</a:t>
            </a:r>
          </a:p>
          <a:p>
            <a:r>
              <a:rPr lang="en-US" dirty="0"/>
              <a:t>Skills</a:t>
            </a:r>
          </a:p>
          <a:p>
            <a:pPr lvl="1"/>
            <a:r>
              <a:rPr lang="en-US" dirty="0"/>
              <a:t>This would include welding certifications, machining certifications, etc.</a:t>
            </a:r>
          </a:p>
          <a:p>
            <a:pPr lvl="2"/>
            <a:r>
              <a:rPr lang="en-US" dirty="0"/>
              <a:t>Do not include “I know how to weld” or “I’m pretty good on a lathe”</a:t>
            </a:r>
          </a:p>
          <a:p>
            <a:pPr lvl="2"/>
            <a:r>
              <a:rPr lang="en-US" dirty="0"/>
              <a:t>These are not relevant and are not quantifiable</a:t>
            </a:r>
          </a:p>
        </p:txBody>
      </p:sp>
    </p:spTree>
    <p:extLst>
      <p:ext uri="{BB962C8B-B14F-4D97-AF65-F5344CB8AC3E}">
        <p14:creationId xmlns:p14="http://schemas.microsoft.com/office/powerpoint/2010/main" val="129448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Software &amp; Skills</a:t>
            </a:r>
          </a:p>
        </p:txBody>
      </p:sp>
      <p:sp>
        <p:nvSpPr>
          <p:cNvPr id="4" name="Text Placeholder 3"/>
          <p:cNvSpPr>
            <a:spLocks noGrp="1"/>
          </p:cNvSpPr>
          <p:nvPr>
            <p:ph type="body" sz="quarter" idx="11"/>
          </p:nvPr>
        </p:nvSpPr>
        <p:spPr>
          <a:xfrm>
            <a:off x="8687594" y="9254608"/>
            <a:ext cx="4499540" cy="679673"/>
          </a:xfrm>
        </p:spPr>
        <p:txBody>
          <a:bodyPr/>
          <a:lstStyle/>
          <a:p>
            <a:pPr marL="0" indent="0">
              <a:buNone/>
            </a:pPr>
            <a:r>
              <a:rPr lang="en-US" dirty="0"/>
              <a:t>By Proficiency</a:t>
            </a:r>
          </a:p>
        </p:txBody>
      </p:sp>
      <p:sp>
        <p:nvSpPr>
          <p:cNvPr id="5" name="Text Placeholder 3"/>
          <p:cNvSpPr txBox="1">
            <a:spLocks/>
          </p:cNvSpPr>
          <p:nvPr/>
        </p:nvSpPr>
        <p:spPr>
          <a:xfrm>
            <a:off x="9559078" y="4142693"/>
            <a:ext cx="4499540" cy="679673"/>
          </a:xfrm>
          <a:prstGeom prst="rect">
            <a:avLst/>
          </a:prstGeom>
        </p:spPr>
        <p:txBody>
          <a:bodyPr vert="horz"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buFont typeface="Wingdings" charset="2"/>
              <a:buNone/>
            </a:pPr>
            <a:r>
              <a:rPr lang="en-US" dirty="0"/>
              <a:t>By Type</a:t>
            </a:r>
          </a:p>
        </p:txBody>
      </p:sp>
      <p:pic>
        <p:nvPicPr>
          <p:cNvPr id="6" name="Picture 5"/>
          <p:cNvPicPr>
            <a:picLocks noChangeAspect="1"/>
          </p:cNvPicPr>
          <p:nvPr/>
        </p:nvPicPr>
        <p:blipFill>
          <a:blip r:embed="rId2"/>
          <a:stretch>
            <a:fillRect/>
          </a:stretch>
        </p:blipFill>
        <p:spPr>
          <a:xfrm>
            <a:off x="2743993" y="11125994"/>
            <a:ext cx="17961429" cy="1428750"/>
          </a:xfrm>
          <a:prstGeom prst="rect">
            <a:avLst/>
          </a:prstGeom>
        </p:spPr>
      </p:pic>
      <p:pic>
        <p:nvPicPr>
          <p:cNvPr id="7" name="Picture 6"/>
          <p:cNvPicPr>
            <a:picLocks noChangeAspect="1"/>
          </p:cNvPicPr>
          <p:nvPr/>
        </p:nvPicPr>
        <p:blipFill>
          <a:blip r:embed="rId3"/>
          <a:stretch>
            <a:fillRect/>
          </a:stretch>
        </p:blipFill>
        <p:spPr>
          <a:xfrm>
            <a:off x="2515394" y="5313527"/>
            <a:ext cx="18419645" cy="3345225"/>
          </a:xfrm>
          <a:prstGeom prst="rect">
            <a:avLst/>
          </a:prstGeom>
        </p:spPr>
      </p:pic>
    </p:spTree>
    <p:extLst>
      <p:ext uri="{BB962C8B-B14F-4D97-AF65-F5344CB8AC3E}">
        <p14:creationId xmlns:p14="http://schemas.microsoft.com/office/powerpoint/2010/main" val="3110725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format</a:t>
            </a:r>
          </a:p>
        </p:txBody>
      </p:sp>
      <p:sp>
        <p:nvSpPr>
          <p:cNvPr id="3" name="Text Placeholder 2"/>
          <p:cNvSpPr>
            <a:spLocks noGrp="1"/>
          </p:cNvSpPr>
          <p:nvPr>
            <p:ph type="body" sz="quarter" idx="10"/>
          </p:nvPr>
        </p:nvSpPr>
        <p:spPr/>
        <p:txBody>
          <a:bodyPr/>
          <a:lstStyle/>
          <a:p>
            <a:r>
              <a:rPr lang="en-US" dirty="0"/>
              <a:t>Relevant coursework</a:t>
            </a:r>
          </a:p>
        </p:txBody>
      </p:sp>
      <p:sp>
        <p:nvSpPr>
          <p:cNvPr id="4" name="Text Placeholder 3"/>
          <p:cNvSpPr>
            <a:spLocks noGrp="1"/>
          </p:cNvSpPr>
          <p:nvPr>
            <p:ph type="body" sz="quarter" idx="11"/>
          </p:nvPr>
        </p:nvSpPr>
        <p:spPr>
          <a:xfrm>
            <a:off x="1902054" y="4344194"/>
            <a:ext cx="19053740" cy="2359620"/>
          </a:xfrm>
        </p:spPr>
        <p:txBody>
          <a:bodyPr/>
          <a:lstStyle/>
          <a:p>
            <a:r>
              <a:rPr lang="en-US" dirty="0"/>
              <a:t>Include all classes you will have completed by the time the internship will have started</a:t>
            </a:r>
          </a:p>
          <a:p>
            <a:r>
              <a:rPr lang="en-US" dirty="0"/>
              <a:t>Do not include course numbers, but instead course names</a:t>
            </a:r>
          </a:p>
        </p:txBody>
      </p:sp>
      <p:sp>
        <p:nvSpPr>
          <p:cNvPr id="6" name="Text Placeholder 3"/>
          <p:cNvSpPr txBox="1">
            <a:spLocks/>
          </p:cNvSpPr>
          <p:nvPr/>
        </p:nvSpPr>
        <p:spPr>
          <a:xfrm>
            <a:off x="1869897" y="7459607"/>
            <a:ext cx="9300140" cy="4039567"/>
          </a:xfrm>
          <a:prstGeom prst="rect">
            <a:avLst/>
          </a:prstGeom>
        </p:spPr>
        <p:txBody>
          <a:bodyPr vert="horz" wrap="square"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dirty="0"/>
              <a:t>Freshman/Sophomores</a:t>
            </a:r>
          </a:p>
          <a:p>
            <a:pPr lvl="1"/>
            <a:r>
              <a:rPr lang="en-US" dirty="0"/>
              <a:t>Include all classes you’ve taken in the engineering field</a:t>
            </a:r>
          </a:p>
          <a:p>
            <a:pPr lvl="1"/>
            <a:r>
              <a:rPr lang="en-US" dirty="0"/>
              <a:t>Do not include things like art, language, poly </a:t>
            </a:r>
            <a:r>
              <a:rPr lang="en-US" dirty="0" err="1"/>
              <a:t>sci</a:t>
            </a:r>
            <a:r>
              <a:rPr lang="en-US" dirty="0"/>
              <a:t>, etc.</a:t>
            </a:r>
          </a:p>
        </p:txBody>
      </p:sp>
      <p:sp>
        <p:nvSpPr>
          <p:cNvPr id="7" name="Text Placeholder 3"/>
          <p:cNvSpPr txBox="1">
            <a:spLocks/>
          </p:cNvSpPr>
          <p:nvPr/>
        </p:nvSpPr>
        <p:spPr>
          <a:xfrm>
            <a:off x="12084438" y="7526752"/>
            <a:ext cx="10740460" cy="3999428"/>
          </a:xfrm>
          <a:prstGeom prst="rect">
            <a:avLst/>
          </a:prstGeom>
        </p:spPr>
        <p:txBody>
          <a:bodyPr vert="horz" wrap="square"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dirty="0"/>
              <a:t>Juniors/Seniors</a:t>
            </a:r>
          </a:p>
          <a:p>
            <a:pPr lvl="1"/>
            <a:r>
              <a:rPr lang="en-US" dirty="0"/>
              <a:t>Include all technical electives you’ve taken</a:t>
            </a:r>
          </a:p>
          <a:p>
            <a:pPr lvl="1"/>
            <a:r>
              <a:rPr lang="en-US" dirty="0"/>
              <a:t>Don’t include sled, not worth the explanation</a:t>
            </a:r>
          </a:p>
        </p:txBody>
      </p:sp>
      <p:cxnSp>
        <p:nvCxnSpPr>
          <p:cNvPr id="8" name="Straight Connector 7"/>
          <p:cNvCxnSpPr/>
          <p:nvPr/>
        </p:nvCxnSpPr>
        <p:spPr>
          <a:xfrm>
            <a:off x="11627237" y="7544594"/>
            <a:ext cx="0" cy="4608287"/>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Optional sections</a:t>
            </a:r>
          </a:p>
        </p:txBody>
      </p:sp>
      <p:sp>
        <p:nvSpPr>
          <p:cNvPr id="4" name="Text Placeholder 3"/>
          <p:cNvSpPr>
            <a:spLocks noGrp="1"/>
          </p:cNvSpPr>
          <p:nvPr>
            <p:ph type="body" sz="quarter" idx="11"/>
          </p:nvPr>
        </p:nvSpPr>
        <p:spPr>
          <a:xfrm>
            <a:off x="1902054" y="4571430"/>
            <a:ext cx="19053740" cy="7360989"/>
          </a:xfrm>
        </p:spPr>
        <p:txBody>
          <a:bodyPr/>
          <a:lstStyle/>
          <a:p>
            <a:r>
              <a:rPr lang="en-US" dirty="0"/>
              <a:t>Scholarships &amp; Awards</a:t>
            </a:r>
          </a:p>
          <a:p>
            <a:pPr lvl="1"/>
            <a:r>
              <a:rPr lang="en-US" dirty="0"/>
              <a:t>Optional, not everyone has them</a:t>
            </a:r>
          </a:p>
          <a:p>
            <a:pPr lvl="1"/>
            <a:r>
              <a:rPr lang="en-US" dirty="0"/>
              <a:t>Include University scholarship, National Merit Scholars, Notable awards, etc.</a:t>
            </a:r>
          </a:p>
          <a:p>
            <a:pPr lvl="1"/>
            <a:r>
              <a:rPr lang="en-US" b="1" u="sng" dirty="0"/>
              <a:t>DO NOT</a:t>
            </a:r>
            <a:r>
              <a:rPr lang="en-US" b="1" dirty="0"/>
              <a:t> </a:t>
            </a:r>
            <a:r>
              <a:rPr lang="en-US" dirty="0"/>
              <a:t>include sled papers, these are not published, nor peer reviewed. </a:t>
            </a:r>
          </a:p>
          <a:p>
            <a:r>
              <a:rPr lang="en-US" dirty="0"/>
              <a:t>Memberships &amp; Extracurricular</a:t>
            </a:r>
          </a:p>
          <a:p>
            <a:pPr lvl="1"/>
            <a:r>
              <a:rPr lang="en-US" dirty="0"/>
              <a:t>Optional, nix if space is limited</a:t>
            </a:r>
          </a:p>
          <a:p>
            <a:pPr lvl="1"/>
            <a:r>
              <a:rPr lang="en-US" dirty="0"/>
              <a:t>Include things like SAE member, snowmobile team member, Fraternity/Sorority, etc.</a:t>
            </a:r>
          </a:p>
        </p:txBody>
      </p:sp>
    </p:spTree>
    <p:extLst>
      <p:ext uri="{BB962C8B-B14F-4D97-AF65-F5344CB8AC3E}">
        <p14:creationId xmlns:p14="http://schemas.microsoft.com/office/powerpoint/2010/main" val="11463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Optional sections</a:t>
            </a:r>
          </a:p>
        </p:txBody>
      </p:sp>
      <p:sp>
        <p:nvSpPr>
          <p:cNvPr id="4" name="Text Placeholder 3"/>
          <p:cNvSpPr>
            <a:spLocks noGrp="1"/>
          </p:cNvSpPr>
          <p:nvPr>
            <p:ph type="body" sz="quarter" idx="11"/>
          </p:nvPr>
        </p:nvSpPr>
        <p:spPr>
          <a:xfrm>
            <a:off x="1902054" y="4571430"/>
            <a:ext cx="19053740" cy="6360716"/>
          </a:xfrm>
        </p:spPr>
        <p:txBody>
          <a:bodyPr/>
          <a:lstStyle/>
          <a:p>
            <a:r>
              <a:rPr lang="en-US" dirty="0"/>
              <a:t>Language proficiencies</a:t>
            </a:r>
          </a:p>
          <a:p>
            <a:pPr lvl="1"/>
            <a:r>
              <a:rPr lang="en-US" dirty="0"/>
              <a:t>Spoken, written, and read proficiency levels should be included</a:t>
            </a:r>
          </a:p>
          <a:p>
            <a:pPr lvl="1"/>
            <a:r>
              <a:rPr lang="en-US" dirty="0"/>
              <a:t>General scale: Fluent, Expert, Advanced, Intermediate, Beginner</a:t>
            </a:r>
          </a:p>
          <a:p>
            <a:pPr lvl="1"/>
            <a:r>
              <a:rPr lang="en-US" dirty="0"/>
              <a:t>Only include if you speak a 2</a:t>
            </a:r>
            <a:r>
              <a:rPr lang="en-US" baseline="30000" dirty="0"/>
              <a:t>nd</a:t>
            </a:r>
            <a:r>
              <a:rPr lang="en-US" dirty="0"/>
              <a:t> language, do not include if you’ve taken Spanish 101</a:t>
            </a:r>
          </a:p>
          <a:p>
            <a:r>
              <a:rPr lang="en-US" dirty="0"/>
              <a:t>Community Involvement</a:t>
            </a:r>
          </a:p>
          <a:p>
            <a:pPr lvl="1"/>
            <a:r>
              <a:rPr lang="en-US" dirty="0"/>
              <a:t>Include location, hours, and general information</a:t>
            </a:r>
          </a:p>
        </p:txBody>
      </p:sp>
    </p:spTree>
    <p:extLst>
      <p:ext uri="{BB962C8B-B14F-4D97-AF65-F5344CB8AC3E}">
        <p14:creationId xmlns:p14="http://schemas.microsoft.com/office/powerpoint/2010/main" val="17812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Optional sections</a:t>
            </a:r>
          </a:p>
        </p:txBody>
      </p:sp>
      <p:sp>
        <p:nvSpPr>
          <p:cNvPr id="4" name="Text Placeholder 3"/>
          <p:cNvSpPr>
            <a:spLocks noGrp="1"/>
          </p:cNvSpPr>
          <p:nvPr>
            <p:ph type="body" sz="quarter" idx="11"/>
          </p:nvPr>
        </p:nvSpPr>
        <p:spPr>
          <a:xfrm>
            <a:off x="1902054" y="4571430"/>
            <a:ext cx="19053740" cy="6681316"/>
          </a:xfrm>
        </p:spPr>
        <p:txBody>
          <a:bodyPr/>
          <a:lstStyle/>
          <a:p>
            <a:r>
              <a:rPr lang="en-US" dirty="0"/>
              <a:t>Activities</a:t>
            </a:r>
          </a:p>
          <a:p>
            <a:pPr lvl="1"/>
            <a:r>
              <a:rPr lang="en-US" dirty="0"/>
              <a:t>Gives you and the interviewer something to relate about</a:t>
            </a:r>
          </a:p>
          <a:p>
            <a:pPr lvl="1"/>
            <a:r>
              <a:rPr lang="en-US" dirty="0"/>
              <a:t>Easy to cut if space becomes a premium</a:t>
            </a:r>
          </a:p>
          <a:p>
            <a:r>
              <a:rPr lang="en-US" dirty="0"/>
              <a:t>Photo</a:t>
            </a:r>
          </a:p>
          <a:p>
            <a:pPr lvl="1"/>
            <a:r>
              <a:rPr lang="en-US" dirty="0"/>
              <a:t>Eye catching, include in top left/right of page</a:t>
            </a:r>
          </a:p>
          <a:p>
            <a:pPr lvl="1"/>
            <a:r>
              <a:rPr lang="en-US" dirty="0"/>
              <a:t>Only include if it’s a good photo!</a:t>
            </a:r>
          </a:p>
          <a:p>
            <a:endParaRPr lang="en-US" dirty="0"/>
          </a:p>
        </p:txBody>
      </p:sp>
    </p:spTree>
    <p:extLst>
      <p:ext uri="{BB962C8B-B14F-4D97-AF65-F5344CB8AC3E}">
        <p14:creationId xmlns:p14="http://schemas.microsoft.com/office/powerpoint/2010/main" val="256988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references</a:t>
            </a:r>
          </a:p>
        </p:txBody>
      </p:sp>
      <p:sp>
        <p:nvSpPr>
          <p:cNvPr id="4" name="Text Placeholder 3"/>
          <p:cNvSpPr>
            <a:spLocks noGrp="1"/>
          </p:cNvSpPr>
          <p:nvPr>
            <p:ph type="body" sz="quarter" idx="11"/>
          </p:nvPr>
        </p:nvSpPr>
        <p:spPr>
          <a:xfrm>
            <a:off x="1902054" y="4571430"/>
            <a:ext cx="19053740" cy="7360989"/>
          </a:xfrm>
        </p:spPr>
        <p:txBody>
          <a:bodyPr/>
          <a:lstStyle/>
          <a:p>
            <a:r>
              <a:rPr lang="en-US" dirty="0"/>
              <a:t>References should ONLY be included if you have the space, otherwise they should be a second document</a:t>
            </a:r>
          </a:p>
          <a:p>
            <a:r>
              <a:rPr lang="en-US" dirty="0"/>
              <a:t>If this pushes you to a second page DO NOT INCLUDE</a:t>
            </a:r>
          </a:p>
          <a:p>
            <a:r>
              <a:rPr lang="en-US" dirty="0"/>
              <a:t>Contact all references before you include their name</a:t>
            </a:r>
          </a:p>
          <a:p>
            <a:pPr lvl="1"/>
            <a:r>
              <a:rPr lang="en-US" dirty="0"/>
              <a:t>The exceptions being Dr. Dan or Dr. </a:t>
            </a:r>
            <a:r>
              <a:rPr lang="en-US" dirty="0" err="1"/>
              <a:t>Beyerlien</a:t>
            </a:r>
            <a:endParaRPr lang="en-US" dirty="0"/>
          </a:p>
          <a:p>
            <a:r>
              <a:rPr lang="en-US" dirty="0"/>
              <a:t>Do not include family members</a:t>
            </a:r>
          </a:p>
          <a:p>
            <a:r>
              <a:rPr lang="en-US" dirty="0"/>
              <a:t>Possible inclusions</a:t>
            </a:r>
          </a:p>
          <a:p>
            <a:pPr lvl="1"/>
            <a:r>
              <a:rPr lang="en-US" dirty="0"/>
              <a:t>Professors, previous employers, Professionals you’ve worked with, etc.</a:t>
            </a:r>
          </a:p>
        </p:txBody>
      </p:sp>
    </p:spTree>
    <p:extLst>
      <p:ext uri="{BB962C8B-B14F-4D97-AF65-F5344CB8AC3E}">
        <p14:creationId xmlns:p14="http://schemas.microsoft.com/office/powerpoint/2010/main" val="133267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overview</a:t>
            </a:r>
          </a:p>
        </p:txBody>
      </p:sp>
      <p:sp>
        <p:nvSpPr>
          <p:cNvPr id="6" name="Text Placeholder 5"/>
          <p:cNvSpPr>
            <a:spLocks noGrp="1"/>
          </p:cNvSpPr>
          <p:nvPr>
            <p:ph type="body" sz="quarter" idx="11"/>
          </p:nvPr>
        </p:nvSpPr>
        <p:spPr>
          <a:xfrm>
            <a:off x="1902054" y="4571430"/>
            <a:ext cx="19053740" cy="6681316"/>
          </a:xfrm>
        </p:spPr>
        <p:txBody>
          <a:bodyPr/>
          <a:lstStyle/>
          <a:p>
            <a:r>
              <a:rPr lang="en-US" dirty="0"/>
              <a:t>Purpose</a:t>
            </a:r>
          </a:p>
          <a:p>
            <a:r>
              <a:rPr lang="en-US" dirty="0"/>
              <a:t>Structure</a:t>
            </a:r>
          </a:p>
          <a:p>
            <a:r>
              <a:rPr lang="en-US" dirty="0"/>
              <a:t>General Content</a:t>
            </a:r>
          </a:p>
          <a:p>
            <a:r>
              <a:rPr lang="en-US" dirty="0"/>
              <a:t>Examples</a:t>
            </a:r>
          </a:p>
          <a:p>
            <a:r>
              <a:rPr lang="en-US" dirty="0"/>
              <a:t>Cover Letter</a:t>
            </a:r>
          </a:p>
          <a:p>
            <a:r>
              <a:rPr lang="en-US" dirty="0"/>
              <a:t>Interview Binder</a:t>
            </a:r>
          </a:p>
          <a:p>
            <a:r>
              <a:rPr lang="en-US" dirty="0"/>
              <a:t>Questions</a:t>
            </a:r>
          </a:p>
        </p:txBody>
      </p:sp>
    </p:spTree>
    <p:extLst>
      <p:ext uri="{BB962C8B-B14F-4D97-AF65-F5344CB8AC3E}">
        <p14:creationId xmlns:p14="http://schemas.microsoft.com/office/powerpoint/2010/main" val="29419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Text Placeholder 2"/>
          <p:cNvSpPr>
            <a:spLocks noGrp="1"/>
          </p:cNvSpPr>
          <p:nvPr>
            <p:ph type="body" sz="quarter" idx="10"/>
          </p:nvPr>
        </p:nvSpPr>
        <p:spPr/>
        <p:txBody>
          <a:bodyPr/>
          <a:lstStyle/>
          <a:p>
            <a:r>
              <a:rPr lang="en-US" dirty="0"/>
              <a:t>Current/Former Member formats</a:t>
            </a:r>
          </a:p>
        </p:txBody>
      </p:sp>
      <p:sp>
        <p:nvSpPr>
          <p:cNvPr id="4" name="Text Placeholder 3"/>
          <p:cNvSpPr>
            <a:spLocks noGrp="1"/>
          </p:cNvSpPr>
          <p:nvPr>
            <p:ph type="body" sz="quarter" idx="11"/>
          </p:nvPr>
        </p:nvSpPr>
        <p:spPr>
          <a:xfrm>
            <a:off x="1902054" y="4571430"/>
            <a:ext cx="9147740" cy="6681316"/>
          </a:xfrm>
        </p:spPr>
        <p:txBody>
          <a:bodyPr/>
          <a:lstStyle/>
          <a:p>
            <a:r>
              <a:rPr lang="en-US" dirty="0"/>
              <a:t>Zach Lipple (Buttons)</a:t>
            </a:r>
          </a:p>
          <a:p>
            <a:r>
              <a:rPr lang="en-US" dirty="0"/>
              <a:t>Ian Sullivan</a:t>
            </a:r>
          </a:p>
          <a:p>
            <a:r>
              <a:rPr lang="en-US" dirty="0"/>
              <a:t>Jared Kellerer</a:t>
            </a:r>
          </a:p>
          <a:p>
            <a:r>
              <a:rPr lang="en-US" dirty="0"/>
              <a:t>Colin Parke</a:t>
            </a:r>
          </a:p>
          <a:p>
            <a:r>
              <a:rPr lang="en-US" dirty="0"/>
              <a:t>Alex Kiss</a:t>
            </a:r>
          </a:p>
          <a:p>
            <a:r>
              <a:rPr lang="en-US" dirty="0"/>
              <a:t>Cade Smith</a:t>
            </a:r>
          </a:p>
          <a:p>
            <a:r>
              <a:rPr lang="en-US" dirty="0"/>
              <a:t>Nick </a:t>
            </a:r>
            <a:r>
              <a:rPr lang="en-US" dirty="0" err="1"/>
              <a:t>Sentieri</a:t>
            </a:r>
            <a:r>
              <a:rPr lang="en-US" dirty="0"/>
              <a:t> (Non-Sled ME) </a:t>
            </a:r>
          </a:p>
        </p:txBody>
      </p:sp>
      <p:sp>
        <p:nvSpPr>
          <p:cNvPr id="5" name="Text Placeholder 3"/>
          <p:cNvSpPr txBox="1">
            <a:spLocks/>
          </p:cNvSpPr>
          <p:nvPr/>
        </p:nvSpPr>
        <p:spPr>
          <a:xfrm>
            <a:off x="13488194" y="4549000"/>
            <a:ext cx="9372600" cy="5757987"/>
          </a:xfrm>
          <a:prstGeom prst="rect">
            <a:avLst/>
          </a:prstGeom>
        </p:spPr>
        <p:txBody>
          <a:bodyPr vert="horz" wrap="square"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dirty="0"/>
              <a:t>All of the following resumes have been proven to get jobs.  Feel free to replicate any of the existing templates.</a:t>
            </a:r>
          </a:p>
          <a:p>
            <a:r>
              <a:rPr lang="en-US" dirty="0"/>
              <a:t>These examples ARE NOT PERFECT.  Each has their own set of flaws/decisions that may not be what you want.</a:t>
            </a:r>
          </a:p>
        </p:txBody>
      </p:sp>
      <p:graphicFrame>
        <p:nvGraphicFramePr>
          <p:cNvPr id="9" name="Object 8"/>
          <p:cNvGraphicFramePr>
            <a:graphicFrameLocks noChangeAspect="1"/>
          </p:cNvGraphicFramePr>
          <p:nvPr>
            <p:extLst>
              <p:ext uri="{D42A27DB-BD31-4B8C-83A1-F6EECF244321}">
                <p14:modId xmlns:p14="http://schemas.microsoft.com/office/powerpoint/2010/main" val="3622512281"/>
              </p:ext>
            </p:extLst>
          </p:nvPr>
        </p:nvGraphicFramePr>
        <p:xfrm>
          <a:off x="11213918" y="6325394"/>
          <a:ext cx="1371600" cy="1197336"/>
        </p:xfrm>
        <a:graphic>
          <a:graphicData uri="http://schemas.openxmlformats.org/presentationml/2006/ole">
            <mc:AlternateContent xmlns:mc="http://schemas.openxmlformats.org/markup-compatibility/2006">
              <mc:Choice xmlns:v="urn:schemas-microsoft-com:vml" Requires="v">
                <p:oleObj spid="_x0000_s1111"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11213918" y="6325394"/>
                        <a:ext cx="1371600" cy="119733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33387895"/>
              </p:ext>
            </p:extLst>
          </p:nvPr>
        </p:nvGraphicFramePr>
        <p:xfrm>
          <a:off x="11214100" y="4389438"/>
          <a:ext cx="1371600" cy="1196975"/>
        </p:xfrm>
        <a:graphic>
          <a:graphicData uri="http://schemas.openxmlformats.org/presentationml/2006/ole">
            <mc:AlternateContent xmlns:mc="http://schemas.openxmlformats.org/markup-compatibility/2006">
              <mc:Choice xmlns:v="urn:schemas-microsoft-com:vml" Requires="v">
                <p:oleObj spid="_x0000_s1112"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11214100" y="4389438"/>
                        <a:ext cx="1371600" cy="1196975"/>
                      </a:xfrm>
                      <a:prstGeom prst="rect">
                        <a:avLst/>
                      </a:prstGeom>
                    </p:spPr>
                  </p:pic>
                </p:oleObj>
              </mc:Fallback>
            </mc:AlternateContent>
          </a:graphicData>
        </a:graphic>
      </p:graphicFrame>
      <p:graphicFrame>
        <p:nvGraphicFramePr>
          <p:cNvPr id="11" name="Object 10">
            <a:hlinkClick r:id="rId7" action="ppaction://hlinkfile"/>
          </p:cNvPr>
          <p:cNvGraphicFramePr>
            <a:graphicFrameLocks noChangeAspect="1"/>
          </p:cNvGraphicFramePr>
          <p:nvPr>
            <p:extLst>
              <p:ext uri="{D42A27DB-BD31-4B8C-83A1-F6EECF244321}">
                <p14:modId xmlns:p14="http://schemas.microsoft.com/office/powerpoint/2010/main" val="844979121"/>
              </p:ext>
            </p:extLst>
          </p:nvPr>
        </p:nvGraphicFramePr>
        <p:xfrm>
          <a:off x="11266670" y="7315994"/>
          <a:ext cx="1371600" cy="1197336"/>
        </p:xfrm>
        <a:graphic>
          <a:graphicData uri="http://schemas.openxmlformats.org/presentationml/2006/ole">
            <mc:AlternateContent xmlns:mc="http://schemas.openxmlformats.org/markup-compatibility/2006">
              <mc:Choice xmlns:v="urn:schemas-microsoft-com:vml" Requires="v">
                <p:oleObj spid="_x0000_s1113" name="Acrobat Document" showAsIcon="1" r:id="rId8" imgW="914400" imgH="771480" progId="AcroExch.Document.DC">
                  <p:embed/>
                </p:oleObj>
              </mc:Choice>
              <mc:Fallback>
                <p:oleObj name="Acrobat Document" showAsIcon="1" r:id="rId8" imgW="914400" imgH="771480" progId="AcroExch.Document.DC">
                  <p:embed/>
                  <p:pic>
                    <p:nvPicPr>
                      <p:cNvPr id="0" name=""/>
                      <p:cNvPicPr/>
                      <p:nvPr/>
                    </p:nvPicPr>
                    <p:blipFill>
                      <a:blip r:embed="rId9"/>
                      <a:stretch>
                        <a:fillRect/>
                      </a:stretch>
                    </p:blipFill>
                    <p:spPr>
                      <a:xfrm>
                        <a:off x="11266670" y="7315994"/>
                        <a:ext cx="1371600" cy="1197336"/>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814558287"/>
              </p:ext>
            </p:extLst>
          </p:nvPr>
        </p:nvGraphicFramePr>
        <p:xfrm>
          <a:off x="11266670" y="8338614"/>
          <a:ext cx="1371600" cy="1197337"/>
        </p:xfrm>
        <a:graphic>
          <a:graphicData uri="http://schemas.openxmlformats.org/presentationml/2006/ole">
            <mc:AlternateContent xmlns:mc="http://schemas.openxmlformats.org/markup-compatibility/2006">
              <mc:Choice xmlns:v="urn:schemas-microsoft-com:vml" Requires="v">
                <p:oleObj spid="_x0000_s1114" name="Acrobat Document" showAsIcon="1" r:id="rId10" imgW="914400" imgH="771480" progId="AcroExch.Document.DC">
                  <p:embed/>
                </p:oleObj>
              </mc:Choice>
              <mc:Fallback>
                <p:oleObj name="Acrobat Document" showAsIcon="1" r:id="rId10" imgW="914400" imgH="771480" progId="AcroExch.Document.DC">
                  <p:embed/>
                  <p:pic>
                    <p:nvPicPr>
                      <p:cNvPr id="0" name=""/>
                      <p:cNvPicPr/>
                      <p:nvPr/>
                    </p:nvPicPr>
                    <p:blipFill>
                      <a:blip r:embed="rId11"/>
                      <a:stretch>
                        <a:fillRect/>
                      </a:stretch>
                    </p:blipFill>
                    <p:spPr>
                      <a:xfrm>
                        <a:off x="11266670" y="8338614"/>
                        <a:ext cx="1371600" cy="11973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46249538"/>
              </p:ext>
            </p:extLst>
          </p:nvPr>
        </p:nvGraphicFramePr>
        <p:xfrm>
          <a:off x="11266670" y="9361234"/>
          <a:ext cx="1371600" cy="1197337"/>
        </p:xfrm>
        <a:graphic>
          <a:graphicData uri="http://schemas.openxmlformats.org/presentationml/2006/ole">
            <mc:AlternateContent xmlns:mc="http://schemas.openxmlformats.org/markup-compatibility/2006">
              <mc:Choice xmlns:v="urn:schemas-microsoft-com:vml" Requires="v">
                <p:oleObj spid="_x0000_s1115" name="Acrobat Document" showAsIcon="1" r:id="rId12" imgW="914400" imgH="771480" progId="AcroExch.Document.DC">
                  <p:embed/>
                </p:oleObj>
              </mc:Choice>
              <mc:Fallback>
                <p:oleObj name="Acrobat Document" showAsIcon="1" r:id="rId12" imgW="914400" imgH="771480" progId="AcroExch.Document.DC">
                  <p:embed/>
                  <p:pic>
                    <p:nvPicPr>
                      <p:cNvPr id="0" name=""/>
                      <p:cNvPicPr/>
                      <p:nvPr/>
                    </p:nvPicPr>
                    <p:blipFill>
                      <a:blip r:embed="rId13"/>
                      <a:stretch>
                        <a:fillRect/>
                      </a:stretch>
                    </p:blipFill>
                    <p:spPr>
                      <a:xfrm>
                        <a:off x="11266670" y="9361234"/>
                        <a:ext cx="1371600" cy="1197337"/>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51507889"/>
              </p:ext>
            </p:extLst>
          </p:nvPr>
        </p:nvGraphicFramePr>
        <p:xfrm>
          <a:off x="11211065" y="5359115"/>
          <a:ext cx="1371600" cy="1197337"/>
        </p:xfrm>
        <a:graphic>
          <a:graphicData uri="http://schemas.openxmlformats.org/presentationml/2006/ole">
            <mc:AlternateContent xmlns:mc="http://schemas.openxmlformats.org/markup-compatibility/2006">
              <mc:Choice xmlns:v="urn:schemas-microsoft-com:vml" Requires="v">
                <p:oleObj spid="_x0000_s1116" name="Acrobat Document" showAsIcon="1" r:id="rId14" imgW="914400" imgH="771480" progId="AcroExch.Document.DC">
                  <p:embed/>
                </p:oleObj>
              </mc:Choice>
              <mc:Fallback>
                <p:oleObj name="Acrobat Document" showAsIcon="1" r:id="rId14" imgW="914400" imgH="771480" progId="AcroExch.Document.DC">
                  <p:embed/>
                  <p:pic>
                    <p:nvPicPr>
                      <p:cNvPr id="0" name=""/>
                      <p:cNvPicPr/>
                      <p:nvPr/>
                    </p:nvPicPr>
                    <p:blipFill>
                      <a:blip r:embed="rId15"/>
                      <a:stretch>
                        <a:fillRect/>
                      </a:stretch>
                    </p:blipFill>
                    <p:spPr>
                      <a:xfrm>
                        <a:off x="11211065" y="5359115"/>
                        <a:ext cx="1371600" cy="1197337"/>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08043376"/>
              </p:ext>
            </p:extLst>
          </p:nvPr>
        </p:nvGraphicFramePr>
        <p:xfrm>
          <a:off x="11266670" y="10440194"/>
          <a:ext cx="1439924" cy="1214936"/>
        </p:xfrm>
        <a:graphic>
          <a:graphicData uri="http://schemas.openxmlformats.org/presentationml/2006/ole">
            <mc:AlternateContent xmlns:mc="http://schemas.openxmlformats.org/markup-compatibility/2006">
              <mc:Choice xmlns:v="urn:schemas-microsoft-com:vml" Requires="v">
                <p:oleObj spid="_x0000_s1117" name="Acrobat Document" showAsIcon="1" r:id="rId16" imgW="914400" imgH="771480" progId="AcroExch.Document.DC">
                  <p:embed/>
                </p:oleObj>
              </mc:Choice>
              <mc:Fallback>
                <p:oleObj name="Acrobat Document" showAsIcon="1" r:id="rId16" imgW="914400" imgH="771480" progId="AcroExch.Document.DC">
                  <p:embed/>
                  <p:pic>
                    <p:nvPicPr>
                      <p:cNvPr id="0" name=""/>
                      <p:cNvPicPr/>
                      <p:nvPr/>
                    </p:nvPicPr>
                    <p:blipFill>
                      <a:blip r:embed="rId17"/>
                      <a:stretch>
                        <a:fillRect/>
                      </a:stretch>
                    </p:blipFill>
                    <p:spPr>
                      <a:xfrm>
                        <a:off x="11266670" y="10440194"/>
                        <a:ext cx="1439924" cy="1214936"/>
                      </a:xfrm>
                      <a:prstGeom prst="rect">
                        <a:avLst/>
                      </a:prstGeom>
                    </p:spPr>
                  </p:pic>
                </p:oleObj>
              </mc:Fallback>
            </mc:AlternateContent>
          </a:graphicData>
        </a:graphic>
      </p:graphicFrame>
    </p:spTree>
    <p:extLst>
      <p:ext uri="{BB962C8B-B14F-4D97-AF65-F5344CB8AC3E}">
        <p14:creationId xmlns:p14="http://schemas.microsoft.com/office/powerpoint/2010/main" val="313704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 letter	</a:t>
            </a:r>
          </a:p>
        </p:txBody>
      </p:sp>
      <p:sp>
        <p:nvSpPr>
          <p:cNvPr id="3" name="Text Placeholder 2"/>
          <p:cNvSpPr>
            <a:spLocks noGrp="1"/>
          </p:cNvSpPr>
          <p:nvPr>
            <p:ph type="body" sz="quarter" idx="10"/>
          </p:nvPr>
        </p:nvSpPr>
        <p:spPr>
          <a:xfrm>
            <a:off x="1292454" y="8535194"/>
            <a:ext cx="21187340" cy="830997"/>
          </a:xfrm>
        </p:spPr>
        <p:txBody>
          <a:bodyPr/>
          <a:lstStyle/>
          <a:p>
            <a:r>
              <a:rPr lang="en-US" dirty="0"/>
              <a:t>Examples        (Sled)				(non-sled)</a:t>
            </a:r>
          </a:p>
        </p:txBody>
      </p:sp>
      <p:sp>
        <p:nvSpPr>
          <p:cNvPr id="4" name="Text Placeholder 3"/>
          <p:cNvSpPr>
            <a:spLocks noGrp="1"/>
          </p:cNvSpPr>
          <p:nvPr>
            <p:ph type="body" sz="quarter" idx="11"/>
          </p:nvPr>
        </p:nvSpPr>
        <p:spPr>
          <a:xfrm>
            <a:off x="1902054" y="4571430"/>
            <a:ext cx="19053740" cy="3359894"/>
          </a:xfrm>
        </p:spPr>
        <p:txBody>
          <a:bodyPr/>
          <a:lstStyle/>
          <a:p>
            <a:r>
              <a:rPr lang="en-US" dirty="0"/>
              <a:t>Necessary for companies you are extremely interested in</a:t>
            </a:r>
          </a:p>
          <a:p>
            <a:r>
              <a:rPr lang="en-US" dirty="0"/>
              <a:t>A better way to explain who you are, your skills, and your personality for online applications</a:t>
            </a:r>
          </a:p>
          <a:p>
            <a:r>
              <a:rPr lang="en-US" dirty="0"/>
              <a:t>Works as a way to stand out</a:t>
            </a:r>
          </a:p>
        </p:txBody>
      </p:sp>
      <p:graphicFrame>
        <p:nvGraphicFramePr>
          <p:cNvPr id="5" name="Object 4"/>
          <p:cNvGraphicFramePr>
            <a:graphicFrameLocks noChangeAspect="1"/>
          </p:cNvGraphicFramePr>
          <p:nvPr>
            <p:extLst>
              <p:ext uri="{D42A27DB-BD31-4B8C-83A1-F6EECF244321}">
                <p14:modId xmlns:p14="http://schemas.microsoft.com/office/powerpoint/2010/main" val="2780469646"/>
              </p:ext>
            </p:extLst>
          </p:nvPr>
        </p:nvGraphicFramePr>
        <p:xfrm>
          <a:off x="2667794" y="10211593"/>
          <a:ext cx="2743200" cy="2314575"/>
        </p:xfrm>
        <a:graphic>
          <a:graphicData uri="http://schemas.openxmlformats.org/presentationml/2006/ole">
            <mc:AlternateContent xmlns:mc="http://schemas.openxmlformats.org/markup-compatibility/2006">
              <mc:Choice xmlns:v="urn:schemas-microsoft-com:vml" Requires="v">
                <p:oleObj spid="_x0000_s2086" name="Acrobat Document" showAsIcon="1" r:id="rId3" imgW="914400" imgH="771480" progId="AcroExch.Document.DC">
                  <p:embed/>
                </p:oleObj>
              </mc:Choice>
              <mc:Fallback>
                <p:oleObj name="Acrobat Document" showAsIcon="1" r:id="rId3" imgW="914400" imgH="771480" progId="AcroExch.Document.DC">
                  <p:embed/>
                  <p:pic>
                    <p:nvPicPr>
                      <p:cNvPr id="0" name=""/>
                      <p:cNvPicPr/>
                      <p:nvPr/>
                    </p:nvPicPr>
                    <p:blipFill>
                      <a:blip r:embed="rId4"/>
                      <a:stretch>
                        <a:fillRect/>
                      </a:stretch>
                    </p:blipFill>
                    <p:spPr>
                      <a:xfrm>
                        <a:off x="2667794" y="10211593"/>
                        <a:ext cx="2743200" cy="231457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97928047"/>
              </p:ext>
            </p:extLst>
          </p:nvPr>
        </p:nvGraphicFramePr>
        <p:xfrm>
          <a:off x="5460979" y="10211593"/>
          <a:ext cx="2743200" cy="2314575"/>
        </p:xfrm>
        <a:graphic>
          <a:graphicData uri="http://schemas.openxmlformats.org/presentationml/2006/ole">
            <mc:AlternateContent xmlns:mc="http://schemas.openxmlformats.org/markup-compatibility/2006">
              <mc:Choice xmlns:v="urn:schemas-microsoft-com:vml" Requires="v">
                <p:oleObj spid="_x0000_s2087" name="Acrobat Document" showAsIcon="1" r:id="rId5" imgW="914400" imgH="771480" progId="AcroExch.Document.DC">
                  <p:embed/>
                </p:oleObj>
              </mc:Choice>
              <mc:Fallback>
                <p:oleObj name="Acrobat Document" showAsIcon="1" r:id="rId5" imgW="914400" imgH="771480" progId="AcroExch.Document.DC">
                  <p:embed/>
                  <p:pic>
                    <p:nvPicPr>
                      <p:cNvPr id="0" name=""/>
                      <p:cNvPicPr/>
                      <p:nvPr/>
                    </p:nvPicPr>
                    <p:blipFill>
                      <a:blip r:embed="rId6"/>
                      <a:stretch>
                        <a:fillRect/>
                      </a:stretch>
                    </p:blipFill>
                    <p:spPr>
                      <a:xfrm>
                        <a:off x="5460979" y="10211593"/>
                        <a:ext cx="2743200" cy="231457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925441600"/>
              </p:ext>
            </p:extLst>
          </p:nvPr>
        </p:nvGraphicFramePr>
        <p:xfrm>
          <a:off x="7696994" y="10216398"/>
          <a:ext cx="2901193" cy="2314575"/>
        </p:xfrm>
        <a:graphic>
          <a:graphicData uri="http://schemas.openxmlformats.org/presentationml/2006/ole">
            <mc:AlternateContent xmlns:mc="http://schemas.openxmlformats.org/markup-compatibility/2006">
              <mc:Choice xmlns:v="urn:schemas-microsoft-com:vml" Requires="v">
                <p:oleObj spid="_x0000_s2088" name="Acrobat Document" showAsIcon="1" r:id="rId7" imgW="914400" imgH="771480" progId="AcroExch.Document.DC">
                  <p:embed/>
                </p:oleObj>
              </mc:Choice>
              <mc:Fallback>
                <p:oleObj name="Acrobat Document" showAsIcon="1" r:id="rId7" imgW="914400" imgH="771480" progId="AcroExch.Document.DC">
                  <p:embed/>
                  <p:pic>
                    <p:nvPicPr>
                      <p:cNvPr id="0" name=""/>
                      <p:cNvPicPr/>
                      <p:nvPr/>
                    </p:nvPicPr>
                    <p:blipFill>
                      <a:blip r:embed="rId8"/>
                      <a:stretch>
                        <a:fillRect/>
                      </a:stretch>
                    </p:blipFill>
                    <p:spPr>
                      <a:xfrm>
                        <a:off x="7696994" y="10216398"/>
                        <a:ext cx="2901193" cy="2314575"/>
                      </a:xfrm>
                      <a:prstGeom prst="rect">
                        <a:avLst/>
                      </a:prstGeom>
                    </p:spPr>
                  </p:pic>
                </p:oleObj>
              </mc:Fallback>
            </mc:AlternateContent>
          </a:graphicData>
        </a:graphic>
      </p:graphicFrame>
    </p:spTree>
    <p:extLst>
      <p:ext uri="{BB962C8B-B14F-4D97-AF65-F5344CB8AC3E}">
        <p14:creationId xmlns:p14="http://schemas.microsoft.com/office/powerpoint/2010/main" val="307715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 Binder</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a:xfrm>
            <a:off x="1902054" y="4571430"/>
            <a:ext cx="19053740" cy="5681042"/>
          </a:xfrm>
        </p:spPr>
        <p:txBody>
          <a:bodyPr/>
          <a:lstStyle/>
          <a:p>
            <a:r>
              <a:rPr lang="en-US" dirty="0"/>
              <a:t>Used for in-person interviews</a:t>
            </a:r>
          </a:p>
          <a:p>
            <a:r>
              <a:rPr lang="en-US" dirty="0"/>
              <a:t>A binder full of example projects that you’ve completed</a:t>
            </a:r>
          </a:p>
          <a:p>
            <a:pPr lvl="1"/>
            <a:r>
              <a:rPr lang="en-US" dirty="0"/>
              <a:t>Complex solid models that you’ve created</a:t>
            </a:r>
          </a:p>
          <a:p>
            <a:pPr lvl="1"/>
            <a:r>
              <a:rPr lang="en-US" dirty="0"/>
              <a:t>Simulations you’ve performed</a:t>
            </a:r>
          </a:p>
          <a:p>
            <a:pPr lvl="1"/>
            <a:r>
              <a:rPr lang="en-US" dirty="0"/>
              <a:t>High performance codes you’ve written</a:t>
            </a:r>
          </a:p>
          <a:p>
            <a:r>
              <a:rPr lang="en-US" dirty="0"/>
              <a:t>This is another way to </a:t>
            </a:r>
            <a:r>
              <a:rPr lang="en-US" b="1" u="sng" dirty="0"/>
              <a:t>SHOW</a:t>
            </a:r>
            <a:r>
              <a:rPr lang="en-US" dirty="0"/>
              <a:t> you have the skills for a position</a:t>
            </a:r>
          </a:p>
        </p:txBody>
      </p:sp>
      <p:sp>
        <p:nvSpPr>
          <p:cNvPr id="5" name="TextBox 4"/>
          <p:cNvSpPr txBox="1"/>
          <p:nvPr/>
        </p:nvSpPr>
        <p:spPr>
          <a:xfrm>
            <a:off x="2667794" y="11170526"/>
            <a:ext cx="19126200" cy="1446550"/>
          </a:xfrm>
          <a:prstGeom prst="rect">
            <a:avLst/>
          </a:prstGeom>
          <a:noFill/>
        </p:spPr>
        <p:txBody>
          <a:bodyPr wrap="square" rtlCol="0">
            <a:spAutoFit/>
          </a:bodyPr>
          <a:lstStyle/>
          <a:p>
            <a:r>
              <a:rPr lang="en-US" sz="8800" b="1" dirty="0"/>
              <a:t>ACTIONS SPEAK LOUDER THAN WORDS</a:t>
            </a:r>
          </a:p>
        </p:txBody>
      </p:sp>
    </p:spTree>
    <p:extLst>
      <p:ext uri="{BB962C8B-B14F-4D97-AF65-F5344CB8AC3E}">
        <p14:creationId xmlns:p14="http://schemas.microsoft.com/office/powerpoint/2010/main" val="1450158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8594" y="7163594"/>
            <a:ext cx="14936788" cy="2718886"/>
          </a:xfrm>
        </p:spPr>
        <p:txBody>
          <a:bodyPr/>
          <a:lstStyle/>
          <a:p>
            <a:r>
              <a:rPr lang="en-US" sz="19900" dirty="0"/>
              <a:t>Questions?</a:t>
            </a:r>
          </a:p>
        </p:txBody>
      </p:sp>
    </p:spTree>
    <p:extLst>
      <p:ext uri="{BB962C8B-B14F-4D97-AF65-F5344CB8AC3E}">
        <p14:creationId xmlns:p14="http://schemas.microsoft.com/office/powerpoint/2010/main" val="49414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a:xfrm>
            <a:off x="1902054" y="4571431"/>
            <a:ext cx="19053740" cy="11362085"/>
          </a:xfrm>
        </p:spPr>
        <p:txBody>
          <a:bodyPr/>
          <a:lstStyle/>
          <a:p>
            <a:r>
              <a:rPr lang="en-US" dirty="0"/>
              <a:t>This is not an end-all-be-all presentation of resumes</a:t>
            </a:r>
          </a:p>
          <a:p>
            <a:r>
              <a:rPr lang="en-US" dirty="0"/>
              <a:t>Please contact the following groups if more information is required:</a:t>
            </a:r>
          </a:p>
          <a:p>
            <a:r>
              <a:rPr lang="en-US" b="1" dirty="0"/>
              <a:t>U of I Career services (Any major)</a:t>
            </a:r>
          </a:p>
          <a:p>
            <a:r>
              <a:rPr lang="en-US" b="1" dirty="0"/>
              <a:t>U of I Engineering Career Services</a:t>
            </a:r>
          </a:p>
          <a:p>
            <a:r>
              <a:rPr lang="en-US" dirty="0"/>
              <a:t>Rachel Otto: Career Development Liaison</a:t>
            </a:r>
          </a:p>
          <a:p>
            <a:r>
              <a:rPr lang="en-US" dirty="0"/>
              <a:t>	- </a:t>
            </a:r>
            <a:r>
              <a:rPr lang="en-US" b="1" dirty="0"/>
              <a:t>rotto@uidaho.edu</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7098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4" name="Text Placeholder 3"/>
          <p:cNvSpPr>
            <a:spLocks noGrp="1"/>
          </p:cNvSpPr>
          <p:nvPr>
            <p:ph type="body" sz="quarter" idx="11"/>
          </p:nvPr>
        </p:nvSpPr>
        <p:spPr>
          <a:xfrm>
            <a:off x="1902054" y="4571430"/>
            <a:ext cx="19053740" cy="6641177"/>
          </a:xfrm>
        </p:spPr>
        <p:txBody>
          <a:bodyPr/>
          <a:lstStyle/>
          <a:p>
            <a:r>
              <a:rPr lang="en-US" dirty="0"/>
              <a:t>Presenting your abilities to a possible employer</a:t>
            </a:r>
          </a:p>
          <a:p>
            <a:r>
              <a:rPr lang="en-US" dirty="0"/>
              <a:t>Use at the Career Fair on October 7</a:t>
            </a:r>
            <a:r>
              <a:rPr lang="en-US" baseline="30000" dirty="0"/>
              <a:t>th</a:t>
            </a:r>
            <a:r>
              <a:rPr lang="en-US" dirty="0"/>
              <a:t> from 2-6 </a:t>
            </a:r>
          </a:p>
          <a:p>
            <a:r>
              <a:rPr lang="en-US" dirty="0"/>
              <a:t>Applying to Grad School</a:t>
            </a:r>
          </a:p>
          <a:p>
            <a:r>
              <a:rPr lang="en-US" dirty="0"/>
              <a:t>Capture the readers attention</a:t>
            </a:r>
          </a:p>
          <a:p>
            <a:r>
              <a:rPr lang="en-US" dirty="0"/>
              <a:t>“You never get a second chance to make a first impression”</a:t>
            </a:r>
          </a:p>
          <a:p>
            <a:pPr lvl="1"/>
            <a:r>
              <a:rPr lang="en-US" dirty="0"/>
              <a:t>Your resume IS your first impression to most companies</a:t>
            </a:r>
          </a:p>
          <a:p>
            <a:pPr lvl="1"/>
            <a:r>
              <a:rPr lang="en-US" dirty="0"/>
              <a:t>Online applications necessitate a good resume</a:t>
            </a:r>
          </a:p>
        </p:txBody>
      </p:sp>
    </p:spTree>
    <p:extLst>
      <p:ext uri="{BB962C8B-B14F-4D97-AF65-F5344CB8AC3E}">
        <p14:creationId xmlns:p14="http://schemas.microsoft.com/office/powerpoint/2010/main" val="261154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4" name="Text Placeholder 3"/>
          <p:cNvSpPr>
            <a:spLocks noGrp="1"/>
          </p:cNvSpPr>
          <p:nvPr>
            <p:ph type="body" sz="quarter" idx="11"/>
          </p:nvPr>
        </p:nvSpPr>
        <p:spPr>
          <a:xfrm>
            <a:off x="1902054" y="4571430"/>
            <a:ext cx="19053740" cy="8681864"/>
          </a:xfrm>
        </p:spPr>
        <p:txBody>
          <a:bodyPr/>
          <a:lstStyle/>
          <a:p>
            <a:r>
              <a:rPr lang="en-US" dirty="0"/>
              <a:t>Font: 10-12</a:t>
            </a:r>
          </a:p>
          <a:p>
            <a:pPr lvl="1"/>
            <a:r>
              <a:rPr lang="en-US" dirty="0"/>
              <a:t>For body text, headlines can range from 14-22</a:t>
            </a:r>
          </a:p>
          <a:p>
            <a:r>
              <a:rPr lang="en-US" dirty="0"/>
              <a:t>Do not use contractions (i.e. don’t aren’t, shouldn’t, etc.)</a:t>
            </a:r>
          </a:p>
          <a:p>
            <a:r>
              <a:rPr lang="en-US" dirty="0"/>
              <a:t>Typeface: sans-serif, readable, not </a:t>
            </a:r>
            <a:r>
              <a:rPr lang="en-US" b="1" u="sng" dirty="0"/>
              <a:t>Times New Roman</a:t>
            </a:r>
          </a:p>
          <a:p>
            <a:r>
              <a:rPr lang="en-US" dirty="0"/>
              <a:t>Bolded sections: Name, Objective, Background, Skills, etc.</a:t>
            </a:r>
          </a:p>
          <a:p>
            <a:r>
              <a:rPr lang="en-US" dirty="0"/>
              <a:t>Dates: Month/Year</a:t>
            </a:r>
          </a:p>
          <a:p>
            <a:r>
              <a:rPr lang="en-US" dirty="0"/>
              <a:t>Paper Color: White</a:t>
            </a:r>
          </a:p>
          <a:p>
            <a:r>
              <a:rPr lang="en-US" dirty="0"/>
              <a:t>Page Count: 1</a:t>
            </a:r>
          </a:p>
          <a:p>
            <a:pPr lvl="1"/>
            <a:r>
              <a:rPr lang="en-US" b="1" u="sng" dirty="0"/>
              <a:t>NO EXCEPTIONS</a:t>
            </a:r>
            <a:r>
              <a:rPr lang="en-US" dirty="0"/>
              <a:t>, this is not a CV</a:t>
            </a:r>
          </a:p>
        </p:txBody>
      </p:sp>
    </p:spTree>
    <p:extLst>
      <p:ext uri="{BB962C8B-B14F-4D97-AF65-F5344CB8AC3E}">
        <p14:creationId xmlns:p14="http://schemas.microsoft.com/office/powerpoint/2010/main" val="4273766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overview</a:t>
            </a:r>
          </a:p>
        </p:txBody>
      </p:sp>
      <p:sp>
        <p:nvSpPr>
          <p:cNvPr id="4" name="Text Placeholder 3"/>
          <p:cNvSpPr>
            <a:spLocks noGrp="1"/>
          </p:cNvSpPr>
          <p:nvPr>
            <p:ph type="body" sz="quarter" idx="11"/>
          </p:nvPr>
        </p:nvSpPr>
        <p:spPr>
          <a:xfrm>
            <a:off x="1902054" y="4571430"/>
            <a:ext cx="19053740" cy="7360989"/>
          </a:xfrm>
        </p:spPr>
        <p:txBody>
          <a:bodyPr/>
          <a:lstStyle/>
          <a:p>
            <a:r>
              <a:rPr lang="en-US" dirty="0"/>
              <a:t>Short bulleted statements</a:t>
            </a:r>
          </a:p>
          <a:p>
            <a:pPr lvl="1"/>
            <a:r>
              <a:rPr lang="en-US" dirty="0"/>
              <a:t>If a sentence exceeds 1 line, make sure it’s worth it!</a:t>
            </a:r>
          </a:p>
          <a:p>
            <a:r>
              <a:rPr lang="en-US" dirty="0"/>
              <a:t>Avoid personal pronouns (I and me)</a:t>
            </a:r>
          </a:p>
          <a:p>
            <a:pPr lvl="1"/>
            <a:r>
              <a:rPr lang="en-US" dirty="0"/>
              <a:t>They already know it’s about you</a:t>
            </a:r>
          </a:p>
          <a:p>
            <a:r>
              <a:rPr lang="en-US" dirty="0"/>
              <a:t>Start statements with action verbs</a:t>
            </a:r>
          </a:p>
          <a:p>
            <a:r>
              <a:rPr lang="en-US" dirty="0"/>
              <a:t>Consistency is key</a:t>
            </a:r>
          </a:p>
          <a:p>
            <a:pPr lvl="1"/>
            <a:r>
              <a:rPr lang="en-US" dirty="0"/>
              <a:t>A well formatted resume will take no effort to read, allowing your skills to shine through, not your MS Word inabilities</a:t>
            </a:r>
          </a:p>
        </p:txBody>
      </p:sp>
    </p:spTree>
    <p:extLst>
      <p:ext uri="{BB962C8B-B14F-4D97-AF65-F5344CB8AC3E}">
        <p14:creationId xmlns:p14="http://schemas.microsoft.com/office/powerpoint/2010/main" val="33854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Heading</a:t>
            </a:r>
          </a:p>
        </p:txBody>
      </p:sp>
      <p:sp>
        <p:nvSpPr>
          <p:cNvPr id="4" name="Text Placeholder 3"/>
          <p:cNvSpPr>
            <a:spLocks noGrp="1"/>
          </p:cNvSpPr>
          <p:nvPr>
            <p:ph type="body" sz="quarter" idx="11"/>
          </p:nvPr>
        </p:nvSpPr>
        <p:spPr>
          <a:xfrm>
            <a:off x="1902054" y="4571430"/>
            <a:ext cx="19053740" cy="5681042"/>
          </a:xfrm>
        </p:spPr>
        <p:txBody>
          <a:bodyPr/>
          <a:lstStyle/>
          <a:p>
            <a:r>
              <a:rPr lang="en-US" dirty="0"/>
              <a:t>Recommended Content</a:t>
            </a:r>
          </a:p>
          <a:p>
            <a:pPr lvl="1"/>
            <a:r>
              <a:rPr lang="en-US" dirty="0"/>
              <a:t>Name</a:t>
            </a:r>
          </a:p>
          <a:p>
            <a:pPr lvl="1"/>
            <a:r>
              <a:rPr lang="en-US" dirty="0"/>
              <a:t>Address</a:t>
            </a:r>
          </a:p>
          <a:p>
            <a:pPr lvl="1"/>
            <a:r>
              <a:rPr lang="en-US" dirty="0"/>
              <a:t>Phone Number</a:t>
            </a:r>
          </a:p>
          <a:p>
            <a:pPr lvl="1"/>
            <a:r>
              <a:rPr lang="en-US" dirty="0"/>
              <a:t>Email</a:t>
            </a:r>
          </a:p>
          <a:p>
            <a:pPr lvl="1"/>
            <a:r>
              <a:rPr lang="en-US" dirty="0" err="1"/>
              <a:t>Linkedin</a:t>
            </a:r>
            <a:r>
              <a:rPr lang="en-US" dirty="0"/>
              <a:t> (optional)</a:t>
            </a:r>
          </a:p>
        </p:txBody>
      </p:sp>
      <p:pic>
        <p:nvPicPr>
          <p:cNvPr id="5" name="Picture 4"/>
          <p:cNvPicPr>
            <a:picLocks noChangeAspect="1"/>
          </p:cNvPicPr>
          <p:nvPr/>
        </p:nvPicPr>
        <p:blipFill>
          <a:blip r:embed="rId2"/>
          <a:stretch>
            <a:fillRect/>
          </a:stretch>
        </p:blipFill>
        <p:spPr>
          <a:xfrm>
            <a:off x="13411994" y="4154692"/>
            <a:ext cx="9660066" cy="2403312"/>
          </a:xfrm>
          <a:prstGeom prst="rect">
            <a:avLst/>
          </a:prstGeom>
        </p:spPr>
      </p:pic>
      <p:pic>
        <p:nvPicPr>
          <p:cNvPr id="6" name="Picture 5"/>
          <p:cNvPicPr>
            <a:picLocks noChangeAspect="1"/>
          </p:cNvPicPr>
          <p:nvPr/>
        </p:nvPicPr>
        <p:blipFill>
          <a:blip r:embed="rId3"/>
          <a:stretch>
            <a:fillRect/>
          </a:stretch>
        </p:blipFill>
        <p:spPr>
          <a:xfrm>
            <a:off x="12616866" y="7139719"/>
            <a:ext cx="11250321" cy="1285751"/>
          </a:xfrm>
          <a:prstGeom prst="rect">
            <a:avLst/>
          </a:prstGeom>
        </p:spPr>
      </p:pic>
      <p:pic>
        <p:nvPicPr>
          <p:cNvPr id="7" name="Picture 6"/>
          <p:cNvPicPr>
            <a:picLocks noChangeAspect="1"/>
          </p:cNvPicPr>
          <p:nvPr/>
        </p:nvPicPr>
        <p:blipFill>
          <a:blip r:embed="rId4"/>
          <a:stretch>
            <a:fillRect/>
          </a:stretch>
        </p:blipFill>
        <p:spPr>
          <a:xfrm>
            <a:off x="15249853" y="9126293"/>
            <a:ext cx="5984346" cy="2505075"/>
          </a:xfrm>
          <a:prstGeom prst="rect">
            <a:avLst/>
          </a:prstGeom>
        </p:spPr>
      </p:pic>
    </p:spTree>
    <p:extLst>
      <p:ext uri="{BB962C8B-B14F-4D97-AF65-F5344CB8AC3E}">
        <p14:creationId xmlns:p14="http://schemas.microsoft.com/office/powerpoint/2010/main" val="286729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Objective vs. summary</a:t>
            </a:r>
          </a:p>
        </p:txBody>
      </p:sp>
      <p:sp>
        <p:nvSpPr>
          <p:cNvPr id="4" name="Text Placeholder 3"/>
          <p:cNvSpPr>
            <a:spLocks noGrp="1"/>
          </p:cNvSpPr>
          <p:nvPr>
            <p:ph type="body" sz="quarter" idx="11"/>
          </p:nvPr>
        </p:nvSpPr>
        <p:spPr>
          <a:xfrm>
            <a:off x="1902054" y="4571430"/>
            <a:ext cx="9300140" cy="7399462"/>
          </a:xfrm>
        </p:spPr>
        <p:txBody>
          <a:bodyPr/>
          <a:lstStyle/>
          <a:p>
            <a:r>
              <a:rPr lang="en-US" dirty="0"/>
              <a:t>Objective</a:t>
            </a:r>
          </a:p>
          <a:p>
            <a:pPr lvl="1"/>
            <a:r>
              <a:rPr lang="en-US" dirty="0"/>
              <a:t>Tells the employer what you’re looking for in the position</a:t>
            </a:r>
          </a:p>
          <a:p>
            <a:pPr lvl="1"/>
            <a:r>
              <a:rPr lang="en-US" dirty="0"/>
              <a:t>Shows that you’ve done research on the opportunity</a:t>
            </a:r>
          </a:p>
          <a:p>
            <a:pPr lvl="1"/>
            <a:r>
              <a:rPr lang="en-US" dirty="0"/>
              <a:t>Doesn’t stand out, can seem generic if done poorly</a:t>
            </a:r>
          </a:p>
          <a:p>
            <a:pPr lvl="1"/>
            <a:r>
              <a:rPr lang="en-US" dirty="0"/>
              <a:t>Doesn’t make good first impression</a:t>
            </a:r>
          </a:p>
        </p:txBody>
      </p:sp>
      <p:sp>
        <p:nvSpPr>
          <p:cNvPr id="5" name="Text Placeholder 3"/>
          <p:cNvSpPr txBox="1">
            <a:spLocks/>
          </p:cNvSpPr>
          <p:nvPr/>
        </p:nvSpPr>
        <p:spPr>
          <a:xfrm>
            <a:off x="12730108" y="4571430"/>
            <a:ext cx="9595133" cy="7399462"/>
          </a:xfrm>
          <a:prstGeom prst="rect">
            <a:avLst/>
          </a:prstGeom>
        </p:spPr>
        <p:txBody>
          <a:bodyPr vert="horz" wrap="square"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dirty="0"/>
              <a:t>Summary</a:t>
            </a:r>
          </a:p>
          <a:p>
            <a:pPr lvl="1"/>
            <a:r>
              <a:rPr lang="en-US" dirty="0"/>
              <a:t>Shows the employers why you’re qualified</a:t>
            </a:r>
          </a:p>
          <a:p>
            <a:pPr lvl="1"/>
            <a:r>
              <a:rPr lang="en-US" dirty="0"/>
              <a:t>Stands out and makes the rest of the resume more understandable</a:t>
            </a:r>
          </a:p>
          <a:p>
            <a:pPr lvl="1"/>
            <a:r>
              <a:rPr lang="en-US" dirty="0"/>
              <a:t>Atypical, may be deemed “wrong” by a select few</a:t>
            </a:r>
          </a:p>
          <a:p>
            <a:pPr lvl="1"/>
            <a:r>
              <a:rPr lang="en-US" dirty="0"/>
              <a:t>Doesn’t explain which position you’re applying for</a:t>
            </a:r>
          </a:p>
        </p:txBody>
      </p:sp>
      <p:cxnSp>
        <p:nvCxnSpPr>
          <p:cNvPr id="7" name="Straight Connector 6"/>
          <p:cNvCxnSpPr/>
          <p:nvPr/>
        </p:nvCxnSpPr>
        <p:spPr>
          <a:xfrm>
            <a:off x="11659394" y="4571430"/>
            <a:ext cx="0" cy="823096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143794" y="5487194"/>
            <a:ext cx="687983" cy="687983"/>
          </a:xfrm>
          <a:prstGeom prst="rect">
            <a:avLst/>
          </a:prstGeom>
        </p:spPr>
      </p:pic>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131245" y="7087394"/>
            <a:ext cx="713080" cy="713080"/>
          </a:xfrm>
          <a:prstGeom prst="rect">
            <a:avLst/>
          </a:prstGeom>
        </p:spPr>
      </p:pic>
      <p:pic>
        <p:nvPicPr>
          <p:cNvPr id="13" name="Picture 12"/>
          <p:cNvPicPr>
            <a:picLocks/>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131245" y="8801216"/>
            <a:ext cx="713232" cy="713232"/>
          </a:xfrm>
          <a:prstGeom prst="rect">
            <a:avLst/>
          </a:prstGeom>
        </p:spPr>
      </p:pic>
      <p:pic>
        <p:nvPicPr>
          <p:cNvPr id="14" name="Picture 13"/>
          <p:cNvPicPr>
            <a:picLocks/>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165182" y="10409438"/>
            <a:ext cx="713232" cy="713232"/>
          </a:xfrm>
          <a:prstGeom prst="rect">
            <a:avLst/>
          </a:prstGeom>
        </p:spPr>
      </p:pic>
      <p:pic>
        <p:nvPicPr>
          <p:cNvPr id="15" name="Picture 1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1953745" y="5487194"/>
            <a:ext cx="687983" cy="687983"/>
          </a:xfrm>
          <a:prstGeom prst="rect">
            <a:avLst/>
          </a:prstGeom>
        </p:spPr>
      </p:pic>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11941196" y="7087394"/>
            <a:ext cx="713080" cy="713080"/>
          </a:xfrm>
          <a:prstGeom prst="rect">
            <a:avLst/>
          </a:prstGeom>
        </p:spPr>
      </p:pic>
      <p:pic>
        <p:nvPicPr>
          <p:cNvPr id="17" name="Picture 16"/>
          <p:cNvPicPr>
            <a:picLocks/>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1941196" y="8801216"/>
            <a:ext cx="713232" cy="713232"/>
          </a:xfrm>
          <a:prstGeom prst="rect">
            <a:avLst/>
          </a:prstGeom>
        </p:spPr>
      </p:pic>
      <p:pic>
        <p:nvPicPr>
          <p:cNvPr id="18" name="Picture 17"/>
          <p:cNvPicPr>
            <a:picLocks/>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1975133" y="10409438"/>
            <a:ext cx="713232" cy="713232"/>
          </a:xfrm>
          <a:prstGeom prst="rect">
            <a:avLst/>
          </a:prstGeom>
        </p:spPr>
      </p:pic>
    </p:spTree>
    <p:extLst>
      <p:ext uri="{BB962C8B-B14F-4D97-AF65-F5344CB8AC3E}">
        <p14:creationId xmlns:p14="http://schemas.microsoft.com/office/powerpoint/2010/main" val="46976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Content</a:t>
            </a:r>
          </a:p>
        </p:txBody>
      </p:sp>
      <p:sp>
        <p:nvSpPr>
          <p:cNvPr id="3" name="Text Placeholder 2"/>
          <p:cNvSpPr>
            <a:spLocks noGrp="1"/>
          </p:cNvSpPr>
          <p:nvPr>
            <p:ph type="body" sz="quarter" idx="10"/>
          </p:nvPr>
        </p:nvSpPr>
        <p:spPr/>
        <p:txBody>
          <a:bodyPr/>
          <a:lstStyle/>
          <a:p>
            <a:r>
              <a:rPr lang="en-US" dirty="0"/>
              <a:t>Overview vs. summary</a:t>
            </a:r>
          </a:p>
        </p:txBody>
      </p:sp>
      <p:sp>
        <p:nvSpPr>
          <p:cNvPr id="5" name="Text Placeholder 3"/>
          <p:cNvSpPr>
            <a:spLocks noGrp="1"/>
          </p:cNvSpPr>
          <p:nvPr>
            <p:ph type="body" sz="quarter" idx="11"/>
          </p:nvPr>
        </p:nvSpPr>
        <p:spPr>
          <a:xfrm>
            <a:off x="1902054" y="4571430"/>
            <a:ext cx="9300140" cy="6758260"/>
          </a:xfrm>
        </p:spPr>
        <p:txBody>
          <a:bodyPr/>
          <a:lstStyle/>
          <a:p>
            <a:r>
              <a:rPr lang="en-US" dirty="0"/>
              <a:t>Objective</a:t>
            </a:r>
          </a:p>
          <a:p>
            <a:pPr lvl="1"/>
            <a:r>
              <a:rPr lang="en-US" dirty="0"/>
              <a:t>Example</a:t>
            </a:r>
          </a:p>
          <a:p>
            <a:pPr lvl="1"/>
            <a:r>
              <a:rPr lang="en-US" sz="4000" dirty="0"/>
              <a:t>“To obtain a challenging and rewarding internship that builds upon my existing engineering and leadership experience.  I am anxious to contribute to (Insert Company Name) engineering efforts and learn about your organization.”</a:t>
            </a:r>
          </a:p>
        </p:txBody>
      </p:sp>
      <p:sp>
        <p:nvSpPr>
          <p:cNvPr id="6" name="Text Placeholder 3"/>
          <p:cNvSpPr txBox="1">
            <a:spLocks/>
          </p:cNvSpPr>
          <p:nvPr/>
        </p:nvSpPr>
        <p:spPr>
          <a:xfrm>
            <a:off x="12730108" y="4571430"/>
            <a:ext cx="10206886" cy="8117607"/>
          </a:xfrm>
          <a:prstGeom prst="rect">
            <a:avLst/>
          </a:prstGeom>
        </p:spPr>
        <p:txBody>
          <a:bodyPr vert="horz" wrap="square" lIns="0" tIns="0" rIns="0" bIns="0" rtlCol="0">
            <a:spAutoFit/>
          </a:bodyPr>
          <a:lstStyle>
            <a:lvl1pPr marL="457200" indent="-457200" algn="l" defTabSz="2438462" rtl="0" eaLnBrk="1" latinLnBrk="0" hangingPunct="1">
              <a:lnSpc>
                <a:spcPts val="5300"/>
              </a:lnSpc>
              <a:spcBef>
                <a:spcPts val="0"/>
              </a:spcBef>
              <a:spcAft>
                <a:spcPts val="2500"/>
              </a:spcAft>
              <a:buClr>
                <a:srgbClr val="84754E"/>
              </a:buClr>
              <a:buSzPct val="120000"/>
              <a:buFont typeface="Wingdings" charset="2"/>
              <a:buChar char="§"/>
              <a:defRPr sz="5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rgbClr val="84754E"/>
              </a:buClr>
              <a:buSzPct val="120000"/>
              <a:buFont typeface="Wingdings" charset="2"/>
              <a:buChar char="§"/>
              <a:defRPr sz="44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rgbClr val="84754E"/>
              </a:buClr>
              <a:buSzPct val="120000"/>
              <a:buFont typeface="Wingdings" charset="2"/>
              <a:buChar char="§"/>
              <a:defRPr sz="40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dirty="0"/>
              <a:t>Summary</a:t>
            </a:r>
          </a:p>
          <a:p>
            <a:pPr lvl="1"/>
            <a:r>
              <a:rPr lang="en-US" dirty="0"/>
              <a:t>Example</a:t>
            </a:r>
          </a:p>
          <a:p>
            <a:pPr lvl="1"/>
            <a:r>
              <a:rPr lang="en-US" sz="4000" dirty="0"/>
              <a:t>“Currently a Senior in Mechanical Engineering, I have gained experience from several internships as well as working on an SAE Clean Snowmobile Challenge Team.  This experience has advance my abilities in simulation, engine testing, project management, component design and fabrication, technical writing and technical presentations.”</a:t>
            </a:r>
          </a:p>
        </p:txBody>
      </p:sp>
      <p:cxnSp>
        <p:nvCxnSpPr>
          <p:cNvPr id="7" name="Straight Connector 6"/>
          <p:cNvCxnSpPr/>
          <p:nvPr/>
        </p:nvCxnSpPr>
        <p:spPr>
          <a:xfrm>
            <a:off x="11659394" y="4571430"/>
            <a:ext cx="0" cy="823096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72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 Template" id="{11F9AAFE-1D56-4936-A7E6-55D3866E9C70}" vid="{B81A3F22-B1F7-455D-ABFA-BA8CF86CB1BF}"/>
    </a:ext>
  </a:ext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lass Template" id="{11F9AAFE-1D56-4936-A7E6-55D3866E9C70}" vid="{48020DE7-7470-4910-9D8A-9FF7EA3D20A4}"/>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lass Template" id="{11F9AAFE-1D56-4936-A7E6-55D3866E9C70}" vid="{55DBAE7E-AC28-42D9-B1D4-08FE1BA1B760}"/>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 Template" id="{11F9AAFE-1D56-4936-A7E6-55D3866E9C70}" vid="{EE5F46B4-0CE4-48D8-8E6A-BC43AA04C917}"/>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 Template" id="{11F9AAFE-1D56-4936-A7E6-55D3866E9C70}" vid="{F6FFC52D-FA6A-457E-AC54-26C6EC3E1B88}"/>
    </a:ext>
  </a:extLst>
</a:theme>
</file>

<file path=ppt/theme/theme6.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Class Template</Template>
  <TotalTime>171</TotalTime>
  <Words>1193</Words>
  <Application>Microsoft Office PowerPoint</Application>
  <PresentationFormat>Custom</PresentationFormat>
  <Paragraphs>186</Paragraphs>
  <Slides>23</Slides>
  <Notes>0</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23</vt:i4>
      </vt:variant>
    </vt:vector>
  </HeadingPairs>
  <TitlesOfParts>
    <vt:vector size="39" baseType="lpstr">
      <vt:lpstr>Archivo</vt:lpstr>
      <vt:lpstr>Archivo Black</vt:lpstr>
      <vt:lpstr>Archivo Regular</vt:lpstr>
      <vt:lpstr>Arial</vt:lpstr>
      <vt:lpstr>Calibri</vt:lpstr>
      <vt:lpstr>Franklin Gothic Book</vt:lpstr>
      <vt:lpstr>Franklin Gothic Book Regular</vt:lpstr>
      <vt:lpstr>Franklin Gothic Demi</vt:lpstr>
      <vt:lpstr>Helvetica</vt:lpstr>
      <vt:lpstr>Wingdings</vt:lpstr>
      <vt:lpstr>Title Slides</vt:lpstr>
      <vt:lpstr>Text Slides</vt:lpstr>
      <vt:lpstr>Section Intro Slides</vt:lpstr>
      <vt:lpstr>U of I Media Slides</vt:lpstr>
      <vt:lpstr>Closing Slides</vt:lpstr>
      <vt:lpstr>Acrobat Document</vt:lpstr>
      <vt:lpstr>Building a resume</vt:lpstr>
      <vt:lpstr>overview</vt:lpstr>
      <vt:lpstr>warning</vt:lpstr>
      <vt:lpstr>Purpose</vt:lpstr>
      <vt:lpstr>Structure</vt:lpstr>
      <vt:lpstr>General Content</vt:lpstr>
      <vt:lpstr>General Content</vt:lpstr>
      <vt:lpstr>General Content</vt:lpstr>
      <vt:lpstr>General Content</vt:lpstr>
      <vt:lpstr>General Content</vt:lpstr>
      <vt:lpstr>General content</vt:lpstr>
      <vt:lpstr>General content </vt:lpstr>
      <vt:lpstr>General content</vt:lpstr>
      <vt:lpstr>General Content</vt:lpstr>
      <vt:lpstr>General format</vt:lpstr>
      <vt:lpstr>General content</vt:lpstr>
      <vt:lpstr>General content</vt:lpstr>
      <vt:lpstr>General Content</vt:lpstr>
      <vt:lpstr>General content</vt:lpstr>
      <vt:lpstr>Examples</vt:lpstr>
      <vt:lpstr>Cover letter </vt:lpstr>
      <vt:lpstr>Interview Binder</vt:lpstr>
      <vt:lpstr>Questions?</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Lipple, Zachary (lipp3025@vandals.uidaho.edu)</dc:creator>
  <cp:lastModifiedBy>Porter</cp:lastModifiedBy>
  <cp:revision>37</cp:revision>
  <dcterms:created xsi:type="dcterms:W3CDTF">2018-09-17T16:36:54Z</dcterms:created>
  <dcterms:modified xsi:type="dcterms:W3CDTF">2021-03-24T04:32:45Z</dcterms:modified>
</cp:coreProperties>
</file>