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15"/>
  </p:notesMasterIdLst>
  <p:handoutMasterIdLst>
    <p:handoutMasterId r:id="rId16"/>
  </p:handoutMasterIdLst>
  <p:sldIdLst>
    <p:sldId id="261" r:id="rId6"/>
    <p:sldId id="262" r:id="rId7"/>
    <p:sldId id="283" r:id="rId8"/>
    <p:sldId id="286" r:id="rId9"/>
    <p:sldId id="287" r:id="rId10"/>
    <p:sldId id="288" r:id="rId11"/>
    <p:sldId id="284" r:id="rId12"/>
    <p:sldId id="285" r:id="rId13"/>
    <p:sldId id="282" r:id="rId14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83"/>
            <p14:sldId id="286"/>
            <p14:sldId id="287"/>
            <p14:sldId id="288"/>
            <p14:sldId id="284"/>
            <p14:sldId id="285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86452" autoAdjust="0"/>
  </p:normalViewPr>
  <p:slideViewPr>
    <p:cSldViewPr>
      <p:cViewPr>
        <p:scale>
          <a:sx n="70" d="100"/>
          <a:sy n="70" d="100"/>
        </p:scale>
        <p:origin x="748" y="6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15.09.2020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15.09.2020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0" y="0"/>
            <a:ext cx="11127100" cy="13717588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118833" y="1775693"/>
            <a:ext cx="3365121" cy="4169817"/>
            <a:chOff x="4572794" y="1393678"/>
            <a:chExt cx="3365121" cy="4169817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59" b="98883" l="4854" r="100000">
                          <a14:foregroundMark x1="14563" y1="12849" x2="14563" y2="128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3550" y="1393678"/>
              <a:ext cx="1371600" cy="23836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794" y="4115594"/>
              <a:ext cx="3365121" cy="1447901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72" y="7553871"/>
            <a:ext cx="4074834" cy="5294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8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9" name="Rectangle 8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029994"/>
            <a:ext cx="15986025" cy="4757713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0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711824" y="10059194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1825" y="5029993"/>
            <a:ext cx="16706105" cy="4757713"/>
          </a:xfrm>
        </p:spPr>
        <p:txBody>
          <a:bodyPr numCol="2" spcCol="914400"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93200"/>
            <a:ext cx="21032788" cy="1218282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11824" y="10059194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8642" y="5059882"/>
            <a:ext cx="17066145" cy="5181600"/>
          </a:xfrm>
        </p:spPr>
        <p:txBody>
          <a:bodyPr numCol="3" spcCol="914400"/>
          <a:lstStyle>
            <a:lvl1pPr marL="0" marR="0" indent="0" algn="l" defTabSz="2438462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8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292454" y="1693200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2438462" rtl="0" eaLnBrk="1" latinLnBrk="0" hangingPunct="1">
              <a:lnSpc>
                <a:spcPts val="9500"/>
              </a:lnSpc>
              <a:spcBef>
                <a:spcPct val="0"/>
              </a:spcBef>
              <a:buNone/>
              <a:defRPr sz="115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/>
              <a:t>CLICK TO ADD HEADLINE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704196" y="10321049"/>
            <a:ext cx="15986025" cy="1359346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 sz="54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92454" y="3291065"/>
            <a:ext cx="15986025" cy="679673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6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292454" y="10579898"/>
            <a:ext cx="6933406" cy="679673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solidFill>
                <a:srgbClr val="84754E"/>
              </a:solidFill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84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551548" y="1296348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4754E"/>
                </a:solidFill>
              </a:rPr>
              <a:t>ME</a:t>
            </a:r>
            <a:r>
              <a:rPr lang="en-US" sz="3600" b="1" baseline="0" dirty="0">
                <a:solidFill>
                  <a:srgbClr val="84754E"/>
                </a:solidFill>
              </a:rPr>
              <a:t> 201/401</a:t>
            </a:r>
            <a:endParaRPr lang="en-US" sz="3600" b="1" dirty="0">
              <a:solidFill>
                <a:srgbClr val="84754E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sz="11500" b="1" i="0" kern="1200" cap="all" baseline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2325241" y="0"/>
            <a:ext cx="869977" cy="1890242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20786" y="3226272"/>
            <a:ext cx="10297144" cy="4039567"/>
          </a:xfrm>
        </p:spPr>
        <p:txBody>
          <a:bodyPr/>
          <a:lstStyle/>
          <a:p>
            <a:r>
              <a:rPr lang="en-US" dirty="0"/>
              <a:t>Snowmobiles and what we do to them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Colin Parke</a:t>
            </a: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21286788" y="-380206"/>
            <a:ext cx="3124994" cy="1346522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914400" rtl="0" eaLnBrk="1" latinLnBrk="0" hangingPunct="1">
              <a:lnSpc>
                <a:spcPts val="10500"/>
              </a:lnSpc>
              <a:spcBef>
                <a:spcPct val="0"/>
              </a:spcBef>
              <a:buNone/>
              <a:defRPr lang="en-US" sz="9600" b="1" i="0" kern="1200" cap="all" baseline="0">
                <a:solidFill>
                  <a:srgbClr val="84754E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sz="4000" b="0" dirty="0"/>
              <a:t>Me 201/401</a:t>
            </a:r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6705600" cy="562718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Key parts</a:t>
            </a:r>
          </a:p>
          <a:p>
            <a:pPr>
              <a:lnSpc>
                <a:spcPct val="150000"/>
              </a:lnSpc>
            </a:pPr>
            <a:r>
              <a:rPr lang="en-US" dirty="0"/>
              <a:t>Competition and team goals</a:t>
            </a:r>
          </a:p>
          <a:p>
            <a:pPr>
              <a:lnSpc>
                <a:spcPct val="150000"/>
              </a:lnSpc>
            </a:pPr>
            <a:r>
              <a:rPr lang="en-US" dirty="0"/>
              <a:t>Prospective projects</a:t>
            </a:r>
          </a:p>
        </p:txBody>
      </p:sp>
    </p:spTree>
    <p:extLst>
      <p:ext uri="{BB962C8B-B14F-4D97-AF65-F5344CB8AC3E}">
        <p14:creationId xmlns:p14="http://schemas.microsoft.com/office/powerpoint/2010/main" val="13732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Key parts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7162800" cy="79278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Engine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Fuel/air delivery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Exhaust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Internal workings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194" y="2946107"/>
            <a:ext cx="6864101" cy="7715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94" y="3353594"/>
            <a:ext cx="735630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Key parts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7162800" cy="78036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Powertrain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Engine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CVT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Jackshaft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Chain case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594" y="4115594"/>
            <a:ext cx="8485909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Key parts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7162800" cy="39190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Exhaust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Tuned pipe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Muffler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394" y="3776556"/>
            <a:ext cx="8763000" cy="57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Key parts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7162800" cy="39190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Track and suspension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Skid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Front and rear suspension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94" y="7962758"/>
            <a:ext cx="10780776" cy="3691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994" y="2820194"/>
            <a:ext cx="10933176" cy="44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Competition and team Goals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7162800" cy="59477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Cleaner</a:t>
            </a:r>
          </a:p>
          <a:p>
            <a:pPr>
              <a:lnSpc>
                <a:spcPct val="150000"/>
              </a:lnSpc>
            </a:pPr>
            <a:r>
              <a:rPr lang="en-US" dirty="0"/>
              <a:t>Quieter</a:t>
            </a:r>
          </a:p>
          <a:p>
            <a:pPr>
              <a:lnSpc>
                <a:spcPct val="150000"/>
              </a:lnSpc>
            </a:pPr>
            <a:r>
              <a:rPr lang="en-US" dirty="0"/>
              <a:t>Fuel efficient</a:t>
            </a:r>
          </a:p>
          <a:p>
            <a:pPr>
              <a:lnSpc>
                <a:spcPct val="150000"/>
              </a:lnSpc>
            </a:pPr>
            <a:r>
              <a:rPr lang="en-US" dirty="0"/>
              <a:t>Powerful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186" y="3277394"/>
            <a:ext cx="5782056" cy="8673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5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Prospective Projects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753394" y="3809290"/>
            <a:ext cx="7162800" cy="90819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Mono-skid</a:t>
            </a:r>
          </a:p>
          <a:p>
            <a:pPr>
              <a:lnSpc>
                <a:spcPct val="150000"/>
              </a:lnSpc>
            </a:pPr>
            <a:r>
              <a:rPr lang="en-US" dirty="0"/>
              <a:t>Power steering</a:t>
            </a:r>
          </a:p>
          <a:p>
            <a:pPr>
              <a:lnSpc>
                <a:spcPct val="150000"/>
              </a:lnSpc>
            </a:pPr>
            <a:r>
              <a:rPr lang="en-US" dirty="0"/>
              <a:t>Rear Exit</a:t>
            </a:r>
          </a:p>
          <a:p>
            <a:pPr>
              <a:lnSpc>
                <a:spcPct val="150000"/>
              </a:lnSpc>
            </a:pPr>
            <a:r>
              <a:rPr lang="en-US" dirty="0"/>
              <a:t>MAQR</a:t>
            </a:r>
          </a:p>
          <a:p>
            <a:pPr>
              <a:lnSpc>
                <a:spcPct val="150000"/>
              </a:lnSpc>
            </a:pPr>
            <a:r>
              <a:rPr lang="en-US" dirty="0"/>
              <a:t>Water Injection</a:t>
            </a:r>
          </a:p>
          <a:p>
            <a:pPr>
              <a:lnSpc>
                <a:spcPct val="150000"/>
              </a:lnSpc>
            </a:pPr>
            <a:r>
              <a:rPr lang="en-US" dirty="0"/>
              <a:t>Catalyst</a:t>
            </a:r>
          </a:p>
        </p:txBody>
      </p:sp>
    </p:spTree>
    <p:extLst>
      <p:ext uri="{BB962C8B-B14F-4D97-AF65-F5344CB8AC3E}">
        <p14:creationId xmlns:p14="http://schemas.microsoft.com/office/powerpoint/2010/main" val="20606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2454" y="1693200"/>
            <a:ext cx="21032788" cy="125290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93" y="2946107"/>
            <a:ext cx="13833310" cy="92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DD965480-299C-FF44-AC4E-FD64F0E0F95E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314CAA7C-DCEF-284C-8912-26E6DE15C5DB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8EAB0855-B126-7B42-B924-CF4D10EEEACF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22291A52-684A-5041-A161-CD838091E7BB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" id="{18F7FC31-D092-8A49-9BCC-BDD22D1F60F2}" vid="{D7ADB6FE-F743-9145-B9CA-AEA040C60371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ui-template</Template>
  <TotalTime>491</TotalTime>
  <Words>78</Words>
  <Application>Microsoft Office PowerPoint</Application>
  <PresentationFormat>Custom</PresentationFormat>
  <Paragraphs>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Snowmobiles and what we do to them</vt:lpstr>
      <vt:lpstr>Outline</vt:lpstr>
      <vt:lpstr>Key parts</vt:lpstr>
      <vt:lpstr>Key parts</vt:lpstr>
      <vt:lpstr>Key parts</vt:lpstr>
      <vt:lpstr>Key parts</vt:lpstr>
      <vt:lpstr>Competition and team Goals</vt:lpstr>
      <vt:lpstr>Prospective Projects</vt:lpstr>
      <vt:lpstr>Questions?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Lipple, Zachary (lipp3025@vandals.uidaho.edu)</dc:creator>
  <cp:lastModifiedBy>Colin Parke</cp:lastModifiedBy>
  <cp:revision>43</cp:revision>
  <dcterms:created xsi:type="dcterms:W3CDTF">2018-08-28T16:35:51Z</dcterms:created>
  <dcterms:modified xsi:type="dcterms:W3CDTF">2020-09-15T19:42:49Z</dcterms:modified>
</cp:coreProperties>
</file>