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4630400" cy="20116800"/>
  <p:notesSz cx="14725650" cy="18434050"/>
  <p:defaultTextStyle>
    <a:defPPr>
      <a:defRPr lang="en-US"/>
    </a:defPPr>
    <a:lvl1pPr marL="0" algn="l" defTabSz="1985389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92695" algn="l" defTabSz="1985389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85389" algn="l" defTabSz="1985389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78082" algn="l" defTabSz="1985389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970776" algn="l" defTabSz="1985389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963471" algn="l" defTabSz="1985389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956165" algn="l" defTabSz="1985389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948860" algn="l" defTabSz="1985389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941555" algn="l" defTabSz="1985389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870" y="-114"/>
      </p:cViewPr>
      <p:guideLst>
        <p:guide orient="horz" pos="6336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6249251"/>
            <a:ext cx="12435840" cy="43120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11399520"/>
            <a:ext cx="10241280" cy="5140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92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85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97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970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963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95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948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94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F8A1-C500-4932-9522-6DCAB1BBD957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4F8F-D76E-4EE1-9F56-CBB7519CB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F8A1-C500-4932-9522-6DCAB1BBD957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4F8F-D76E-4EE1-9F56-CBB7519CB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805609"/>
            <a:ext cx="3291840" cy="171644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805609"/>
            <a:ext cx="9631680" cy="171644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F8A1-C500-4932-9522-6DCAB1BBD957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4F8F-D76E-4EE1-9F56-CBB7519CB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F8A1-C500-4932-9522-6DCAB1BBD957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4F8F-D76E-4EE1-9F56-CBB7519CB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12926908"/>
            <a:ext cx="12435840" cy="3995420"/>
          </a:xfrm>
        </p:spPr>
        <p:txBody>
          <a:bodyPr anchor="t"/>
          <a:lstStyle>
            <a:lvl1pPr algn="l">
              <a:defRPr sz="8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8526362"/>
            <a:ext cx="12435840" cy="4400549"/>
          </a:xfrm>
        </p:spPr>
        <p:txBody>
          <a:bodyPr anchor="b"/>
          <a:lstStyle>
            <a:lvl1pPr marL="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1pPr>
            <a:lvl2pPr marL="992695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2pPr>
            <a:lvl3pPr marL="1985389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2978082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4pPr>
            <a:lvl5pPr marL="3970776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5pPr>
            <a:lvl6pPr marL="4963471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6pPr>
            <a:lvl7pPr marL="5956165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7pPr>
            <a:lvl8pPr marL="694886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8pPr>
            <a:lvl9pPr marL="7941555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F8A1-C500-4932-9522-6DCAB1BBD957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4F8F-D76E-4EE1-9F56-CBB7519CB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4693924"/>
            <a:ext cx="6461760" cy="13276158"/>
          </a:xfrm>
        </p:spPr>
        <p:txBody>
          <a:bodyPr/>
          <a:lstStyle>
            <a:lvl1pPr>
              <a:defRPr sz="6100"/>
            </a:lvl1pPr>
            <a:lvl2pPr>
              <a:defRPr sz="5200"/>
            </a:lvl2pPr>
            <a:lvl3pPr>
              <a:defRPr sz="43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4693924"/>
            <a:ext cx="6461760" cy="13276158"/>
          </a:xfrm>
        </p:spPr>
        <p:txBody>
          <a:bodyPr/>
          <a:lstStyle>
            <a:lvl1pPr>
              <a:defRPr sz="6100"/>
            </a:lvl1pPr>
            <a:lvl2pPr>
              <a:defRPr sz="5200"/>
            </a:lvl2pPr>
            <a:lvl3pPr>
              <a:defRPr sz="43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F8A1-C500-4932-9522-6DCAB1BBD957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4F8F-D76E-4EE1-9F56-CBB7519CB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4502998"/>
            <a:ext cx="6464301" cy="1876635"/>
          </a:xfrm>
        </p:spPr>
        <p:txBody>
          <a:bodyPr anchor="b"/>
          <a:lstStyle>
            <a:lvl1pPr marL="0" indent="0">
              <a:buNone/>
              <a:defRPr sz="5200" b="1"/>
            </a:lvl1pPr>
            <a:lvl2pPr marL="992695" indent="0">
              <a:buNone/>
              <a:defRPr sz="4300" b="1"/>
            </a:lvl2pPr>
            <a:lvl3pPr marL="1985389" indent="0">
              <a:buNone/>
              <a:defRPr sz="3900" b="1"/>
            </a:lvl3pPr>
            <a:lvl4pPr marL="2978082" indent="0">
              <a:buNone/>
              <a:defRPr sz="3500" b="1"/>
            </a:lvl4pPr>
            <a:lvl5pPr marL="3970776" indent="0">
              <a:buNone/>
              <a:defRPr sz="3500" b="1"/>
            </a:lvl5pPr>
            <a:lvl6pPr marL="4963471" indent="0">
              <a:buNone/>
              <a:defRPr sz="3500" b="1"/>
            </a:lvl6pPr>
            <a:lvl7pPr marL="5956165" indent="0">
              <a:buNone/>
              <a:defRPr sz="3500" b="1"/>
            </a:lvl7pPr>
            <a:lvl8pPr marL="6948860" indent="0">
              <a:buNone/>
              <a:defRPr sz="3500" b="1"/>
            </a:lvl8pPr>
            <a:lvl9pPr marL="7941555" indent="0">
              <a:buNone/>
              <a:defRPr sz="3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6379633"/>
            <a:ext cx="6464301" cy="11590445"/>
          </a:xfrm>
        </p:spPr>
        <p:txBody>
          <a:bodyPr/>
          <a:lstStyle>
            <a:lvl1pPr>
              <a:defRPr sz="5200"/>
            </a:lvl1pPr>
            <a:lvl2pPr>
              <a:defRPr sz="4300"/>
            </a:lvl2pPr>
            <a:lvl3pPr>
              <a:defRPr sz="39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4502998"/>
            <a:ext cx="6466840" cy="1876635"/>
          </a:xfrm>
        </p:spPr>
        <p:txBody>
          <a:bodyPr anchor="b"/>
          <a:lstStyle>
            <a:lvl1pPr marL="0" indent="0">
              <a:buNone/>
              <a:defRPr sz="5200" b="1"/>
            </a:lvl1pPr>
            <a:lvl2pPr marL="992695" indent="0">
              <a:buNone/>
              <a:defRPr sz="4300" b="1"/>
            </a:lvl2pPr>
            <a:lvl3pPr marL="1985389" indent="0">
              <a:buNone/>
              <a:defRPr sz="3900" b="1"/>
            </a:lvl3pPr>
            <a:lvl4pPr marL="2978082" indent="0">
              <a:buNone/>
              <a:defRPr sz="3500" b="1"/>
            </a:lvl4pPr>
            <a:lvl5pPr marL="3970776" indent="0">
              <a:buNone/>
              <a:defRPr sz="3500" b="1"/>
            </a:lvl5pPr>
            <a:lvl6pPr marL="4963471" indent="0">
              <a:buNone/>
              <a:defRPr sz="3500" b="1"/>
            </a:lvl6pPr>
            <a:lvl7pPr marL="5956165" indent="0">
              <a:buNone/>
              <a:defRPr sz="3500" b="1"/>
            </a:lvl7pPr>
            <a:lvl8pPr marL="6948860" indent="0">
              <a:buNone/>
              <a:defRPr sz="3500" b="1"/>
            </a:lvl8pPr>
            <a:lvl9pPr marL="7941555" indent="0">
              <a:buNone/>
              <a:defRPr sz="3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6379633"/>
            <a:ext cx="6466840" cy="11590445"/>
          </a:xfrm>
        </p:spPr>
        <p:txBody>
          <a:bodyPr/>
          <a:lstStyle>
            <a:lvl1pPr>
              <a:defRPr sz="5200"/>
            </a:lvl1pPr>
            <a:lvl2pPr>
              <a:defRPr sz="4300"/>
            </a:lvl2pPr>
            <a:lvl3pPr>
              <a:defRPr sz="39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F8A1-C500-4932-9522-6DCAB1BBD957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4F8F-D76E-4EE1-9F56-CBB7519CB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F8A1-C500-4932-9522-6DCAB1BBD957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4F8F-D76E-4EE1-9F56-CBB7519CB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F8A1-C500-4932-9522-6DCAB1BBD957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4F8F-D76E-4EE1-9F56-CBB7519CB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800947"/>
            <a:ext cx="4813301" cy="3408680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800951"/>
            <a:ext cx="8178800" cy="17169131"/>
          </a:xfrm>
        </p:spPr>
        <p:txBody>
          <a:bodyPr/>
          <a:lstStyle>
            <a:lvl1pPr>
              <a:defRPr sz="6900"/>
            </a:lvl1pPr>
            <a:lvl2pPr>
              <a:defRPr sz="6100"/>
            </a:lvl2pPr>
            <a:lvl3pPr>
              <a:defRPr sz="52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4209631"/>
            <a:ext cx="4813301" cy="13760451"/>
          </a:xfrm>
        </p:spPr>
        <p:txBody>
          <a:bodyPr/>
          <a:lstStyle>
            <a:lvl1pPr marL="0" indent="0">
              <a:buNone/>
              <a:defRPr sz="3000"/>
            </a:lvl1pPr>
            <a:lvl2pPr marL="992695" indent="0">
              <a:buNone/>
              <a:defRPr sz="2600"/>
            </a:lvl2pPr>
            <a:lvl3pPr marL="1985389" indent="0">
              <a:buNone/>
              <a:defRPr sz="2200"/>
            </a:lvl3pPr>
            <a:lvl4pPr marL="2978082" indent="0">
              <a:buNone/>
              <a:defRPr sz="2000"/>
            </a:lvl4pPr>
            <a:lvl5pPr marL="3970776" indent="0">
              <a:buNone/>
              <a:defRPr sz="2000"/>
            </a:lvl5pPr>
            <a:lvl6pPr marL="4963471" indent="0">
              <a:buNone/>
              <a:defRPr sz="2000"/>
            </a:lvl6pPr>
            <a:lvl7pPr marL="5956165" indent="0">
              <a:buNone/>
              <a:defRPr sz="2000"/>
            </a:lvl7pPr>
            <a:lvl8pPr marL="6948860" indent="0">
              <a:buNone/>
              <a:defRPr sz="2000"/>
            </a:lvl8pPr>
            <a:lvl9pPr marL="7941555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F8A1-C500-4932-9522-6DCAB1BBD957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4F8F-D76E-4EE1-9F56-CBB7519CB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14081760"/>
            <a:ext cx="8778240" cy="1662431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1797473"/>
            <a:ext cx="8778240" cy="12070080"/>
          </a:xfrm>
        </p:spPr>
        <p:txBody>
          <a:bodyPr/>
          <a:lstStyle>
            <a:lvl1pPr marL="0" indent="0">
              <a:buNone/>
              <a:defRPr sz="6900"/>
            </a:lvl1pPr>
            <a:lvl2pPr marL="992695" indent="0">
              <a:buNone/>
              <a:defRPr sz="6100"/>
            </a:lvl2pPr>
            <a:lvl3pPr marL="1985389" indent="0">
              <a:buNone/>
              <a:defRPr sz="5200"/>
            </a:lvl3pPr>
            <a:lvl4pPr marL="2978082" indent="0">
              <a:buNone/>
              <a:defRPr sz="4300"/>
            </a:lvl4pPr>
            <a:lvl5pPr marL="3970776" indent="0">
              <a:buNone/>
              <a:defRPr sz="4300"/>
            </a:lvl5pPr>
            <a:lvl6pPr marL="4963471" indent="0">
              <a:buNone/>
              <a:defRPr sz="4300"/>
            </a:lvl6pPr>
            <a:lvl7pPr marL="5956165" indent="0">
              <a:buNone/>
              <a:defRPr sz="4300"/>
            </a:lvl7pPr>
            <a:lvl8pPr marL="6948860" indent="0">
              <a:buNone/>
              <a:defRPr sz="4300"/>
            </a:lvl8pPr>
            <a:lvl9pPr marL="7941555" indent="0">
              <a:buNone/>
              <a:defRPr sz="4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15744191"/>
            <a:ext cx="8778240" cy="2360929"/>
          </a:xfrm>
        </p:spPr>
        <p:txBody>
          <a:bodyPr/>
          <a:lstStyle>
            <a:lvl1pPr marL="0" indent="0">
              <a:buNone/>
              <a:defRPr sz="3000"/>
            </a:lvl1pPr>
            <a:lvl2pPr marL="992695" indent="0">
              <a:buNone/>
              <a:defRPr sz="2600"/>
            </a:lvl2pPr>
            <a:lvl3pPr marL="1985389" indent="0">
              <a:buNone/>
              <a:defRPr sz="2200"/>
            </a:lvl3pPr>
            <a:lvl4pPr marL="2978082" indent="0">
              <a:buNone/>
              <a:defRPr sz="2000"/>
            </a:lvl4pPr>
            <a:lvl5pPr marL="3970776" indent="0">
              <a:buNone/>
              <a:defRPr sz="2000"/>
            </a:lvl5pPr>
            <a:lvl6pPr marL="4963471" indent="0">
              <a:buNone/>
              <a:defRPr sz="2000"/>
            </a:lvl6pPr>
            <a:lvl7pPr marL="5956165" indent="0">
              <a:buNone/>
              <a:defRPr sz="2000"/>
            </a:lvl7pPr>
            <a:lvl8pPr marL="6948860" indent="0">
              <a:buNone/>
              <a:defRPr sz="2000"/>
            </a:lvl8pPr>
            <a:lvl9pPr marL="7941555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F8A1-C500-4932-9522-6DCAB1BBD957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4F8F-D76E-4EE1-9F56-CBB7519CB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805605"/>
            <a:ext cx="13167360" cy="3352800"/>
          </a:xfrm>
          <a:prstGeom prst="rect">
            <a:avLst/>
          </a:prstGeom>
        </p:spPr>
        <p:txBody>
          <a:bodyPr vert="horz" lIns="198540" tIns="99270" rIns="198540" bIns="9927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4693924"/>
            <a:ext cx="13167360" cy="13276158"/>
          </a:xfrm>
          <a:prstGeom prst="rect">
            <a:avLst/>
          </a:prstGeom>
        </p:spPr>
        <p:txBody>
          <a:bodyPr vert="horz" lIns="198540" tIns="99270" rIns="198540" bIns="9927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18645298"/>
            <a:ext cx="3413760" cy="1071033"/>
          </a:xfrm>
          <a:prstGeom prst="rect">
            <a:avLst/>
          </a:prstGeom>
        </p:spPr>
        <p:txBody>
          <a:bodyPr vert="horz" lIns="198540" tIns="99270" rIns="198540" bIns="99270" rtlCol="0" anchor="ctr"/>
          <a:lstStyle>
            <a:lvl1pPr algn="l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BF8A1-C500-4932-9522-6DCAB1BBD957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18645298"/>
            <a:ext cx="4632960" cy="1071033"/>
          </a:xfrm>
          <a:prstGeom prst="rect">
            <a:avLst/>
          </a:prstGeom>
        </p:spPr>
        <p:txBody>
          <a:bodyPr vert="horz" lIns="198540" tIns="99270" rIns="198540" bIns="99270" rtlCol="0" anchor="ctr"/>
          <a:lstStyle>
            <a:lvl1pPr algn="ct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18645298"/>
            <a:ext cx="3413760" cy="1071033"/>
          </a:xfrm>
          <a:prstGeom prst="rect">
            <a:avLst/>
          </a:prstGeom>
        </p:spPr>
        <p:txBody>
          <a:bodyPr vert="horz" lIns="198540" tIns="99270" rIns="198540" bIns="99270" rtlCol="0" anchor="ctr"/>
          <a:lstStyle>
            <a:lvl1pPr algn="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54F8F-D76E-4EE1-9F56-CBB7519CB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985389" rtl="0" eaLnBrk="1" latinLnBrk="0" hangingPunct="1">
        <a:spcBef>
          <a:spcPct val="0"/>
        </a:spcBef>
        <a:buNone/>
        <a:defRPr sz="9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44521" indent="-744521" algn="l" defTabSz="1985389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613129" indent="-620434" algn="l" defTabSz="1985389" rtl="0" eaLnBrk="1" latinLnBrk="0" hangingPunct="1">
        <a:spcBef>
          <a:spcPct val="20000"/>
        </a:spcBef>
        <a:buFont typeface="Arial" pitchFamily="34" charset="0"/>
        <a:buChar char="–"/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2481736" indent="-496347" algn="l" defTabSz="1985389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3pPr>
      <a:lvl4pPr marL="3474429" indent="-496347" algn="l" defTabSz="1985389" rtl="0" eaLnBrk="1" latinLnBrk="0" hangingPunct="1">
        <a:spcBef>
          <a:spcPct val="20000"/>
        </a:spcBef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467124" indent="-496347" algn="l" defTabSz="1985389" rtl="0" eaLnBrk="1" latinLnBrk="0" hangingPunct="1">
        <a:spcBef>
          <a:spcPct val="20000"/>
        </a:spcBef>
        <a:buFont typeface="Arial" pitchFamily="34" charset="0"/>
        <a:buChar char="»"/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59818" indent="-496347" algn="l" defTabSz="1985389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52513" indent="-496347" algn="l" defTabSz="1985389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445207" indent="-496347" algn="l" defTabSz="1985389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437902" indent="-496347" algn="l" defTabSz="1985389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85389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92695" algn="l" defTabSz="1985389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985389" algn="l" defTabSz="1985389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978082" algn="l" defTabSz="1985389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4pPr>
      <a:lvl5pPr marL="3970776" algn="l" defTabSz="1985389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5pPr>
      <a:lvl6pPr marL="4963471" algn="l" defTabSz="1985389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6pPr>
      <a:lvl7pPr marL="5956165" algn="l" defTabSz="1985389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7pPr>
      <a:lvl8pPr marL="6948860" algn="l" defTabSz="1985389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8pPr>
      <a:lvl9pPr marL="7941555" algn="l" defTabSz="1985389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804168" y="376535"/>
            <a:ext cx="46508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Fastener Guide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4" name="Picture 33" descr="New Fastener Ta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6172200"/>
            <a:ext cx="13108752" cy="71628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495800" y="5486400"/>
            <a:ext cx="5638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Fastener Availability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533400" y="2971800"/>
            <a:ext cx="4480564" cy="2286000"/>
            <a:chOff x="533400" y="1524000"/>
            <a:chExt cx="4556764" cy="1987897"/>
          </a:xfrm>
        </p:grpSpPr>
        <p:sp>
          <p:nvSpPr>
            <p:cNvPr id="33" name="TextBox 32"/>
            <p:cNvSpPr txBox="1"/>
            <p:nvPr/>
          </p:nvSpPr>
          <p:spPr>
            <a:xfrm>
              <a:off x="838200" y="2819400"/>
              <a:ext cx="4038600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Button Head</a:t>
              </a: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533400" y="1524000"/>
              <a:ext cx="4556764" cy="1463044"/>
              <a:chOff x="457200" y="1295400"/>
              <a:chExt cx="4556764" cy="1463044"/>
            </a:xfrm>
          </p:grpSpPr>
          <p:pic>
            <p:nvPicPr>
              <p:cNvPr id="24" name="Picture 23" descr="Button Hea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57200" y="1295400"/>
                <a:ext cx="2194565" cy="1463044"/>
              </a:xfrm>
              <a:prstGeom prst="rect">
                <a:avLst/>
              </a:prstGeom>
            </p:spPr>
          </p:pic>
          <p:pic>
            <p:nvPicPr>
              <p:cNvPr id="61" name="Picture 60" descr="Button Head Block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819400" y="1295400"/>
                <a:ext cx="2194564" cy="1463043"/>
              </a:xfrm>
              <a:prstGeom prst="rect">
                <a:avLst/>
              </a:prstGeom>
            </p:spPr>
          </p:pic>
        </p:grpSp>
      </p:grpSp>
      <p:grpSp>
        <p:nvGrpSpPr>
          <p:cNvPr id="72" name="Group 71"/>
          <p:cNvGrpSpPr/>
          <p:nvPr/>
        </p:nvGrpSpPr>
        <p:grpSpPr>
          <a:xfrm>
            <a:off x="533400" y="13716000"/>
            <a:ext cx="4937765" cy="2514600"/>
            <a:chOff x="9220200" y="12471400"/>
            <a:chExt cx="4328165" cy="2082801"/>
          </a:xfrm>
        </p:grpSpPr>
        <p:pic>
          <p:nvPicPr>
            <p:cNvPr id="32" name="Picture 31" descr="Hex Nut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53801" y="12471400"/>
              <a:ext cx="2194564" cy="1463043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9220200" y="13868401"/>
              <a:ext cx="3733800" cy="685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Hex Nut</a:t>
              </a:r>
              <a:endParaRPr lang="en-US" dirty="0"/>
            </a:p>
          </p:txBody>
        </p:sp>
        <p:pic>
          <p:nvPicPr>
            <p:cNvPr id="62" name="Picture 61" descr="Hex Nut Block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54534" y="12598400"/>
              <a:ext cx="2194564" cy="1463043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381000" y="16840200"/>
            <a:ext cx="4785365" cy="2216497"/>
            <a:chOff x="8763000" y="1295400"/>
            <a:chExt cx="4785365" cy="2216497"/>
          </a:xfrm>
        </p:grpSpPr>
        <p:pic>
          <p:nvPicPr>
            <p:cNvPr id="30" name="Picture 29" descr="Lock Washer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353800" y="1295400"/>
              <a:ext cx="2194565" cy="1463044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8763000" y="2819400"/>
              <a:ext cx="4648200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Lock Washer, Spring</a:t>
              </a:r>
              <a:endParaRPr lang="en-US" dirty="0"/>
            </a:p>
          </p:txBody>
        </p:sp>
        <p:pic>
          <p:nvPicPr>
            <p:cNvPr id="63" name="Picture 62" descr="Lock Washer Block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54534" y="1295400"/>
              <a:ext cx="2194564" cy="1463043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9525000" y="3581400"/>
            <a:ext cx="4556764" cy="1835497"/>
            <a:chOff x="457200" y="6705600"/>
            <a:chExt cx="4556764" cy="1835497"/>
          </a:xfrm>
        </p:grpSpPr>
        <p:pic>
          <p:nvPicPr>
            <p:cNvPr id="27" name="Picture 26" descr="Set Screw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7200" y="6751320"/>
              <a:ext cx="2194565" cy="1463044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838200" y="7848600"/>
              <a:ext cx="4038600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Set Screw</a:t>
              </a:r>
              <a:endParaRPr lang="en-US" dirty="0"/>
            </a:p>
          </p:txBody>
        </p:sp>
        <p:pic>
          <p:nvPicPr>
            <p:cNvPr id="64" name="Picture 63" descr="Set Screw Block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19400" y="6705600"/>
              <a:ext cx="2194564" cy="1463043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609600" y="838200"/>
            <a:ext cx="4556764" cy="1881217"/>
            <a:chOff x="457200" y="12146280"/>
            <a:chExt cx="4556764" cy="1881217"/>
          </a:xfrm>
        </p:grpSpPr>
        <p:pic>
          <p:nvPicPr>
            <p:cNvPr id="28" name="Picture 27" descr="Socket Head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7200" y="12207240"/>
              <a:ext cx="2194565" cy="1463044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838200" y="13335000"/>
              <a:ext cx="3886200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Socket Head</a:t>
              </a:r>
              <a:endParaRPr lang="en-US" dirty="0"/>
            </a:p>
          </p:txBody>
        </p:sp>
        <p:pic>
          <p:nvPicPr>
            <p:cNvPr id="65" name="Picture 64" descr="Socket Head Block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19400" y="12146280"/>
              <a:ext cx="2194564" cy="1463043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9601200" y="838200"/>
            <a:ext cx="4556764" cy="1981201"/>
            <a:chOff x="457200" y="3886200"/>
            <a:chExt cx="4556764" cy="1981201"/>
          </a:xfrm>
        </p:grpSpPr>
        <p:sp>
          <p:nvSpPr>
            <p:cNvPr id="35" name="TextBox 34"/>
            <p:cNvSpPr txBox="1"/>
            <p:nvPr/>
          </p:nvSpPr>
          <p:spPr>
            <a:xfrm>
              <a:off x="838200" y="5181601"/>
              <a:ext cx="4038600" cy="685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Flat Head </a:t>
              </a:r>
              <a:endParaRPr lang="en-US" dirty="0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457200" y="3886200"/>
              <a:ext cx="4556764" cy="1600204"/>
              <a:chOff x="457200" y="3886200"/>
              <a:chExt cx="4556764" cy="1600204"/>
            </a:xfrm>
          </p:grpSpPr>
          <p:pic>
            <p:nvPicPr>
              <p:cNvPr id="25" name="Picture 24" descr="Countersunk Head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57200" y="4023360"/>
                <a:ext cx="2194565" cy="1463044"/>
              </a:xfrm>
              <a:prstGeom prst="rect">
                <a:avLst/>
              </a:prstGeom>
            </p:spPr>
          </p:pic>
          <p:pic>
            <p:nvPicPr>
              <p:cNvPr id="66" name="Picture 65" descr="Countersunk Block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819400" y="3886200"/>
                <a:ext cx="2194564" cy="1463043"/>
              </a:xfrm>
              <a:prstGeom prst="rect">
                <a:avLst/>
              </a:prstGeom>
            </p:spPr>
          </p:pic>
        </p:grpSp>
      </p:grpSp>
      <p:grpSp>
        <p:nvGrpSpPr>
          <p:cNvPr id="55" name="Group 54"/>
          <p:cNvGrpSpPr/>
          <p:nvPr/>
        </p:nvGrpSpPr>
        <p:grpSpPr>
          <a:xfrm>
            <a:off x="9525000" y="16611600"/>
            <a:ext cx="4328165" cy="2209800"/>
            <a:chOff x="9220200" y="8001000"/>
            <a:chExt cx="4328165" cy="2209800"/>
          </a:xfrm>
        </p:grpSpPr>
        <p:pic>
          <p:nvPicPr>
            <p:cNvPr id="21" name="Picture 20" descr="Dowel Pin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353800" y="8001000"/>
              <a:ext cx="2194565" cy="1463044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9220200" y="9525000"/>
              <a:ext cx="3886200" cy="685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Dowel Pin</a:t>
              </a:r>
              <a:endParaRPr lang="en-US" dirty="0"/>
            </a:p>
          </p:txBody>
        </p:sp>
        <p:pic>
          <p:nvPicPr>
            <p:cNvPr id="67" name="Picture 66" descr="Dowel Pin Block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454534" y="8077200"/>
              <a:ext cx="2194564" cy="1463043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5257800" y="16687800"/>
            <a:ext cx="4328165" cy="2394297"/>
            <a:chOff x="9220200" y="5765800"/>
            <a:chExt cx="4328165" cy="2394297"/>
          </a:xfrm>
        </p:grpSpPr>
        <p:pic>
          <p:nvPicPr>
            <p:cNvPr id="29" name="Picture 28" descr="Flat Washer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353800" y="5765800"/>
              <a:ext cx="2194565" cy="1463044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9220200" y="7467600"/>
              <a:ext cx="3733800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Flat Washer</a:t>
              </a:r>
              <a:endParaRPr lang="en-US" dirty="0"/>
            </a:p>
          </p:txBody>
        </p:sp>
        <p:pic>
          <p:nvPicPr>
            <p:cNvPr id="68" name="Picture 67" descr="Flat Washer Block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54534" y="5816600"/>
              <a:ext cx="2194564" cy="1463043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5029200" y="2209800"/>
            <a:ext cx="4556764" cy="2148841"/>
            <a:chOff x="457200" y="9433560"/>
            <a:chExt cx="4556764" cy="2148841"/>
          </a:xfrm>
        </p:grpSpPr>
        <p:pic>
          <p:nvPicPr>
            <p:cNvPr id="26" name="Picture 25" descr="Hex Bolt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7200" y="9601200"/>
              <a:ext cx="2194565" cy="1463044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762000" y="10896601"/>
              <a:ext cx="4038600" cy="685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Hex Head</a:t>
              </a:r>
              <a:endParaRPr lang="en-US" dirty="0"/>
            </a:p>
          </p:txBody>
        </p:sp>
        <p:pic>
          <p:nvPicPr>
            <p:cNvPr id="69" name="Picture 68" descr="Hex Head BLock.pn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19400" y="9433560"/>
              <a:ext cx="2194564" cy="1463043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9525000" y="13792200"/>
            <a:ext cx="4328165" cy="2336800"/>
            <a:chOff x="9220200" y="10236200"/>
            <a:chExt cx="4328165" cy="2336800"/>
          </a:xfrm>
        </p:grpSpPr>
        <p:pic>
          <p:nvPicPr>
            <p:cNvPr id="22" name="Picture 21" descr="Spring Pin.pn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353800" y="10236200"/>
              <a:ext cx="2194565" cy="1463044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9220200" y="11887200"/>
              <a:ext cx="3581400" cy="685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Spring Pin</a:t>
              </a:r>
              <a:endParaRPr lang="en-US" dirty="0"/>
            </a:p>
          </p:txBody>
        </p:sp>
        <p:pic>
          <p:nvPicPr>
            <p:cNvPr id="70" name="Picture 69" descr="Spring Pin Block.pn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454534" y="10337800"/>
              <a:ext cx="2194564" cy="1463043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5257800" y="13792200"/>
            <a:ext cx="4328165" cy="2343497"/>
            <a:chOff x="9220200" y="3530600"/>
            <a:chExt cx="4328165" cy="2343497"/>
          </a:xfrm>
        </p:grpSpPr>
        <p:pic>
          <p:nvPicPr>
            <p:cNvPr id="31" name="Picture 30" descr="Star Washer.png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353800" y="3530600"/>
              <a:ext cx="2194565" cy="1463044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9220200" y="5181600"/>
              <a:ext cx="3733800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Lock Washer, Star</a:t>
              </a:r>
              <a:endParaRPr lang="en-US" dirty="0"/>
            </a:p>
          </p:txBody>
        </p:sp>
        <p:pic>
          <p:nvPicPr>
            <p:cNvPr id="71" name="Picture 70" descr="Star Washer Block.png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454534" y="3556000"/>
              <a:ext cx="2194564" cy="14630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</TotalTime>
  <Words>30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Zoltan</dc:creator>
  <cp:lastModifiedBy>Kiss, Zoltan</cp:lastModifiedBy>
  <cp:revision>33</cp:revision>
  <cp:lastPrinted>2011-06-03T20:02:55Z</cp:lastPrinted>
  <dcterms:created xsi:type="dcterms:W3CDTF">2011-06-03T19:44:17Z</dcterms:created>
  <dcterms:modified xsi:type="dcterms:W3CDTF">2011-06-03T20:03:05Z</dcterms:modified>
</cp:coreProperties>
</file>