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152CE3-EA05-40A0-A982-99696433CB5E}" type="datetimeFigureOut">
              <a:rPr lang="en-US" smtClean="0"/>
              <a:pPr/>
              <a:t>5/27/2008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E71FBE-9AC2-47FE-A7E5-4B4D5F74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J:\Lean project\DSC_0094.JPG"/>
          <p:cNvPicPr/>
          <p:nvPr/>
        </p:nvPicPr>
        <p:blipFill>
          <a:blip r:embed="rId3" cstate="print"/>
          <a:srcRect l="25144" t="10674" r="24707" b="13670"/>
          <a:stretch>
            <a:fillRect/>
          </a:stretch>
        </p:blipFill>
        <p:spPr bwMode="auto">
          <a:xfrm>
            <a:off x="5043315" y="457200"/>
            <a:ext cx="3120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3733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Rotary Table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23102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Uses/ Purpose:</a:t>
            </a:r>
          </a:p>
          <a:p>
            <a:pPr>
              <a:buFontTx/>
              <a:buChar char="-"/>
            </a:pPr>
            <a:r>
              <a:rPr lang="en-US" sz="1600" dirty="0" smtClean="0"/>
              <a:t>Cutting Circular Grooves</a:t>
            </a:r>
          </a:p>
          <a:p>
            <a:pPr>
              <a:buFontTx/>
              <a:buChar char="-"/>
            </a:pPr>
            <a:r>
              <a:rPr lang="en-US" sz="1600" dirty="0" smtClean="0"/>
              <a:t> Circular hole patterns</a:t>
            </a:r>
          </a:p>
          <a:p>
            <a:pPr>
              <a:buFontTx/>
              <a:buChar char="-"/>
            </a:pPr>
            <a:r>
              <a:rPr lang="en-US" sz="1600" dirty="0" smtClean="0"/>
              <a:t>Angled Cuts</a:t>
            </a:r>
          </a:p>
          <a:p>
            <a:endParaRPr lang="en-US" dirty="0"/>
          </a:p>
        </p:txBody>
      </p:sp>
      <p:cxnSp>
        <p:nvCxnSpPr>
          <p:cNvPr id="1028" name="AutoShape 4"/>
          <p:cNvCxnSpPr>
            <a:cxnSpLocks noChangeShapeType="1"/>
            <a:stCxn id="45" idx="2"/>
          </p:cNvCxnSpPr>
          <p:nvPr/>
        </p:nvCxnSpPr>
        <p:spPr bwMode="auto">
          <a:xfrm rot="16200000" flipH="1">
            <a:off x="4367105" y="1242904"/>
            <a:ext cx="1932803" cy="305792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6781800" y="2743200"/>
            <a:ext cx="1219200" cy="10668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rot="10800000" flipV="1">
            <a:off x="5867400" y="381000"/>
            <a:ext cx="2438400" cy="8382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rot="10800000" flipV="1">
            <a:off x="7620000" y="381000"/>
            <a:ext cx="685800" cy="4572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rot="10800000" flipV="1">
            <a:off x="6629400" y="381000"/>
            <a:ext cx="1676400" cy="3048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04800" y="5562600"/>
          <a:ext cx="2490788" cy="1060450"/>
        </p:xfrm>
        <a:graphic>
          <a:graphicData uri="http://schemas.openxmlformats.org/presentationml/2006/ole">
            <p:oleObj spid="_x0000_s1033" name="Worksheet" r:id="rId4" imgW="2704998" imgH="1152550" progId="Excel.Sheet.12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600" y="5181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Location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600" y="19050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Setup:</a:t>
            </a:r>
          </a:p>
          <a:p>
            <a:r>
              <a:rPr lang="en-US" sz="1600" dirty="0" smtClean="0"/>
              <a:t>1. Mount the rotary table to the mill table </a:t>
            </a:r>
          </a:p>
          <a:p>
            <a:r>
              <a:rPr lang="en-US" sz="1600" dirty="0" smtClean="0"/>
              <a:t>2. Find the center of the rotary </a:t>
            </a:r>
            <a:r>
              <a:rPr lang="en-US" sz="1600" dirty="0" smtClean="0"/>
              <a:t>table  </a:t>
            </a:r>
            <a:br>
              <a:rPr lang="en-US" sz="1600" dirty="0" smtClean="0"/>
            </a:br>
            <a:r>
              <a:rPr lang="en-US" sz="1600" dirty="0" smtClean="0"/>
              <a:t>    using Dial Indicator and set X and Y to</a:t>
            </a:r>
            <a:br>
              <a:rPr lang="en-US" sz="1600" dirty="0" smtClean="0"/>
            </a:br>
            <a:r>
              <a:rPr lang="en-US" sz="1600" dirty="0" smtClean="0"/>
              <a:t>    zero on read out.</a:t>
            </a:r>
            <a:endParaRPr lang="en-US" sz="1600" dirty="0" smtClean="0"/>
          </a:p>
          <a:p>
            <a:r>
              <a:rPr lang="en-US" sz="1600" dirty="0" smtClean="0"/>
              <a:t>3</a:t>
            </a:r>
            <a:r>
              <a:rPr lang="en-US" sz="1600" dirty="0" smtClean="0"/>
              <a:t>. Position material to find the true center</a:t>
            </a:r>
            <a:br>
              <a:rPr lang="en-US" sz="1600" dirty="0" smtClean="0"/>
            </a:br>
            <a:r>
              <a:rPr lang="en-US" sz="1600" dirty="0" smtClean="0"/>
              <a:t>    using a dial indicator or a wiggler with </a:t>
            </a:r>
            <a:br>
              <a:rPr lang="en-US" sz="1600" dirty="0" smtClean="0"/>
            </a:br>
            <a:r>
              <a:rPr lang="en-US" sz="1600" dirty="0" smtClean="0"/>
              <a:t>    respect to the center of the rotary </a:t>
            </a:r>
            <a:br>
              <a:rPr lang="en-US" sz="1600" dirty="0" smtClean="0"/>
            </a:br>
            <a:r>
              <a:rPr lang="en-US" sz="1600" dirty="0" smtClean="0"/>
              <a:t>    table. </a:t>
            </a:r>
          </a:p>
          <a:p>
            <a:r>
              <a:rPr lang="en-US" sz="1600" dirty="0" smtClean="0"/>
              <a:t>4. Mount </a:t>
            </a:r>
            <a:r>
              <a:rPr lang="en-US" sz="1600" dirty="0" smtClean="0"/>
              <a:t>the material to the rotary </a:t>
            </a:r>
            <a:r>
              <a:rPr lang="en-US" sz="1600" dirty="0" smtClean="0"/>
              <a:t>table</a:t>
            </a:r>
            <a:br>
              <a:rPr lang="en-US" sz="1600" dirty="0" smtClean="0"/>
            </a:br>
            <a:r>
              <a:rPr lang="en-US" sz="1600" dirty="0" smtClean="0"/>
              <a:t>    using proper clamping equipment.</a:t>
            </a:r>
            <a:endParaRPr lang="en-US" sz="1600" dirty="0" smtClean="0"/>
          </a:p>
          <a:p>
            <a:r>
              <a:rPr lang="en-US" sz="1600" dirty="0" smtClean="0"/>
              <a:t>5</a:t>
            </a:r>
            <a:r>
              <a:rPr lang="en-US" sz="1600" dirty="0" smtClean="0"/>
              <a:t>. Reference a zero axis using the dial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indicator on the rotary table.</a:t>
            </a:r>
          </a:p>
          <a:p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9600" y="152400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Mount for mill</a:t>
            </a:r>
            <a:r>
              <a:rPr kumimoji="0" lang="en-US" sz="1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table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0" y="15240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Clamps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6576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Lock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7" descr="J:\Lean project\DSC_0098.JPG"/>
          <p:cNvPicPr/>
          <p:nvPr/>
        </p:nvPicPr>
        <p:blipFill>
          <a:blip r:embed="rId5" cstate="print"/>
          <a:srcRect l="3010" t="17978" r="8427"/>
          <a:stretch>
            <a:fillRect/>
          </a:stretch>
        </p:blipFill>
        <p:spPr bwMode="auto">
          <a:xfrm>
            <a:off x="4800600" y="4114800"/>
            <a:ext cx="3622036" cy="222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7"/>
          <p:cNvCxnSpPr>
            <a:cxnSpLocks noChangeShapeType="1"/>
          </p:cNvCxnSpPr>
          <p:nvPr/>
        </p:nvCxnSpPr>
        <p:spPr bwMode="auto">
          <a:xfrm rot="5400000">
            <a:off x="7315200" y="381000"/>
            <a:ext cx="990600" cy="9906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48400" y="6400800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Clamp</a:t>
            </a:r>
            <a:r>
              <a:rPr kumimoji="0" lang="en-US" sz="1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Setup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Reading the Dial:</a:t>
            </a:r>
          </a:p>
          <a:p>
            <a:r>
              <a:rPr lang="en-US" dirty="0" smtClean="0"/>
              <a:t>1. Read the degree dial to get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    number </a:t>
            </a:r>
            <a:r>
              <a:rPr lang="en-US" dirty="0" smtClean="0"/>
              <a:t>of full degrees rotated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2. Use the Min. and Sec. dial to 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an </a:t>
            </a:r>
            <a:r>
              <a:rPr lang="en-US" dirty="0" smtClean="0"/>
              <a:t>exact value of degrees.</a:t>
            </a:r>
          </a:p>
          <a:p>
            <a:endParaRPr lang="en-US" dirty="0"/>
          </a:p>
          <a:p>
            <a:r>
              <a:rPr lang="en-US" dirty="0" smtClean="0"/>
              <a:t>Notes:</a:t>
            </a:r>
          </a:p>
          <a:p>
            <a:pPr>
              <a:buFontTx/>
              <a:buChar char="-"/>
            </a:pPr>
            <a:r>
              <a:rPr lang="en-US" dirty="0" smtClean="0"/>
              <a:t> One </a:t>
            </a:r>
            <a:r>
              <a:rPr lang="en-US" dirty="0" smtClean="0"/>
              <a:t>full Rotation of Crank equals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  degrees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The </a:t>
            </a:r>
            <a:r>
              <a:rPr lang="en-US" dirty="0" smtClean="0"/>
              <a:t>resolution is 15 seconds.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" name="AutoShape 2"/>
          <p:cNvCxnSpPr>
            <a:cxnSpLocks noChangeShapeType="1"/>
            <a:stCxn id="27" idx="2"/>
          </p:cNvCxnSpPr>
          <p:nvPr/>
        </p:nvCxnSpPr>
        <p:spPr bwMode="auto">
          <a:xfrm rot="16200000" flipH="1">
            <a:off x="710000" y="3681799"/>
            <a:ext cx="789801" cy="6858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1" name="AutoShape 3"/>
          <p:cNvCxnSpPr>
            <a:cxnSpLocks noChangeShapeType="1"/>
            <a:stCxn id="28" idx="1"/>
          </p:cNvCxnSpPr>
          <p:nvPr/>
        </p:nvCxnSpPr>
        <p:spPr bwMode="auto">
          <a:xfrm rot="10800000">
            <a:off x="1600200" y="4800608"/>
            <a:ext cx="2971800" cy="146615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2" name="AutoShape 4"/>
          <p:cNvCxnSpPr>
            <a:cxnSpLocks noChangeShapeType="1"/>
            <a:stCxn id="28" idx="1"/>
          </p:cNvCxnSpPr>
          <p:nvPr/>
        </p:nvCxnSpPr>
        <p:spPr bwMode="auto">
          <a:xfrm rot="10800000">
            <a:off x="2971800" y="4876808"/>
            <a:ext cx="1600200" cy="138995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3" name="AutoShape 5"/>
          <p:cNvCxnSpPr>
            <a:cxnSpLocks noChangeShapeType="1"/>
            <a:stCxn id="30" idx="2"/>
          </p:cNvCxnSpPr>
          <p:nvPr/>
        </p:nvCxnSpPr>
        <p:spPr bwMode="auto">
          <a:xfrm rot="5400000">
            <a:off x="1926283" y="3945582"/>
            <a:ext cx="605134" cy="381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054" name="AutoShape 6"/>
          <p:cNvCxnSpPr>
            <a:cxnSpLocks noChangeShapeType="1"/>
            <a:stCxn id="29" idx="2"/>
          </p:cNvCxnSpPr>
          <p:nvPr/>
        </p:nvCxnSpPr>
        <p:spPr bwMode="auto">
          <a:xfrm rot="5400000">
            <a:off x="3072202" y="3529401"/>
            <a:ext cx="408800" cy="761997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81000" y="3352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Minutes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594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Zero Mark Minutes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imes New Roman" pitchFamily="18" charset="0"/>
              </a:rPr>
              <a:t>Degree Indicator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3429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Seconds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3200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Zero Mark Sec.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Zero Reference Point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3962400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Precautions:</a:t>
            </a:r>
          </a:p>
          <a:p>
            <a:pPr>
              <a:buFontTx/>
              <a:buChar char="-"/>
            </a:pPr>
            <a:r>
              <a:rPr lang="en-US" sz="1600" dirty="0" smtClean="0"/>
              <a:t> Make </a:t>
            </a:r>
            <a:r>
              <a:rPr lang="en-US" sz="1600" dirty="0" smtClean="0"/>
              <a:t>Sure the Table is Properly </a:t>
            </a:r>
            <a:r>
              <a:rPr lang="en-US" sz="1600" dirty="0" smtClean="0"/>
              <a:t>fastened</a:t>
            </a:r>
            <a:br>
              <a:rPr lang="en-US" sz="1600" dirty="0" smtClean="0"/>
            </a:br>
            <a:r>
              <a:rPr lang="en-US" sz="1600" dirty="0" smtClean="0"/>
              <a:t>  and </a:t>
            </a:r>
            <a:r>
              <a:rPr lang="en-US" sz="1600" dirty="0" smtClean="0"/>
              <a:t>locked </a:t>
            </a:r>
            <a:r>
              <a:rPr lang="en-US" sz="1600" dirty="0" smtClean="0"/>
              <a:t>down.</a:t>
            </a:r>
          </a:p>
          <a:p>
            <a:pPr>
              <a:buFontTx/>
              <a:buChar char="-"/>
            </a:pPr>
            <a:r>
              <a:rPr lang="en-US" sz="1600" dirty="0" smtClean="0"/>
              <a:t> Make sure material is properly centered</a:t>
            </a:r>
            <a:br>
              <a:rPr lang="en-US" sz="1600" dirty="0" smtClean="0"/>
            </a:br>
            <a:r>
              <a:rPr lang="en-US" sz="1600" dirty="0" smtClean="0"/>
              <a:t>  and clamped down.</a:t>
            </a:r>
          </a:p>
          <a:p>
            <a:pPr>
              <a:buFontTx/>
              <a:buChar char="-"/>
            </a:pPr>
            <a:r>
              <a:rPr lang="en-US" sz="1600" dirty="0" smtClean="0"/>
              <a:t> Make sure the true zero is documented.</a:t>
            </a:r>
          </a:p>
          <a:p>
            <a:pPr>
              <a:buFontTx/>
              <a:buChar char="-"/>
            </a:pPr>
            <a:endParaRPr lang="en-US" sz="1600" dirty="0"/>
          </a:p>
        </p:txBody>
      </p:sp>
      <p:pic>
        <p:nvPicPr>
          <p:cNvPr id="37" name="Picture 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228600"/>
            <a:ext cx="42074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Oval 13"/>
          <p:cNvSpPr>
            <a:spLocks noChangeArrowheads="1"/>
          </p:cNvSpPr>
          <p:nvPr/>
        </p:nvSpPr>
        <p:spPr bwMode="auto">
          <a:xfrm rot="2095380">
            <a:off x="6455473" y="1700035"/>
            <a:ext cx="344195" cy="831702"/>
          </a:xfrm>
          <a:prstGeom prst="ellipse">
            <a:avLst/>
          </a:prstGeom>
          <a:noFill/>
          <a:ln w="31750">
            <a:solidFill>
              <a:srgbClr val="FFC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5715000" y="685800"/>
            <a:ext cx="504825" cy="895350"/>
          </a:xfrm>
          <a:prstGeom prst="ellipse">
            <a:avLst/>
          </a:prstGeom>
          <a:noFill/>
          <a:ln w="31750">
            <a:solidFill>
              <a:srgbClr val="FFC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65" name="AutoShape 17"/>
          <p:cNvCxnSpPr>
            <a:cxnSpLocks noChangeShapeType="1"/>
            <a:stCxn id="59" idx="0"/>
          </p:cNvCxnSpPr>
          <p:nvPr/>
        </p:nvCxnSpPr>
        <p:spPr bwMode="auto">
          <a:xfrm rot="5400000" flipH="1" flipV="1">
            <a:off x="4800604" y="2667004"/>
            <a:ext cx="1828792" cy="152401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953000" y="3657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Adjustment Tab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AutoShape 5"/>
          <p:cNvCxnSpPr>
            <a:cxnSpLocks noChangeShapeType="1"/>
          </p:cNvCxnSpPr>
          <p:nvPr/>
        </p:nvCxnSpPr>
        <p:spPr bwMode="auto">
          <a:xfrm>
            <a:off x="4572000" y="914400"/>
            <a:ext cx="1143000" cy="304800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5"/>
          <p:cNvCxnSpPr>
            <a:cxnSpLocks noChangeShapeType="1"/>
            <a:endCxn id="2061" idx="1"/>
          </p:cNvCxnSpPr>
          <p:nvPr/>
        </p:nvCxnSpPr>
        <p:spPr bwMode="auto">
          <a:xfrm>
            <a:off x="4495800" y="1447800"/>
            <a:ext cx="2200330" cy="357322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143000" y="6477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Rotary Table dial indicator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Andy Florence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</a:rPr>
              <a:t>Bryan Riga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2008</a:t>
            </a: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595959"/>
      </a:lt2>
      <a:accent1>
        <a:srgbClr val="FFC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</TotalTime>
  <Words>94</Words>
  <Application>Microsoft Office PowerPoint</Application>
  <PresentationFormat>On-screen Show (4:3)</PresentationFormat>
  <Paragraphs>38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Verve</vt:lpstr>
      <vt:lpstr>Microsoft Office Excel Worksheet</vt:lpstr>
      <vt:lpstr>Rotary Table</vt:lpstr>
      <vt:lpstr>Slide 2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Table</dc:title>
  <dc:creator>cad</dc:creator>
  <cp:lastModifiedBy>cad</cp:lastModifiedBy>
  <cp:revision>14</cp:revision>
  <dcterms:created xsi:type="dcterms:W3CDTF">2008-09-18T21:56:20Z</dcterms:created>
  <dcterms:modified xsi:type="dcterms:W3CDTF">2008-05-27T22:24:33Z</dcterms:modified>
</cp:coreProperties>
</file>