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62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797"/>
    <a:srgbClr val="0A50C2"/>
    <a:srgbClr val="5A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tags" Target="../tags/tag1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Thermodynamic Property Tables</a:t>
            </a:r>
          </a:p>
          <a:p>
            <a:r>
              <a:rPr lang="en-US" sz="2800" dirty="0"/>
              <a:t>Thermodynamic Property Charts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45" y="4020275"/>
            <a:ext cx="1797446" cy="22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1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9" y="356600"/>
            <a:ext cx="5173276" cy="579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702245"/>
            <a:ext cx="3629273" cy="241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6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for Finding the Phase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1104717"/>
            <a:ext cx="8985027" cy="328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9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Interpolation in the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8" name="Picture 2" descr="Fig03_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75" y="1163105"/>
            <a:ext cx="6534315" cy="3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0756"/>
              </p:ext>
            </p:extLst>
          </p:nvPr>
        </p:nvGraphicFramePr>
        <p:xfrm>
          <a:off x="7337160" y="3505810"/>
          <a:ext cx="209520" cy="24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64880" progId="">
                  <p:embed/>
                </p:oleObj>
              </mc:Choice>
              <mc:Fallback>
                <p:oleObj name="Equation" r:id="rId5" imgW="139680" imgH="164880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160" y="3505810"/>
                        <a:ext cx="209520" cy="247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492518"/>
              </p:ext>
            </p:extLst>
          </p:nvPr>
        </p:nvGraphicFramePr>
        <p:xfrm>
          <a:off x="6261820" y="3505810"/>
          <a:ext cx="190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">
                  <p:embed/>
                </p:oleObj>
              </mc:Choice>
              <mc:Fallback>
                <p:oleObj name="Equation" r:id="rId7" imgW="126720" imgH="139680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820" y="3505810"/>
                        <a:ext cx="1905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74237"/>
              </p:ext>
            </p:extLst>
          </p:nvPr>
        </p:nvGraphicFramePr>
        <p:xfrm>
          <a:off x="7914760" y="2742895"/>
          <a:ext cx="190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431640" progId="">
                  <p:embed/>
                </p:oleObj>
              </mc:Choice>
              <mc:Fallback>
                <p:oleObj name="Equation" r:id="rId9" imgW="126720" imgH="43164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760" y="2742895"/>
                        <a:ext cx="190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27166"/>
              </p:ext>
            </p:extLst>
          </p:nvPr>
        </p:nvGraphicFramePr>
        <p:xfrm>
          <a:off x="427037" y="4702163"/>
          <a:ext cx="8289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736880" imgH="482400" progId="">
                  <p:embed/>
                </p:oleObj>
              </mc:Choice>
              <mc:Fallback>
                <p:oleObj name="Equation" r:id="rId11" imgW="4736880" imgH="48240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4702163"/>
                        <a:ext cx="828992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862199"/>
              </p:ext>
            </p:extLst>
          </p:nvPr>
        </p:nvGraphicFramePr>
        <p:xfrm>
          <a:off x="2152485" y="3006545"/>
          <a:ext cx="1333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560" imgH="164880" progId="">
                  <p:embed/>
                </p:oleObj>
              </mc:Choice>
              <mc:Fallback>
                <p:oleObj name="Equation" r:id="rId13" imgW="88560" imgH="164880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485" y="3006545"/>
                        <a:ext cx="1333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56682"/>
              </p:ext>
            </p:extLst>
          </p:nvPr>
        </p:nvGraphicFramePr>
        <p:xfrm>
          <a:off x="4842360" y="1107480"/>
          <a:ext cx="190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64880" progId="">
                  <p:embed/>
                </p:oleObj>
              </mc:Choice>
              <mc:Fallback>
                <p:oleObj name="Equation" r:id="rId15" imgW="126720" imgH="164880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360" y="1107480"/>
                        <a:ext cx="1905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99594"/>
              </p:ext>
            </p:extLst>
          </p:nvPr>
        </p:nvGraphicFramePr>
        <p:xfrm>
          <a:off x="2103493" y="3473450"/>
          <a:ext cx="704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253800" progId="">
                  <p:embed/>
                </p:oleObj>
              </mc:Choice>
              <mc:Fallback>
                <p:oleObj name="Equation" r:id="rId17" imgW="469800" imgH="253800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93" y="3473450"/>
                        <a:ext cx="7048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255137"/>
              </p:ext>
            </p:extLst>
          </p:nvPr>
        </p:nvGraphicFramePr>
        <p:xfrm>
          <a:off x="5340100" y="1585913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5000" imgH="253800" progId="">
                  <p:embed/>
                </p:oleObj>
              </mc:Choice>
              <mc:Fallback>
                <p:oleObj name="Equation" r:id="rId19" imgW="495000" imgH="253800" progId="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100" y="1585913"/>
                        <a:ext cx="7429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821082"/>
              </p:ext>
            </p:extLst>
          </p:nvPr>
        </p:nvGraphicFramePr>
        <p:xfrm>
          <a:off x="2848350" y="2046420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80" imgH="253800" progId="">
                  <p:embed/>
                </p:oleObj>
              </mc:Choice>
              <mc:Fallback>
                <p:oleObj name="Equation" r:id="rId21" imgW="380880" imgH="25380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350" y="2046420"/>
                        <a:ext cx="571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7450" y="5656490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Applying this to the above example,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02960"/>
              </p:ext>
            </p:extLst>
          </p:nvPr>
        </p:nvGraphicFramePr>
        <p:xfrm>
          <a:off x="5298325" y="5536789"/>
          <a:ext cx="15779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01440" imgH="444240" progId="">
                  <p:embed/>
                </p:oleObj>
              </mc:Choice>
              <mc:Fallback>
                <p:oleObj name="Equation" r:id="rId23" imgW="901440" imgH="44424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325" y="5536789"/>
                        <a:ext cx="15779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327141" y="4656887"/>
            <a:ext cx="2880375" cy="93510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8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31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Tahoma</vt:lpstr>
      <vt:lpstr>Office Theme</vt:lpstr>
      <vt:lpstr>Equation</vt:lpstr>
      <vt:lpstr>Lecture 7</vt:lpstr>
      <vt:lpstr>PowerPoint Presentation</vt:lpstr>
      <vt:lpstr>Guide for Finding the Phase</vt:lpstr>
      <vt:lpstr>Linear Interpolation in the Tables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Cordon, Dan (dcordon@uidaho.edu)</cp:lastModifiedBy>
  <cp:revision>365</cp:revision>
  <cp:lastPrinted>2011-01-04T17:43:09Z</cp:lastPrinted>
  <dcterms:created xsi:type="dcterms:W3CDTF">2008-11-21T16:06:48Z</dcterms:created>
  <dcterms:modified xsi:type="dcterms:W3CDTF">2023-01-27T20:44:37Z</dcterms:modified>
</cp:coreProperties>
</file>