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7" r:id="rId2"/>
    <p:sldId id="275"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6797"/>
    <a:srgbClr val="0A50C2"/>
    <a:srgbClr val="0066FF"/>
    <a:srgbClr val="99CCFF"/>
    <a:srgbClr val="5A92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90" d="100"/>
          <a:sy n="90" d="100"/>
        </p:scale>
        <p:origin x="594" y="90"/>
      </p:cViewPr>
      <p:guideLst>
        <p:guide orient="horz" pos="2160"/>
        <p:guide pos="2880"/>
      </p:guideLst>
    </p:cSldViewPr>
  </p:slideViewPr>
  <p:notesTextViewPr>
    <p:cViewPr>
      <p:scale>
        <a:sx n="100" d="100"/>
        <a:sy n="100" d="100"/>
      </p:scale>
      <p:origin x="0" y="0"/>
    </p:cViewPr>
  </p:notesText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0" cy="480060"/>
          </a:xfrm>
          <a:prstGeom prst="rect">
            <a:avLst/>
          </a:prstGeom>
        </p:spPr>
        <p:txBody>
          <a:bodyPr vert="horz" lIns="96209" tIns="48105" rIns="96209" bIns="48105"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209" tIns="48105" rIns="96209" bIns="48105" rtlCol="0"/>
          <a:lstStyle>
            <a:lvl1pPr algn="r">
              <a:defRPr sz="1200"/>
            </a:lvl1pPr>
          </a:lstStyle>
          <a:p>
            <a:endParaRPr lang="en-US"/>
          </a:p>
        </p:txBody>
      </p:sp>
      <p:sp>
        <p:nvSpPr>
          <p:cNvPr id="4" name="Footer Placeholder 3"/>
          <p:cNvSpPr>
            <a:spLocks noGrp="1"/>
          </p:cNvSpPr>
          <p:nvPr>
            <p:ph type="ftr" sz="quarter" idx="2"/>
          </p:nvPr>
        </p:nvSpPr>
        <p:spPr>
          <a:xfrm>
            <a:off x="1" y="9119475"/>
            <a:ext cx="3169920" cy="480060"/>
          </a:xfrm>
          <a:prstGeom prst="rect">
            <a:avLst/>
          </a:prstGeom>
        </p:spPr>
        <p:txBody>
          <a:bodyPr vert="horz" lIns="96209" tIns="48105" rIns="96209" bIns="48105"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5"/>
            <a:ext cx="3169920" cy="480060"/>
          </a:xfrm>
          <a:prstGeom prst="rect">
            <a:avLst/>
          </a:prstGeom>
        </p:spPr>
        <p:txBody>
          <a:bodyPr vert="horz" lIns="96209" tIns="48105" rIns="96209" bIns="48105" rtlCol="0" anchor="b"/>
          <a:lstStyle>
            <a:lvl1pPr algn="r">
              <a:defRPr sz="1200"/>
            </a:lvl1pPr>
          </a:lstStyle>
          <a:p>
            <a:fld id="{98DAE91A-F90A-43FB-A228-D421B11EE704}" type="slidenum">
              <a:rPr lang="en-US" smtClean="0"/>
              <a:pPr/>
              <a:t>‹#›</a:t>
            </a:fld>
            <a:endParaRPr lang="en-US"/>
          </a:p>
        </p:txBody>
      </p:sp>
    </p:spTree>
    <p:extLst>
      <p:ext uri="{BB962C8B-B14F-4D97-AF65-F5344CB8AC3E}">
        <p14:creationId xmlns:p14="http://schemas.microsoft.com/office/powerpoint/2010/main" val="3500860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0" cy="480060"/>
          </a:xfrm>
          <a:prstGeom prst="rect">
            <a:avLst/>
          </a:prstGeom>
        </p:spPr>
        <p:txBody>
          <a:bodyPr vert="horz" lIns="96209" tIns="48105" rIns="96209" bIns="48105"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209" tIns="48105" rIns="96209" bIns="48105" rtlCol="0"/>
          <a:lstStyle>
            <a:lvl1pPr algn="r">
              <a:defRPr sz="1200"/>
            </a:lvl1pPr>
          </a:lstStyle>
          <a:p>
            <a:endParaRPr lang="en-US"/>
          </a:p>
        </p:txBody>
      </p:sp>
      <p:sp>
        <p:nvSpPr>
          <p:cNvPr id="4" name="Slide Image Placeholder 3"/>
          <p:cNvSpPr>
            <a:spLocks noGrp="1" noRot="1" noChangeAspect="1"/>
          </p:cNvSpPr>
          <p:nvPr>
            <p:ph type="sldImg" idx="2"/>
          </p:nvPr>
        </p:nvSpPr>
        <p:spPr>
          <a:xfrm>
            <a:off x="1257300" y="720725"/>
            <a:ext cx="4802188" cy="3602038"/>
          </a:xfrm>
          <a:prstGeom prst="rect">
            <a:avLst/>
          </a:prstGeom>
          <a:noFill/>
          <a:ln w="12700">
            <a:solidFill>
              <a:prstClr val="black"/>
            </a:solidFill>
          </a:ln>
        </p:spPr>
        <p:txBody>
          <a:bodyPr vert="horz" lIns="96209" tIns="48105" rIns="96209" bIns="48105" rtlCol="0" anchor="ctr"/>
          <a:lstStyle/>
          <a:p>
            <a:endParaRPr lang="en-US"/>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209" tIns="48105" rIns="96209" bIns="4810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19475"/>
            <a:ext cx="3169920" cy="480060"/>
          </a:xfrm>
          <a:prstGeom prst="rect">
            <a:avLst/>
          </a:prstGeom>
        </p:spPr>
        <p:txBody>
          <a:bodyPr vert="horz" lIns="96209" tIns="48105" rIns="96209" bIns="4810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209" tIns="48105" rIns="96209" bIns="48105" rtlCol="0" anchor="b"/>
          <a:lstStyle>
            <a:lvl1pPr algn="r">
              <a:defRPr sz="1200"/>
            </a:lvl1pPr>
          </a:lstStyle>
          <a:p>
            <a:fld id="{1AB10860-0700-4C13-9D34-728C0051246C}" type="slidenum">
              <a:rPr lang="en-US" smtClean="0"/>
              <a:pPr/>
              <a:t>‹#›</a:t>
            </a:fld>
            <a:endParaRPr lang="en-US"/>
          </a:p>
        </p:txBody>
      </p:sp>
    </p:spTree>
    <p:extLst>
      <p:ext uri="{BB962C8B-B14F-4D97-AF65-F5344CB8AC3E}">
        <p14:creationId xmlns:p14="http://schemas.microsoft.com/office/powerpoint/2010/main" val="26069643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B10860-0700-4C13-9D34-728C0051246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10</a:t>
            </a:fld>
            <a:endParaRPr lang="en-US"/>
          </a:p>
        </p:txBody>
      </p:sp>
    </p:spTree>
    <p:extLst>
      <p:ext uri="{BB962C8B-B14F-4D97-AF65-F5344CB8AC3E}">
        <p14:creationId xmlns:p14="http://schemas.microsoft.com/office/powerpoint/2010/main" val="41946761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11</a:t>
            </a:fld>
            <a:endParaRPr lang="en-US"/>
          </a:p>
        </p:txBody>
      </p:sp>
    </p:spTree>
    <p:extLst>
      <p:ext uri="{BB962C8B-B14F-4D97-AF65-F5344CB8AC3E}">
        <p14:creationId xmlns:p14="http://schemas.microsoft.com/office/powerpoint/2010/main" val="958554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12</a:t>
            </a:fld>
            <a:endParaRPr lang="en-US"/>
          </a:p>
        </p:txBody>
      </p:sp>
    </p:spTree>
    <p:extLst>
      <p:ext uri="{BB962C8B-B14F-4D97-AF65-F5344CB8AC3E}">
        <p14:creationId xmlns:p14="http://schemas.microsoft.com/office/powerpoint/2010/main" val="822050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13</a:t>
            </a:fld>
            <a:endParaRPr lang="en-US"/>
          </a:p>
        </p:txBody>
      </p:sp>
    </p:spTree>
    <p:extLst>
      <p:ext uri="{BB962C8B-B14F-4D97-AF65-F5344CB8AC3E}">
        <p14:creationId xmlns:p14="http://schemas.microsoft.com/office/powerpoint/2010/main" val="29788383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14</a:t>
            </a:fld>
            <a:endParaRPr lang="en-US"/>
          </a:p>
        </p:txBody>
      </p:sp>
    </p:spTree>
    <p:extLst>
      <p:ext uri="{BB962C8B-B14F-4D97-AF65-F5344CB8AC3E}">
        <p14:creationId xmlns:p14="http://schemas.microsoft.com/office/powerpoint/2010/main" val="29788383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15</a:t>
            </a:fld>
            <a:endParaRPr lang="en-US"/>
          </a:p>
        </p:txBody>
      </p:sp>
    </p:spTree>
    <p:extLst>
      <p:ext uri="{BB962C8B-B14F-4D97-AF65-F5344CB8AC3E}">
        <p14:creationId xmlns:p14="http://schemas.microsoft.com/office/powerpoint/2010/main" val="29788383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16</a:t>
            </a:fld>
            <a:endParaRPr lang="en-US"/>
          </a:p>
        </p:txBody>
      </p:sp>
    </p:spTree>
    <p:extLst>
      <p:ext uri="{BB962C8B-B14F-4D97-AF65-F5344CB8AC3E}">
        <p14:creationId xmlns:p14="http://schemas.microsoft.com/office/powerpoint/2010/main" val="29788383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17</a:t>
            </a:fld>
            <a:endParaRPr lang="en-US"/>
          </a:p>
        </p:txBody>
      </p:sp>
    </p:spTree>
    <p:extLst>
      <p:ext uri="{BB962C8B-B14F-4D97-AF65-F5344CB8AC3E}">
        <p14:creationId xmlns:p14="http://schemas.microsoft.com/office/powerpoint/2010/main" val="2978838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2</a:t>
            </a:fld>
            <a:endParaRPr lang="en-US"/>
          </a:p>
        </p:txBody>
      </p:sp>
    </p:spTree>
    <p:extLst>
      <p:ext uri="{BB962C8B-B14F-4D97-AF65-F5344CB8AC3E}">
        <p14:creationId xmlns:p14="http://schemas.microsoft.com/office/powerpoint/2010/main" val="3490808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3</a:t>
            </a:fld>
            <a:endParaRPr lang="en-US"/>
          </a:p>
        </p:txBody>
      </p:sp>
    </p:spTree>
    <p:extLst>
      <p:ext uri="{BB962C8B-B14F-4D97-AF65-F5344CB8AC3E}">
        <p14:creationId xmlns:p14="http://schemas.microsoft.com/office/powerpoint/2010/main" val="2173508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4</a:t>
            </a:fld>
            <a:endParaRPr lang="en-US"/>
          </a:p>
        </p:txBody>
      </p:sp>
    </p:spTree>
    <p:extLst>
      <p:ext uri="{BB962C8B-B14F-4D97-AF65-F5344CB8AC3E}">
        <p14:creationId xmlns:p14="http://schemas.microsoft.com/office/powerpoint/2010/main" val="2173508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5</a:t>
            </a:fld>
            <a:endParaRPr lang="en-US"/>
          </a:p>
        </p:txBody>
      </p:sp>
    </p:spTree>
    <p:extLst>
      <p:ext uri="{BB962C8B-B14F-4D97-AF65-F5344CB8AC3E}">
        <p14:creationId xmlns:p14="http://schemas.microsoft.com/office/powerpoint/2010/main" val="2173508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6</a:t>
            </a:fld>
            <a:endParaRPr lang="en-US"/>
          </a:p>
        </p:txBody>
      </p:sp>
    </p:spTree>
    <p:extLst>
      <p:ext uri="{BB962C8B-B14F-4D97-AF65-F5344CB8AC3E}">
        <p14:creationId xmlns:p14="http://schemas.microsoft.com/office/powerpoint/2010/main" val="2173508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B10860-0700-4C13-9D34-728C0051246C}" type="slidenum">
              <a:rPr lang="en-US" smtClean="0"/>
              <a:pPr/>
              <a:t>7</a:t>
            </a:fld>
            <a:endParaRPr lang="en-US"/>
          </a:p>
        </p:txBody>
      </p:sp>
    </p:spTree>
    <p:extLst>
      <p:ext uri="{BB962C8B-B14F-4D97-AF65-F5344CB8AC3E}">
        <p14:creationId xmlns:p14="http://schemas.microsoft.com/office/powerpoint/2010/main" val="2173508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B10860-0700-4C13-9D34-728C0051246C}" type="slidenum">
              <a:rPr lang="en-US" smtClean="0"/>
              <a:pPr/>
              <a:t>8</a:t>
            </a:fld>
            <a:endParaRPr lang="en-US"/>
          </a:p>
        </p:txBody>
      </p:sp>
    </p:spTree>
    <p:extLst>
      <p:ext uri="{BB962C8B-B14F-4D97-AF65-F5344CB8AC3E}">
        <p14:creationId xmlns:p14="http://schemas.microsoft.com/office/powerpoint/2010/main" val="2173508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9</a:t>
            </a:fld>
            <a:endParaRPr lang="en-US"/>
          </a:p>
        </p:txBody>
      </p:sp>
    </p:spTree>
    <p:extLst>
      <p:ext uri="{BB962C8B-B14F-4D97-AF65-F5344CB8AC3E}">
        <p14:creationId xmlns:p14="http://schemas.microsoft.com/office/powerpoint/2010/main" val="21735082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5396" y="2382510"/>
            <a:ext cx="7622804" cy="1470025"/>
          </a:xfrm>
        </p:spPr>
        <p:txBody>
          <a:bodyPr>
            <a:normAutofit/>
          </a:bodyPr>
          <a:lstStyle>
            <a:lvl1pPr algn="r">
              <a:defRPr sz="3600" b="1">
                <a:latin typeface="Arial" pitchFamily="34" charset="0"/>
                <a:ea typeface="Tahoma" pitchFamily="34" charset="0"/>
                <a:cs typeface="Arial" pitchFamily="34" charset="0"/>
              </a:defRPr>
            </a:lvl1pPr>
          </a:lstStyle>
          <a:p>
            <a:r>
              <a:rPr lang="en-US" dirty="0"/>
              <a:t>Click to edit Master title style</a:t>
            </a:r>
          </a:p>
        </p:txBody>
      </p:sp>
      <p:sp>
        <p:nvSpPr>
          <p:cNvPr id="3" name="Subtitle 2"/>
          <p:cNvSpPr>
            <a:spLocks noGrp="1"/>
          </p:cNvSpPr>
          <p:nvPr>
            <p:ph type="subTitle" idx="1"/>
          </p:nvPr>
        </p:nvSpPr>
        <p:spPr>
          <a:xfrm>
            <a:off x="685800" y="3947785"/>
            <a:ext cx="7620000" cy="2438400"/>
          </a:xfrm>
        </p:spPr>
        <p:txBody>
          <a:bodyPr/>
          <a:lstStyle>
            <a:lvl1pPr marL="0" indent="0" algn="l">
              <a:buNone/>
              <a:defRPr>
                <a:solidFill>
                  <a:schemeClr val="accent1"/>
                </a:solidFill>
                <a:effectLst/>
                <a:latin typeface="Arial" pitchFamily="34" charset="0"/>
                <a:ea typeface="Tahoma"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0" name="Rectangle 9"/>
          <p:cNvSpPr/>
          <p:nvPr userDrawn="1"/>
        </p:nvSpPr>
        <p:spPr>
          <a:xfrm>
            <a:off x="678246" y="2375316"/>
            <a:ext cx="157150" cy="1572470"/>
          </a:xfrm>
          <a:prstGeom prst="rect">
            <a:avLst/>
          </a:prstGeom>
          <a:solidFill>
            <a:srgbClr val="076797"/>
          </a:solidFill>
          <a:ln w="9525">
            <a:solidFill>
              <a:srgbClr val="0767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userDrawn="1"/>
        </p:nvCxnSpPr>
        <p:spPr>
          <a:xfrm>
            <a:off x="681050" y="2382510"/>
            <a:ext cx="7777150" cy="0"/>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sp>
        <p:nvSpPr>
          <p:cNvPr id="17" name="Rectangle 16"/>
          <p:cNvSpPr/>
          <p:nvPr userDrawn="1"/>
        </p:nvSpPr>
        <p:spPr>
          <a:xfrm>
            <a:off x="8305800" y="3947785"/>
            <a:ext cx="152400" cy="2421651"/>
          </a:xfrm>
          <a:prstGeom prst="rect">
            <a:avLst/>
          </a:prstGeom>
          <a:solidFill>
            <a:srgbClr val="076797"/>
          </a:solidFill>
          <a:ln w="9525">
            <a:solidFill>
              <a:srgbClr val="0767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userDrawn="1"/>
        </p:nvCxnSpPr>
        <p:spPr>
          <a:xfrm flipV="1">
            <a:off x="681050" y="6369436"/>
            <a:ext cx="7777150" cy="1657"/>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sp>
        <p:nvSpPr>
          <p:cNvPr id="20" name="Rectangle 19"/>
          <p:cNvSpPr/>
          <p:nvPr userDrawn="1"/>
        </p:nvSpPr>
        <p:spPr>
          <a:xfrm>
            <a:off x="681050" y="3871585"/>
            <a:ext cx="7777150" cy="76200"/>
          </a:xfrm>
          <a:prstGeom prst="rect">
            <a:avLst/>
          </a:prstGeom>
          <a:solidFill>
            <a:srgbClr val="076797"/>
          </a:solidFill>
          <a:ln w="9525">
            <a:solidFill>
              <a:srgbClr val="0767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userDrawn="1"/>
        </p:nvSpPr>
        <p:spPr>
          <a:xfrm>
            <a:off x="678246" y="1236542"/>
            <a:ext cx="6236459" cy="1138773"/>
          </a:xfrm>
          <a:prstGeom prst="rect">
            <a:avLst/>
          </a:prstGeom>
          <a:solidFill>
            <a:srgbClr val="076797"/>
          </a:solidFill>
          <a:ln>
            <a:solidFill>
              <a:srgbClr val="076797"/>
            </a:solidFill>
          </a:ln>
        </p:spPr>
        <p:txBody>
          <a:bodyPr wrap="square" rtlCol="0">
            <a:spAutoFit/>
          </a:bodyPr>
          <a:lstStyle/>
          <a:p>
            <a:pPr algn="ctr"/>
            <a:r>
              <a:rPr lang="en-US" sz="1800" b="0" dirty="0">
                <a:solidFill>
                  <a:schemeClr val="tx2">
                    <a:lumMod val="40000"/>
                    <a:lumOff val="60000"/>
                  </a:schemeClr>
                </a:solidFill>
                <a:effectLst>
                  <a:outerShdw blurRad="38100" dist="38100" dir="2700000" algn="tl">
                    <a:srgbClr val="000000">
                      <a:alpha val="43137"/>
                    </a:srgbClr>
                  </a:outerShdw>
                </a:effectLst>
                <a:latin typeface="Arial" pitchFamily="34" charset="0"/>
                <a:ea typeface="Tahoma" pitchFamily="34" charset="0"/>
                <a:cs typeface="Arial" pitchFamily="34" charset="0"/>
              </a:rPr>
              <a:t>Department </a:t>
            </a:r>
            <a:r>
              <a:rPr lang="en-US" sz="1400" b="0" i="0" dirty="0">
                <a:solidFill>
                  <a:schemeClr val="tx2">
                    <a:lumMod val="40000"/>
                    <a:lumOff val="60000"/>
                  </a:schemeClr>
                </a:solidFill>
                <a:effectLst>
                  <a:outerShdw blurRad="38100" dist="38100" dir="2700000" algn="tl">
                    <a:srgbClr val="000000">
                      <a:alpha val="43137"/>
                    </a:srgbClr>
                  </a:outerShdw>
                </a:effectLst>
                <a:latin typeface="Arial" pitchFamily="34" charset="0"/>
                <a:ea typeface="Tahoma" pitchFamily="34" charset="0"/>
                <a:cs typeface="Arial" pitchFamily="34" charset="0"/>
              </a:rPr>
              <a:t>of</a:t>
            </a:r>
            <a:r>
              <a:rPr lang="en-US" sz="1800" b="0" i="0" dirty="0">
                <a:solidFill>
                  <a:schemeClr val="tx2">
                    <a:lumMod val="40000"/>
                    <a:lumOff val="60000"/>
                  </a:schemeClr>
                </a:solidFill>
                <a:effectLst>
                  <a:outerShdw blurRad="38100" dist="38100" dir="2700000" algn="tl">
                    <a:srgbClr val="000000">
                      <a:alpha val="43137"/>
                    </a:srgbClr>
                  </a:outerShdw>
                </a:effectLst>
                <a:latin typeface="Arial" pitchFamily="34" charset="0"/>
                <a:ea typeface="Tahoma" pitchFamily="34" charset="0"/>
                <a:cs typeface="Arial" pitchFamily="34" charset="0"/>
              </a:rPr>
              <a:t> Mechanical Engineering</a:t>
            </a:r>
          </a:p>
          <a:p>
            <a:pPr algn="ctr"/>
            <a:r>
              <a:rPr lang="en-US" sz="2400" b="1" i="0" dirty="0">
                <a:solidFill>
                  <a:schemeClr val="accent1"/>
                </a:solidFill>
                <a:effectLst>
                  <a:outerShdw blurRad="50800" dist="38100" dir="2700000" algn="tl" rotWithShape="0">
                    <a:schemeClr val="accent3">
                      <a:lumMod val="40000"/>
                      <a:lumOff val="60000"/>
                      <a:alpha val="40000"/>
                    </a:schemeClr>
                  </a:outerShdw>
                </a:effectLst>
                <a:latin typeface="Arial" pitchFamily="34" charset="0"/>
                <a:ea typeface="Tahoma" pitchFamily="34" charset="0"/>
                <a:cs typeface="Arial" pitchFamily="34" charset="0"/>
              </a:rPr>
              <a:t>ME 322 – Mechanical Engineering Thermodynamics</a:t>
            </a:r>
            <a:endParaRPr lang="en-US" sz="2400" b="1" dirty="0">
              <a:solidFill>
                <a:schemeClr val="accent1"/>
              </a:solidFill>
              <a:effectLst>
                <a:outerShdw blurRad="50800" dist="38100" dir="2700000" algn="tl" rotWithShape="0">
                  <a:schemeClr val="accent3">
                    <a:lumMod val="40000"/>
                    <a:lumOff val="60000"/>
                    <a:alpha val="40000"/>
                  </a:schemeClr>
                </a:outerShdw>
              </a:effectLst>
              <a:latin typeface="Arial" pitchFamily="34" charset="0"/>
              <a:ea typeface="Tahoma" pitchFamily="34" charset="0"/>
              <a:cs typeface="Arial" pitchFamily="34" charset="0"/>
            </a:endParaRPr>
          </a:p>
        </p:txBody>
      </p:sp>
      <p:pic>
        <p:nvPicPr>
          <p:cNvPr id="9218"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8246" y="241385"/>
            <a:ext cx="4008735" cy="925093"/>
          </a:xfrm>
          <a:prstGeom prst="rect">
            <a:avLst/>
          </a:prstGeom>
          <a:noFill/>
          <a:extLst>
            <a:ext uri="{909E8E84-426E-40DD-AFC4-6F175D3DCCD1}">
              <a14:hiddenFill xmlns:a14="http://schemas.microsoft.com/office/drawing/2010/main">
                <a:solidFill>
                  <a:srgbClr val="FFFFFF"/>
                </a:solidFill>
              </a14:hiddenFill>
            </a:ext>
          </a:extLst>
        </p:spPr>
      </p:pic>
      <p:pic>
        <p:nvPicPr>
          <p:cNvPr id="9219" name="Picture 3" descr="G:\STEVE_HP7E\My Documents\My Pictures\Official UI Art\04UI_Seal-Black.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106730" y="202980"/>
            <a:ext cx="1814397" cy="18143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B7E150-72F3-44C5-96E5-C72CE1B25613}" type="datetime1">
              <a:rPr lang="en-US" smtClean="0"/>
              <a:pPr/>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90861-4B16-40B9-9EE8-90F7D404DB3D}" type="slidenum">
              <a:rPr lang="en-US" smtClean="0"/>
              <a:pPr/>
              <a:t>‹#›</a:t>
            </a:fld>
            <a:endParaRPr lang="en-US"/>
          </a:p>
        </p:txBody>
      </p:sp>
      <p:cxnSp>
        <p:nvCxnSpPr>
          <p:cNvPr id="8" name="Straight Connector 7"/>
          <p:cNvCxnSpPr/>
          <p:nvPr userDrawn="1"/>
        </p:nvCxnSpPr>
        <p:spPr>
          <a:xfrm>
            <a:off x="457200" y="1104900"/>
            <a:ext cx="822960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57200" y="6286500"/>
            <a:ext cx="822960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304800" y="190500"/>
            <a:ext cx="152400" cy="9144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9975A4-B7E8-425F-BB24-BD800D4E6C4A}" type="datetime1">
              <a:rPr lang="en-US" smtClean="0"/>
              <a:pPr/>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90861-4B16-40B9-9EE8-90F7D404DB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04800" y="1086295"/>
            <a:ext cx="8382000" cy="5162105"/>
          </a:xfrm>
        </p:spPr>
        <p:txBody>
          <a:bodyPr/>
          <a:lstStyle>
            <a:lvl1pPr>
              <a:defRPr>
                <a:latin typeface="Arial" pitchFamily="34" charset="0"/>
                <a:cs typeface="Arial" pitchFamily="34" charset="0"/>
              </a:defRPr>
            </a:lvl1pPr>
            <a:lvl2pPr>
              <a:defRPr>
                <a:solidFill>
                  <a:srgbClr val="076797"/>
                </a:solidFill>
                <a:latin typeface="Arial" pitchFamily="34" charset="0"/>
                <a:cs typeface="Arial" pitchFamily="34" charset="0"/>
              </a:defRPr>
            </a:lvl2pPr>
            <a:lvl3pPr>
              <a:defRPr>
                <a:latin typeface="Arial" pitchFamily="34" charset="0"/>
                <a:cs typeface="Arial" pitchFamily="34" charset="0"/>
              </a:defRPr>
            </a:lvl3pPr>
            <a:lvl4pPr>
              <a:defRPr>
                <a:solidFill>
                  <a:srgbClr val="076797"/>
                </a:solidFill>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78615" y="6405110"/>
            <a:ext cx="773565" cy="365125"/>
          </a:xfrm>
        </p:spPr>
        <p:txBody>
          <a:bodyPr/>
          <a:lstStyle>
            <a:lvl1pPr algn="ctr">
              <a:defRPr i="0">
                <a:latin typeface="Arial" pitchFamily="34" charset="0"/>
                <a:cs typeface="Arial" pitchFamily="34" charset="0"/>
              </a:defRPr>
            </a:lvl1pPr>
          </a:lstStyle>
          <a:p>
            <a:pPr algn="l"/>
            <a:fld id="{16890861-4B16-40B9-9EE8-90F7D404DB3D}" type="slidenum">
              <a:rPr lang="en-US" smtClean="0"/>
              <a:pPr algn="l"/>
              <a:t>‹#›</a:t>
            </a:fld>
            <a:endParaRPr lang="en-US" dirty="0"/>
          </a:p>
        </p:txBody>
      </p:sp>
      <p:cxnSp>
        <p:nvCxnSpPr>
          <p:cNvPr id="8" name="Straight Connector 7"/>
          <p:cNvCxnSpPr/>
          <p:nvPr userDrawn="1"/>
        </p:nvCxnSpPr>
        <p:spPr>
          <a:xfrm>
            <a:off x="304800" y="1046303"/>
            <a:ext cx="8382000" cy="1588"/>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304800" y="6288088"/>
            <a:ext cx="8382000" cy="0"/>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304800" y="190501"/>
            <a:ext cx="152400" cy="857390"/>
          </a:xfrm>
          <a:prstGeom prst="rect">
            <a:avLst/>
          </a:prstGeom>
          <a:solidFill>
            <a:srgbClr val="076797"/>
          </a:solidFill>
          <a:ln w="9525">
            <a:solidFill>
              <a:srgbClr val="0767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0" name="Title 1"/>
          <p:cNvSpPr>
            <a:spLocks noGrp="1"/>
          </p:cNvSpPr>
          <p:nvPr>
            <p:ph type="title"/>
          </p:nvPr>
        </p:nvSpPr>
        <p:spPr>
          <a:xfrm>
            <a:off x="457200" y="190500"/>
            <a:ext cx="8229600" cy="868362"/>
          </a:xfrm>
        </p:spPr>
        <p:txBody>
          <a:bodyPr/>
          <a:lstStyle>
            <a:lvl1pPr>
              <a:defRPr>
                <a:latin typeface="Arial" pitchFamily="34" charset="0"/>
                <a:cs typeface="Arial" pitchFamily="34" charset="0"/>
              </a:defRPr>
            </a:lvl1pPr>
          </a:lstStyle>
          <a:p>
            <a:r>
              <a:rPr lang="en-US" dirty="0"/>
              <a:t>Click to edit Master title style</a:t>
            </a:r>
          </a:p>
        </p:txBody>
      </p:sp>
      <p:cxnSp>
        <p:nvCxnSpPr>
          <p:cNvPr id="11" name="Straight Connector 10"/>
          <p:cNvCxnSpPr/>
          <p:nvPr userDrawn="1"/>
        </p:nvCxnSpPr>
        <p:spPr>
          <a:xfrm>
            <a:off x="304800" y="1046303"/>
            <a:ext cx="8382000" cy="1588"/>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304800" y="190501"/>
            <a:ext cx="152400" cy="857390"/>
          </a:xfrm>
          <a:prstGeom prst="rect">
            <a:avLst/>
          </a:prstGeom>
          <a:solidFill>
            <a:srgbClr val="076797"/>
          </a:solidFill>
          <a:ln w="9525">
            <a:solidFill>
              <a:srgbClr val="0767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5"/>
          <p:cNvSpPr>
            <a:spLocks noGrp="1"/>
          </p:cNvSpPr>
          <p:nvPr>
            <p:ph type="sldNum" sz="quarter" idx="12"/>
          </p:nvPr>
        </p:nvSpPr>
        <p:spPr>
          <a:xfrm>
            <a:off x="78615" y="6405110"/>
            <a:ext cx="773565" cy="365125"/>
          </a:xfrm>
        </p:spPr>
        <p:txBody>
          <a:bodyPr/>
          <a:lstStyle>
            <a:lvl1pPr algn="ctr">
              <a:defRPr i="0">
                <a:latin typeface="Arial" pitchFamily="34" charset="0"/>
                <a:cs typeface="Arial" pitchFamily="34" charset="0"/>
              </a:defRPr>
            </a:lvl1pPr>
          </a:lstStyle>
          <a:p>
            <a:pPr algn="l"/>
            <a:fld id="{16890861-4B16-40B9-9EE8-90F7D404DB3D}" type="slidenum">
              <a:rPr lang="en-US" smtClean="0"/>
              <a:pPr algn="l"/>
              <a:t>‹#›</a:t>
            </a:fld>
            <a:endParaRPr lang="en-US" dirty="0"/>
          </a:p>
        </p:txBody>
      </p:sp>
      <p:cxnSp>
        <p:nvCxnSpPr>
          <p:cNvPr id="15" name="Straight Connector 14"/>
          <p:cNvCxnSpPr/>
          <p:nvPr userDrawn="1"/>
        </p:nvCxnSpPr>
        <p:spPr>
          <a:xfrm>
            <a:off x="304800" y="6288088"/>
            <a:ext cx="8382000" cy="0"/>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pic>
        <p:nvPicPr>
          <p:cNvPr id="9"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Book Antiqua" pitchFamily="18"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Book Antiqu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204C856D-A7D5-4A83-86A1-E405EB9F6480}" type="datetime1">
              <a:rPr lang="en-US" smtClean="0"/>
              <a:pPr/>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90861-4B16-40B9-9EE8-90F7D404DB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sz="half" idx="1"/>
          </p:nvPr>
        </p:nvSpPr>
        <p:spPr>
          <a:xfrm>
            <a:off x="457200" y="1181100"/>
            <a:ext cx="4038600" cy="5067300"/>
          </a:xfrm>
        </p:spPr>
        <p:txBody>
          <a:bodyPr/>
          <a:lstStyle>
            <a:lvl1pPr>
              <a:defRPr sz="2800">
                <a:latin typeface="Arial" pitchFamily="34" charset="0"/>
                <a:cs typeface="Arial" pitchFamily="34" charset="0"/>
              </a:defRPr>
            </a:lvl1pPr>
            <a:lvl2pPr>
              <a:defRPr sz="2400">
                <a:solidFill>
                  <a:srgbClr val="076797"/>
                </a:solidFill>
                <a:latin typeface="Arial" pitchFamily="34" charset="0"/>
                <a:cs typeface="Arial" pitchFamily="34" charset="0"/>
              </a:defRPr>
            </a:lvl2pPr>
            <a:lvl3pPr>
              <a:defRPr sz="2000">
                <a:latin typeface="Arial" pitchFamily="34" charset="0"/>
                <a:cs typeface="Arial" pitchFamily="34" charset="0"/>
              </a:defRPr>
            </a:lvl3pPr>
            <a:lvl4pPr>
              <a:defRPr sz="1800">
                <a:solidFill>
                  <a:srgbClr val="076797"/>
                </a:solidFill>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181100"/>
            <a:ext cx="4038600" cy="5067300"/>
          </a:xfrm>
        </p:spPr>
        <p:txBody>
          <a:bodyPr/>
          <a:lstStyle>
            <a:lvl1pPr>
              <a:defRPr sz="2800">
                <a:latin typeface="Arial" pitchFamily="34" charset="0"/>
                <a:cs typeface="Arial" pitchFamily="34" charset="0"/>
              </a:defRPr>
            </a:lvl1pPr>
            <a:lvl2pPr>
              <a:defRPr sz="2400">
                <a:solidFill>
                  <a:srgbClr val="076797"/>
                </a:solidFill>
                <a:latin typeface="Arial" pitchFamily="34" charset="0"/>
                <a:cs typeface="Arial" pitchFamily="34" charset="0"/>
              </a:defRPr>
            </a:lvl2pPr>
            <a:lvl3pPr>
              <a:defRPr sz="2000">
                <a:latin typeface="Arial" pitchFamily="34" charset="0"/>
                <a:cs typeface="Arial" pitchFamily="34" charset="0"/>
              </a:defRPr>
            </a:lvl3pPr>
            <a:lvl4pPr>
              <a:defRPr sz="1800">
                <a:solidFill>
                  <a:srgbClr val="076797"/>
                </a:solidFill>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38FFFE05-D46B-4769-8980-F59A989191A1}" type="datetime1">
              <a:rPr lang="en-US" smtClean="0"/>
              <a:pPr/>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90861-4B16-40B9-9EE8-90F7D404DB3D}" type="slidenum">
              <a:rPr lang="en-US" smtClean="0"/>
              <a:pPr/>
              <a:t>‹#›</a:t>
            </a:fld>
            <a:endParaRPr lang="en-US"/>
          </a:p>
        </p:txBody>
      </p:sp>
      <p:cxnSp>
        <p:nvCxnSpPr>
          <p:cNvPr id="9" name="Straight Connector 8"/>
          <p:cNvCxnSpPr/>
          <p:nvPr userDrawn="1"/>
        </p:nvCxnSpPr>
        <p:spPr>
          <a:xfrm>
            <a:off x="304800" y="1104900"/>
            <a:ext cx="8388685" cy="1588"/>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286500"/>
            <a:ext cx="8229600" cy="1588"/>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304800" y="192088"/>
            <a:ext cx="152400" cy="914400"/>
          </a:xfrm>
          <a:prstGeom prst="rect">
            <a:avLst/>
          </a:prstGeom>
          <a:solidFill>
            <a:srgbClr val="0767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76797"/>
              </a:solidFill>
            </a:endParaRPr>
          </a:p>
        </p:txBody>
      </p:sp>
      <p:pic>
        <p:nvPicPr>
          <p:cNvPr id="12"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81100"/>
            <a:ext cx="4040188" cy="9937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4"/>
            <a:ext cx="4040188" cy="4035425"/>
          </a:xfrm>
        </p:spPr>
        <p:txBody>
          <a:bodyPr/>
          <a:lstStyle>
            <a:lvl1pPr>
              <a:defRPr sz="2400"/>
            </a:lvl1pPr>
            <a:lvl2pPr>
              <a:defRPr sz="2000">
                <a:solidFill>
                  <a:schemeClr val="accent5"/>
                </a:solidFill>
              </a:defRPr>
            </a:lvl2pPr>
            <a:lvl3pPr>
              <a:defRPr sz="1800"/>
            </a:lvl3pPr>
            <a:lvl4pPr>
              <a:defRPr sz="1600">
                <a:solidFill>
                  <a:schemeClr val="accent5"/>
                </a:solidFill>
              </a:defRPr>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219200"/>
            <a:ext cx="4041775" cy="9556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4"/>
            <a:ext cx="4041775" cy="4035425"/>
          </a:xfrm>
        </p:spPr>
        <p:txBody>
          <a:bodyPr/>
          <a:lstStyle>
            <a:lvl1pPr>
              <a:defRPr sz="2400"/>
            </a:lvl1pPr>
            <a:lvl2pPr>
              <a:defRPr sz="2000">
                <a:solidFill>
                  <a:schemeClr val="accent5"/>
                </a:solidFill>
              </a:defRPr>
            </a:lvl2pPr>
            <a:lvl3pPr>
              <a:defRPr sz="1800"/>
            </a:lvl3pPr>
            <a:lvl4pPr>
              <a:defRPr sz="1600">
                <a:solidFill>
                  <a:schemeClr val="accent5"/>
                </a:solidFill>
              </a:defRPr>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D0C6C6B8-8C04-4296-89D4-905557259A71}" type="datetime1">
              <a:rPr lang="en-US" smtClean="0"/>
              <a:pPr/>
              <a:t>12/1/2023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890861-4B16-40B9-9EE8-90F7D404DB3D}" type="slidenum">
              <a:rPr lang="en-US" smtClean="0"/>
              <a:pPr/>
              <a:t>‹#›</a:t>
            </a:fld>
            <a:endParaRPr lang="en-US"/>
          </a:p>
        </p:txBody>
      </p:sp>
      <p:cxnSp>
        <p:nvCxnSpPr>
          <p:cNvPr id="11" name="Straight Connector 10"/>
          <p:cNvCxnSpPr/>
          <p:nvPr userDrawn="1"/>
        </p:nvCxnSpPr>
        <p:spPr>
          <a:xfrm>
            <a:off x="457200" y="1104900"/>
            <a:ext cx="8229600" cy="1588"/>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457200" y="6286500"/>
            <a:ext cx="8229600" cy="1588"/>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304800" y="190500"/>
            <a:ext cx="152400" cy="91440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7B8394-1289-49A0-97B1-D7C884EA7072}" type="datetime1">
              <a:rPr lang="en-US" smtClean="0"/>
              <a:pPr/>
              <a:t>12/1/2023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890861-4B16-40B9-9EE8-90F7D404DB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C7CC5D-15E3-4648-8232-2D20786571C0}" type="datetime1">
              <a:rPr lang="en-US" smtClean="0"/>
              <a:pPr/>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90861-4B16-40B9-9EE8-90F7D404DB3D}" type="slidenum">
              <a:rPr lang="en-US" smtClean="0"/>
              <a:pPr/>
              <a:t>‹#›</a:t>
            </a:fld>
            <a:endParaRPr lang="en-US"/>
          </a:p>
        </p:txBody>
      </p:sp>
      <p:cxnSp>
        <p:nvCxnSpPr>
          <p:cNvPr id="9" name="Straight Connector 8"/>
          <p:cNvCxnSpPr/>
          <p:nvPr userDrawn="1"/>
        </p:nvCxnSpPr>
        <p:spPr>
          <a:xfrm>
            <a:off x="457200" y="6286500"/>
            <a:ext cx="822960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F8D9EE-AF68-4C74-80AF-2224FB38186F}" type="datetime1">
              <a:rPr lang="en-US" smtClean="0"/>
              <a:pPr/>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90861-4B16-40B9-9EE8-90F7D404DB3D}" type="slidenum">
              <a:rPr lang="en-US" smtClean="0"/>
              <a:pPr/>
              <a:t>‹#›</a:t>
            </a:fld>
            <a:endParaRPr lang="en-US"/>
          </a:p>
        </p:txBody>
      </p:sp>
      <p:cxnSp>
        <p:nvCxnSpPr>
          <p:cNvPr id="9" name="Straight Connector 8"/>
          <p:cNvCxnSpPr/>
          <p:nvPr userDrawn="1"/>
        </p:nvCxnSpPr>
        <p:spPr>
          <a:xfrm>
            <a:off x="457200" y="6286500"/>
            <a:ext cx="822960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90500"/>
            <a:ext cx="8229600" cy="86836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143000"/>
            <a:ext cx="8229600" cy="5105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505200" y="6362700"/>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075477-58BD-4A28-9926-AB4BEBA63B4E}" type="datetime1">
              <a:rPr lang="en-US" smtClean="0"/>
              <a:pPr/>
              <a:t>12/1/2023</a:t>
            </a:fld>
            <a:endParaRPr lang="en-US" dirty="0"/>
          </a:p>
        </p:txBody>
      </p:sp>
      <p:sp>
        <p:nvSpPr>
          <p:cNvPr id="5" name="Footer Placeholder 4"/>
          <p:cNvSpPr>
            <a:spLocks noGrp="1"/>
          </p:cNvSpPr>
          <p:nvPr>
            <p:ph type="ftr" sz="quarter" idx="3"/>
          </p:nvPr>
        </p:nvSpPr>
        <p:spPr>
          <a:xfrm>
            <a:off x="5791200" y="63627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57200" y="63627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890861-4B16-40B9-9EE8-90F7D404DB3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1" r:id="rId4"/>
    <p:sldLayoutId id="2147483652" r:id="rId5"/>
    <p:sldLayoutId id="2147483653"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4000" kern="1200">
          <a:solidFill>
            <a:schemeClr val="tx1"/>
          </a:solidFill>
          <a:latin typeface="Tahoma" pitchFamily="34" charset="0"/>
          <a:ea typeface="+mj-ea"/>
          <a:cs typeface="Tahom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ahoma" pitchFamily="34" charset="0"/>
          <a:ea typeface="+mn-ea"/>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rgbClr val="076797"/>
          </a:solidFill>
          <a:latin typeface="Tahoma" pitchFamily="34" charset="0"/>
          <a:ea typeface="+mn-ea"/>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ahoma" pitchFamily="34" charset="0"/>
          <a:ea typeface="+mn-ea"/>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rgbClr val="076797"/>
          </a:solidFill>
          <a:latin typeface="Tahoma" pitchFamily="34" charset="0"/>
          <a:ea typeface="+mn-ea"/>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3" Type="http://schemas.openxmlformats.org/officeDocument/2006/relationships/oleObject" Target="../embeddings/oleObject118.bin"/><Relationship Id="rId18" Type="http://schemas.openxmlformats.org/officeDocument/2006/relationships/image" Target="../media/image11.wmf"/><Relationship Id="rId26" Type="http://schemas.openxmlformats.org/officeDocument/2006/relationships/oleObject" Target="../embeddings/oleObject125.bin"/><Relationship Id="rId39" Type="http://schemas.openxmlformats.org/officeDocument/2006/relationships/image" Target="../media/image70.wmf"/><Relationship Id="rId21" Type="http://schemas.openxmlformats.org/officeDocument/2006/relationships/oleObject" Target="../embeddings/oleObject122.bin"/><Relationship Id="rId34" Type="http://schemas.openxmlformats.org/officeDocument/2006/relationships/oleObject" Target="../embeddings/oleObject129.bin"/><Relationship Id="rId42" Type="http://schemas.openxmlformats.org/officeDocument/2006/relationships/oleObject" Target="../embeddings/oleObject133.bin"/><Relationship Id="rId47" Type="http://schemas.openxmlformats.org/officeDocument/2006/relationships/image" Target="../media/image74.wmf"/><Relationship Id="rId7" Type="http://schemas.openxmlformats.org/officeDocument/2006/relationships/oleObject" Target="../embeddings/oleObject115.bin"/><Relationship Id="rId2" Type="http://schemas.openxmlformats.org/officeDocument/2006/relationships/notesSlide" Target="../notesSlides/notesSlide12.xml"/><Relationship Id="rId16" Type="http://schemas.openxmlformats.org/officeDocument/2006/relationships/image" Target="../media/image10.wmf"/><Relationship Id="rId29" Type="http://schemas.openxmlformats.org/officeDocument/2006/relationships/image" Target="../media/image44.wmf"/><Relationship Id="rId11" Type="http://schemas.openxmlformats.org/officeDocument/2006/relationships/oleObject" Target="../embeddings/oleObject117.bin"/><Relationship Id="rId24" Type="http://schemas.openxmlformats.org/officeDocument/2006/relationships/oleObject" Target="../embeddings/oleObject124.bin"/><Relationship Id="rId32" Type="http://schemas.openxmlformats.org/officeDocument/2006/relationships/oleObject" Target="../embeddings/oleObject128.bin"/><Relationship Id="rId37" Type="http://schemas.openxmlformats.org/officeDocument/2006/relationships/image" Target="../media/image69.wmf"/><Relationship Id="rId40" Type="http://schemas.openxmlformats.org/officeDocument/2006/relationships/oleObject" Target="../embeddings/oleObject132.bin"/><Relationship Id="rId45" Type="http://schemas.openxmlformats.org/officeDocument/2006/relationships/image" Target="../media/image73.wmf"/><Relationship Id="rId5" Type="http://schemas.openxmlformats.org/officeDocument/2006/relationships/oleObject" Target="../embeddings/oleObject114.bin"/><Relationship Id="rId15" Type="http://schemas.openxmlformats.org/officeDocument/2006/relationships/oleObject" Target="../embeddings/oleObject119.bin"/><Relationship Id="rId23" Type="http://schemas.openxmlformats.org/officeDocument/2006/relationships/image" Target="../media/image13.wmf"/><Relationship Id="rId28" Type="http://schemas.openxmlformats.org/officeDocument/2006/relationships/oleObject" Target="../embeddings/oleObject126.bin"/><Relationship Id="rId36" Type="http://schemas.openxmlformats.org/officeDocument/2006/relationships/oleObject" Target="../embeddings/oleObject130.bin"/><Relationship Id="rId49" Type="http://schemas.openxmlformats.org/officeDocument/2006/relationships/image" Target="../media/image75.wmf"/><Relationship Id="rId10" Type="http://schemas.openxmlformats.org/officeDocument/2006/relationships/image" Target="../media/image7.wmf"/><Relationship Id="rId19" Type="http://schemas.openxmlformats.org/officeDocument/2006/relationships/oleObject" Target="../embeddings/oleObject121.bin"/><Relationship Id="rId31" Type="http://schemas.openxmlformats.org/officeDocument/2006/relationships/image" Target="../media/image66.wmf"/><Relationship Id="rId44" Type="http://schemas.openxmlformats.org/officeDocument/2006/relationships/oleObject" Target="../embeddings/oleObject134.bin"/><Relationship Id="rId4" Type="http://schemas.openxmlformats.org/officeDocument/2006/relationships/image" Target="../media/image40.wmf"/><Relationship Id="rId9" Type="http://schemas.openxmlformats.org/officeDocument/2006/relationships/oleObject" Target="../embeddings/oleObject116.bin"/><Relationship Id="rId14" Type="http://schemas.openxmlformats.org/officeDocument/2006/relationships/image" Target="../media/image9.wmf"/><Relationship Id="rId22" Type="http://schemas.openxmlformats.org/officeDocument/2006/relationships/oleObject" Target="../embeddings/oleObject123.bin"/><Relationship Id="rId27" Type="http://schemas.openxmlformats.org/officeDocument/2006/relationships/image" Target="../media/image19.wmf"/><Relationship Id="rId30" Type="http://schemas.openxmlformats.org/officeDocument/2006/relationships/oleObject" Target="../embeddings/oleObject127.bin"/><Relationship Id="rId35" Type="http://schemas.openxmlformats.org/officeDocument/2006/relationships/image" Target="../media/image68.wmf"/><Relationship Id="rId43" Type="http://schemas.openxmlformats.org/officeDocument/2006/relationships/image" Target="../media/image72.wmf"/><Relationship Id="rId48" Type="http://schemas.openxmlformats.org/officeDocument/2006/relationships/oleObject" Target="../embeddings/oleObject136.bin"/><Relationship Id="rId8" Type="http://schemas.openxmlformats.org/officeDocument/2006/relationships/image" Target="../media/image65.wmf"/><Relationship Id="rId3" Type="http://schemas.openxmlformats.org/officeDocument/2006/relationships/oleObject" Target="../embeddings/oleObject113.bin"/><Relationship Id="rId12" Type="http://schemas.openxmlformats.org/officeDocument/2006/relationships/image" Target="../media/image8.wmf"/><Relationship Id="rId17" Type="http://schemas.openxmlformats.org/officeDocument/2006/relationships/oleObject" Target="../embeddings/oleObject120.bin"/><Relationship Id="rId25" Type="http://schemas.openxmlformats.org/officeDocument/2006/relationships/image" Target="../media/image43.wmf"/><Relationship Id="rId33" Type="http://schemas.openxmlformats.org/officeDocument/2006/relationships/image" Target="../media/image67.wmf"/><Relationship Id="rId38" Type="http://schemas.openxmlformats.org/officeDocument/2006/relationships/oleObject" Target="../embeddings/oleObject131.bin"/><Relationship Id="rId46" Type="http://schemas.openxmlformats.org/officeDocument/2006/relationships/oleObject" Target="../embeddings/oleObject135.bin"/><Relationship Id="rId20" Type="http://schemas.openxmlformats.org/officeDocument/2006/relationships/image" Target="../media/image12.wmf"/><Relationship Id="rId41" Type="http://schemas.openxmlformats.org/officeDocument/2006/relationships/image" Target="../media/image71.wmf"/><Relationship Id="rId1" Type="http://schemas.openxmlformats.org/officeDocument/2006/relationships/slideLayout" Target="../slideLayouts/slideLayout3.xml"/><Relationship Id="rId6" Type="http://schemas.openxmlformats.org/officeDocument/2006/relationships/image" Target="../media/image5.wmf"/></Relationships>
</file>

<file path=ppt/slides/_rels/slide13.xml.rels><?xml version="1.0" encoding="UTF-8" standalone="yes"?>
<Relationships xmlns="http://schemas.openxmlformats.org/package/2006/relationships"><Relationship Id="rId13" Type="http://schemas.openxmlformats.org/officeDocument/2006/relationships/oleObject" Target="../embeddings/oleObject142.bin"/><Relationship Id="rId18" Type="http://schemas.openxmlformats.org/officeDocument/2006/relationships/image" Target="../media/image13.wmf"/><Relationship Id="rId26" Type="http://schemas.openxmlformats.org/officeDocument/2006/relationships/image" Target="../media/image69.wmf"/><Relationship Id="rId3" Type="http://schemas.openxmlformats.org/officeDocument/2006/relationships/oleObject" Target="../embeddings/oleObject137.bin"/><Relationship Id="rId21" Type="http://schemas.openxmlformats.org/officeDocument/2006/relationships/oleObject" Target="../embeddings/oleObject146.bin"/><Relationship Id="rId34" Type="http://schemas.openxmlformats.org/officeDocument/2006/relationships/image" Target="../media/image87.wmf"/><Relationship Id="rId7" Type="http://schemas.openxmlformats.org/officeDocument/2006/relationships/oleObject" Target="../embeddings/oleObject139.bin"/><Relationship Id="rId12" Type="http://schemas.openxmlformats.org/officeDocument/2006/relationships/image" Target="../media/image79.wmf"/><Relationship Id="rId17" Type="http://schemas.openxmlformats.org/officeDocument/2006/relationships/oleObject" Target="../embeddings/oleObject144.bin"/><Relationship Id="rId25" Type="http://schemas.openxmlformats.org/officeDocument/2006/relationships/oleObject" Target="../embeddings/oleObject148.bin"/><Relationship Id="rId33" Type="http://schemas.openxmlformats.org/officeDocument/2006/relationships/oleObject" Target="../embeddings/oleObject152.bin"/><Relationship Id="rId2" Type="http://schemas.openxmlformats.org/officeDocument/2006/relationships/notesSlide" Target="../notesSlides/notesSlide13.xml"/><Relationship Id="rId16" Type="http://schemas.openxmlformats.org/officeDocument/2006/relationships/image" Target="../media/image5.wmf"/><Relationship Id="rId20" Type="http://schemas.openxmlformats.org/officeDocument/2006/relationships/image" Target="../media/image81.wmf"/><Relationship Id="rId29" Type="http://schemas.openxmlformats.org/officeDocument/2006/relationships/oleObject" Target="../embeddings/oleObject150.bin"/><Relationship Id="rId1" Type="http://schemas.openxmlformats.org/officeDocument/2006/relationships/slideLayout" Target="../slideLayouts/slideLayout3.xml"/><Relationship Id="rId6" Type="http://schemas.openxmlformats.org/officeDocument/2006/relationships/image" Target="../media/image77.wmf"/><Relationship Id="rId11" Type="http://schemas.openxmlformats.org/officeDocument/2006/relationships/oleObject" Target="../embeddings/oleObject141.bin"/><Relationship Id="rId24" Type="http://schemas.openxmlformats.org/officeDocument/2006/relationships/image" Target="../media/image83.wmf"/><Relationship Id="rId32" Type="http://schemas.openxmlformats.org/officeDocument/2006/relationships/image" Target="../media/image86.wmf"/><Relationship Id="rId5" Type="http://schemas.openxmlformats.org/officeDocument/2006/relationships/oleObject" Target="../embeddings/oleObject138.bin"/><Relationship Id="rId15" Type="http://schemas.openxmlformats.org/officeDocument/2006/relationships/oleObject" Target="../embeddings/oleObject143.bin"/><Relationship Id="rId23" Type="http://schemas.openxmlformats.org/officeDocument/2006/relationships/oleObject" Target="../embeddings/oleObject147.bin"/><Relationship Id="rId28" Type="http://schemas.openxmlformats.org/officeDocument/2006/relationships/image" Target="../media/image84.wmf"/><Relationship Id="rId36" Type="http://schemas.openxmlformats.org/officeDocument/2006/relationships/image" Target="../media/image88.wmf"/><Relationship Id="rId10" Type="http://schemas.openxmlformats.org/officeDocument/2006/relationships/image" Target="../media/image10.wmf"/><Relationship Id="rId19" Type="http://schemas.openxmlformats.org/officeDocument/2006/relationships/oleObject" Target="../embeddings/oleObject145.bin"/><Relationship Id="rId31" Type="http://schemas.openxmlformats.org/officeDocument/2006/relationships/oleObject" Target="../embeddings/oleObject151.bin"/><Relationship Id="rId4" Type="http://schemas.openxmlformats.org/officeDocument/2006/relationships/image" Target="../media/image76.wmf"/><Relationship Id="rId9" Type="http://schemas.openxmlformats.org/officeDocument/2006/relationships/oleObject" Target="../embeddings/oleObject140.bin"/><Relationship Id="rId14" Type="http://schemas.openxmlformats.org/officeDocument/2006/relationships/image" Target="../media/image80.wmf"/><Relationship Id="rId22" Type="http://schemas.openxmlformats.org/officeDocument/2006/relationships/image" Target="../media/image82.wmf"/><Relationship Id="rId27" Type="http://schemas.openxmlformats.org/officeDocument/2006/relationships/oleObject" Target="../embeddings/oleObject149.bin"/><Relationship Id="rId30" Type="http://schemas.openxmlformats.org/officeDocument/2006/relationships/image" Target="../media/image85.wmf"/><Relationship Id="rId35" Type="http://schemas.openxmlformats.org/officeDocument/2006/relationships/oleObject" Target="../embeddings/oleObject153.bin"/><Relationship Id="rId8" Type="http://schemas.openxmlformats.org/officeDocument/2006/relationships/image" Target="../media/image78.wmf"/></Relationships>
</file>

<file path=ppt/slides/_rels/slide14.xml.rels><?xml version="1.0" encoding="UTF-8" standalone="yes"?>
<Relationships xmlns="http://schemas.openxmlformats.org/package/2006/relationships"><Relationship Id="rId13" Type="http://schemas.openxmlformats.org/officeDocument/2006/relationships/oleObject" Target="../embeddings/oleObject159.bin"/><Relationship Id="rId18" Type="http://schemas.openxmlformats.org/officeDocument/2006/relationships/image" Target="../media/image74.wmf"/><Relationship Id="rId26" Type="http://schemas.openxmlformats.org/officeDocument/2006/relationships/image" Target="../media/image90.wmf"/><Relationship Id="rId39" Type="http://schemas.openxmlformats.org/officeDocument/2006/relationships/oleObject" Target="../embeddings/oleObject172.bin"/><Relationship Id="rId21" Type="http://schemas.openxmlformats.org/officeDocument/2006/relationships/oleObject" Target="../embeddings/oleObject163.bin"/><Relationship Id="rId34" Type="http://schemas.openxmlformats.org/officeDocument/2006/relationships/image" Target="../media/image10.wmf"/><Relationship Id="rId42" Type="http://schemas.openxmlformats.org/officeDocument/2006/relationships/oleObject" Target="../embeddings/oleObject174.bin"/><Relationship Id="rId47" Type="http://schemas.openxmlformats.org/officeDocument/2006/relationships/image" Target="../media/image83.wmf"/><Relationship Id="rId50" Type="http://schemas.openxmlformats.org/officeDocument/2006/relationships/oleObject" Target="../embeddings/oleObject178.bin"/><Relationship Id="rId55" Type="http://schemas.openxmlformats.org/officeDocument/2006/relationships/image" Target="../media/image86.wmf"/><Relationship Id="rId7" Type="http://schemas.openxmlformats.org/officeDocument/2006/relationships/oleObject" Target="../embeddings/oleObject156.bin"/><Relationship Id="rId2" Type="http://schemas.openxmlformats.org/officeDocument/2006/relationships/notesSlide" Target="../notesSlides/notesSlide14.xml"/><Relationship Id="rId16" Type="http://schemas.openxmlformats.org/officeDocument/2006/relationships/image" Target="../media/image73.wmf"/><Relationship Id="rId29" Type="http://schemas.openxmlformats.org/officeDocument/2006/relationships/oleObject" Target="../embeddings/oleObject167.bin"/><Relationship Id="rId11" Type="http://schemas.openxmlformats.org/officeDocument/2006/relationships/oleObject" Target="../embeddings/oleObject158.bin"/><Relationship Id="rId24" Type="http://schemas.openxmlformats.org/officeDocument/2006/relationships/image" Target="../media/image89.wmf"/><Relationship Id="rId32" Type="http://schemas.openxmlformats.org/officeDocument/2006/relationships/image" Target="../media/image78.wmf"/><Relationship Id="rId37" Type="http://schemas.openxmlformats.org/officeDocument/2006/relationships/oleObject" Target="../embeddings/oleObject171.bin"/><Relationship Id="rId40" Type="http://schemas.openxmlformats.org/officeDocument/2006/relationships/oleObject" Target="../embeddings/oleObject173.bin"/><Relationship Id="rId45" Type="http://schemas.openxmlformats.org/officeDocument/2006/relationships/image" Target="../media/image82.wmf"/><Relationship Id="rId53" Type="http://schemas.openxmlformats.org/officeDocument/2006/relationships/image" Target="../media/image85.wmf"/><Relationship Id="rId58" Type="http://schemas.openxmlformats.org/officeDocument/2006/relationships/oleObject" Target="../embeddings/oleObject182.bin"/><Relationship Id="rId5" Type="http://schemas.openxmlformats.org/officeDocument/2006/relationships/oleObject" Target="../embeddings/oleObject155.bin"/><Relationship Id="rId19" Type="http://schemas.openxmlformats.org/officeDocument/2006/relationships/oleObject" Target="../embeddings/oleObject162.bin"/><Relationship Id="rId4" Type="http://schemas.openxmlformats.org/officeDocument/2006/relationships/image" Target="../media/image40.wmf"/><Relationship Id="rId9" Type="http://schemas.openxmlformats.org/officeDocument/2006/relationships/oleObject" Target="../embeddings/oleObject157.bin"/><Relationship Id="rId14" Type="http://schemas.openxmlformats.org/officeDocument/2006/relationships/image" Target="../media/image68.wmf"/><Relationship Id="rId22" Type="http://schemas.openxmlformats.org/officeDocument/2006/relationships/image" Target="../media/image48.wmf"/><Relationship Id="rId27" Type="http://schemas.openxmlformats.org/officeDocument/2006/relationships/oleObject" Target="../embeddings/oleObject166.bin"/><Relationship Id="rId30" Type="http://schemas.openxmlformats.org/officeDocument/2006/relationships/image" Target="../media/image77.wmf"/><Relationship Id="rId35" Type="http://schemas.openxmlformats.org/officeDocument/2006/relationships/oleObject" Target="../embeddings/oleObject170.bin"/><Relationship Id="rId43" Type="http://schemas.openxmlformats.org/officeDocument/2006/relationships/image" Target="../media/image81.wmf"/><Relationship Id="rId48" Type="http://schemas.openxmlformats.org/officeDocument/2006/relationships/oleObject" Target="../embeddings/oleObject177.bin"/><Relationship Id="rId56" Type="http://schemas.openxmlformats.org/officeDocument/2006/relationships/oleObject" Target="../embeddings/oleObject181.bin"/><Relationship Id="rId8" Type="http://schemas.openxmlformats.org/officeDocument/2006/relationships/image" Target="../media/image65.wmf"/><Relationship Id="rId51" Type="http://schemas.openxmlformats.org/officeDocument/2006/relationships/image" Target="../media/image84.wmf"/><Relationship Id="rId3" Type="http://schemas.openxmlformats.org/officeDocument/2006/relationships/oleObject" Target="../embeddings/oleObject154.bin"/><Relationship Id="rId12" Type="http://schemas.openxmlformats.org/officeDocument/2006/relationships/image" Target="../media/image67.wmf"/><Relationship Id="rId17" Type="http://schemas.openxmlformats.org/officeDocument/2006/relationships/oleObject" Target="../embeddings/oleObject161.bin"/><Relationship Id="rId25" Type="http://schemas.openxmlformats.org/officeDocument/2006/relationships/oleObject" Target="../embeddings/oleObject165.bin"/><Relationship Id="rId33" Type="http://schemas.openxmlformats.org/officeDocument/2006/relationships/oleObject" Target="../embeddings/oleObject169.bin"/><Relationship Id="rId38" Type="http://schemas.openxmlformats.org/officeDocument/2006/relationships/image" Target="../media/image80.wmf"/><Relationship Id="rId46" Type="http://schemas.openxmlformats.org/officeDocument/2006/relationships/oleObject" Target="../embeddings/oleObject176.bin"/><Relationship Id="rId59" Type="http://schemas.openxmlformats.org/officeDocument/2006/relationships/image" Target="../media/image91.wmf"/><Relationship Id="rId20" Type="http://schemas.openxmlformats.org/officeDocument/2006/relationships/image" Target="../media/image75.wmf"/><Relationship Id="rId41" Type="http://schemas.openxmlformats.org/officeDocument/2006/relationships/image" Target="../media/image13.wmf"/><Relationship Id="rId54" Type="http://schemas.openxmlformats.org/officeDocument/2006/relationships/oleObject" Target="../embeddings/oleObject180.bin"/><Relationship Id="rId1" Type="http://schemas.openxmlformats.org/officeDocument/2006/relationships/slideLayout" Target="../slideLayouts/slideLayout3.xml"/><Relationship Id="rId6" Type="http://schemas.openxmlformats.org/officeDocument/2006/relationships/image" Target="../media/image5.wmf"/><Relationship Id="rId15" Type="http://schemas.openxmlformats.org/officeDocument/2006/relationships/oleObject" Target="../embeddings/oleObject160.bin"/><Relationship Id="rId23" Type="http://schemas.openxmlformats.org/officeDocument/2006/relationships/oleObject" Target="../embeddings/oleObject164.bin"/><Relationship Id="rId28" Type="http://schemas.openxmlformats.org/officeDocument/2006/relationships/image" Target="../media/image76.wmf"/><Relationship Id="rId36" Type="http://schemas.openxmlformats.org/officeDocument/2006/relationships/image" Target="../media/image79.wmf"/><Relationship Id="rId49" Type="http://schemas.openxmlformats.org/officeDocument/2006/relationships/image" Target="../media/image69.wmf"/><Relationship Id="rId57" Type="http://schemas.openxmlformats.org/officeDocument/2006/relationships/image" Target="../media/image87.wmf"/><Relationship Id="rId10" Type="http://schemas.openxmlformats.org/officeDocument/2006/relationships/image" Target="../media/image19.wmf"/><Relationship Id="rId31" Type="http://schemas.openxmlformats.org/officeDocument/2006/relationships/oleObject" Target="../embeddings/oleObject168.bin"/><Relationship Id="rId44" Type="http://schemas.openxmlformats.org/officeDocument/2006/relationships/oleObject" Target="../embeddings/oleObject175.bin"/><Relationship Id="rId52" Type="http://schemas.openxmlformats.org/officeDocument/2006/relationships/oleObject" Target="../embeddings/oleObject179.bin"/></Relationships>
</file>

<file path=ppt/slides/_rels/slide15.xml.rels><?xml version="1.0" encoding="UTF-8" standalone="yes"?>
<Relationships xmlns="http://schemas.openxmlformats.org/package/2006/relationships"><Relationship Id="rId13" Type="http://schemas.openxmlformats.org/officeDocument/2006/relationships/oleObject" Target="../embeddings/oleObject188.bin"/><Relationship Id="rId18" Type="http://schemas.openxmlformats.org/officeDocument/2006/relationships/image" Target="../media/image74.wmf"/><Relationship Id="rId26" Type="http://schemas.openxmlformats.org/officeDocument/2006/relationships/image" Target="../media/image78.wmf"/><Relationship Id="rId39" Type="http://schemas.openxmlformats.org/officeDocument/2006/relationships/image" Target="../media/image82.wmf"/><Relationship Id="rId21" Type="http://schemas.openxmlformats.org/officeDocument/2006/relationships/oleObject" Target="../embeddings/oleObject192.bin"/><Relationship Id="rId34" Type="http://schemas.openxmlformats.org/officeDocument/2006/relationships/oleObject" Target="../embeddings/oleObject199.bin"/><Relationship Id="rId42" Type="http://schemas.openxmlformats.org/officeDocument/2006/relationships/oleObject" Target="../embeddings/oleObject203.bin"/><Relationship Id="rId47" Type="http://schemas.openxmlformats.org/officeDocument/2006/relationships/image" Target="../media/image85.wmf"/><Relationship Id="rId50" Type="http://schemas.openxmlformats.org/officeDocument/2006/relationships/oleObject" Target="../embeddings/oleObject207.bin"/><Relationship Id="rId55" Type="http://schemas.openxmlformats.org/officeDocument/2006/relationships/image" Target="../media/image47.wmf"/><Relationship Id="rId7" Type="http://schemas.openxmlformats.org/officeDocument/2006/relationships/oleObject" Target="../embeddings/oleObject185.bin"/><Relationship Id="rId2" Type="http://schemas.openxmlformats.org/officeDocument/2006/relationships/notesSlide" Target="../notesSlides/notesSlide15.xml"/><Relationship Id="rId16" Type="http://schemas.openxmlformats.org/officeDocument/2006/relationships/image" Target="../media/image73.wmf"/><Relationship Id="rId29" Type="http://schemas.openxmlformats.org/officeDocument/2006/relationships/oleObject" Target="../embeddings/oleObject196.bin"/><Relationship Id="rId11" Type="http://schemas.openxmlformats.org/officeDocument/2006/relationships/oleObject" Target="../embeddings/oleObject187.bin"/><Relationship Id="rId24" Type="http://schemas.openxmlformats.org/officeDocument/2006/relationships/image" Target="../media/image77.wmf"/><Relationship Id="rId32" Type="http://schemas.openxmlformats.org/officeDocument/2006/relationships/image" Target="../media/image80.wmf"/><Relationship Id="rId37" Type="http://schemas.openxmlformats.org/officeDocument/2006/relationships/image" Target="../media/image81.wmf"/><Relationship Id="rId40" Type="http://schemas.openxmlformats.org/officeDocument/2006/relationships/oleObject" Target="../embeddings/oleObject202.bin"/><Relationship Id="rId45" Type="http://schemas.openxmlformats.org/officeDocument/2006/relationships/image" Target="../media/image84.wmf"/><Relationship Id="rId53" Type="http://schemas.openxmlformats.org/officeDocument/2006/relationships/image" Target="../media/image91.wmf"/><Relationship Id="rId58" Type="http://schemas.openxmlformats.org/officeDocument/2006/relationships/oleObject" Target="../embeddings/oleObject211.bin"/><Relationship Id="rId5" Type="http://schemas.openxmlformats.org/officeDocument/2006/relationships/oleObject" Target="../embeddings/oleObject184.bin"/><Relationship Id="rId19" Type="http://schemas.openxmlformats.org/officeDocument/2006/relationships/oleObject" Target="../embeddings/oleObject191.bin"/><Relationship Id="rId4" Type="http://schemas.openxmlformats.org/officeDocument/2006/relationships/image" Target="../media/image40.wmf"/><Relationship Id="rId9" Type="http://schemas.openxmlformats.org/officeDocument/2006/relationships/oleObject" Target="../embeddings/oleObject186.bin"/><Relationship Id="rId14" Type="http://schemas.openxmlformats.org/officeDocument/2006/relationships/image" Target="../media/image68.wmf"/><Relationship Id="rId22" Type="http://schemas.openxmlformats.org/officeDocument/2006/relationships/image" Target="../media/image76.wmf"/><Relationship Id="rId27" Type="http://schemas.openxmlformats.org/officeDocument/2006/relationships/oleObject" Target="../embeddings/oleObject195.bin"/><Relationship Id="rId30" Type="http://schemas.openxmlformats.org/officeDocument/2006/relationships/image" Target="../media/image79.wmf"/><Relationship Id="rId35" Type="http://schemas.openxmlformats.org/officeDocument/2006/relationships/image" Target="../media/image13.wmf"/><Relationship Id="rId43" Type="http://schemas.openxmlformats.org/officeDocument/2006/relationships/image" Target="../media/image69.wmf"/><Relationship Id="rId48" Type="http://schemas.openxmlformats.org/officeDocument/2006/relationships/oleObject" Target="../embeddings/oleObject206.bin"/><Relationship Id="rId56" Type="http://schemas.openxmlformats.org/officeDocument/2006/relationships/oleObject" Target="../embeddings/oleObject210.bin"/><Relationship Id="rId8" Type="http://schemas.openxmlformats.org/officeDocument/2006/relationships/image" Target="../media/image65.wmf"/><Relationship Id="rId51" Type="http://schemas.openxmlformats.org/officeDocument/2006/relationships/image" Target="../media/image87.wmf"/><Relationship Id="rId3" Type="http://schemas.openxmlformats.org/officeDocument/2006/relationships/oleObject" Target="../embeddings/oleObject183.bin"/><Relationship Id="rId12" Type="http://schemas.openxmlformats.org/officeDocument/2006/relationships/image" Target="../media/image67.wmf"/><Relationship Id="rId17" Type="http://schemas.openxmlformats.org/officeDocument/2006/relationships/oleObject" Target="../embeddings/oleObject190.bin"/><Relationship Id="rId25" Type="http://schemas.openxmlformats.org/officeDocument/2006/relationships/oleObject" Target="../embeddings/oleObject194.bin"/><Relationship Id="rId33" Type="http://schemas.openxmlformats.org/officeDocument/2006/relationships/oleObject" Target="../embeddings/oleObject198.bin"/><Relationship Id="rId38" Type="http://schemas.openxmlformats.org/officeDocument/2006/relationships/oleObject" Target="../embeddings/oleObject201.bin"/><Relationship Id="rId46" Type="http://schemas.openxmlformats.org/officeDocument/2006/relationships/oleObject" Target="../embeddings/oleObject205.bin"/><Relationship Id="rId59" Type="http://schemas.openxmlformats.org/officeDocument/2006/relationships/image" Target="../media/image93.wmf"/><Relationship Id="rId20" Type="http://schemas.openxmlformats.org/officeDocument/2006/relationships/image" Target="../media/image75.wmf"/><Relationship Id="rId41" Type="http://schemas.openxmlformats.org/officeDocument/2006/relationships/image" Target="../media/image83.wmf"/><Relationship Id="rId54" Type="http://schemas.openxmlformats.org/officeDocument/2006/relationships/oleObject" Target="../embeddings/oleObject209.bin"/><Relationship Id="rId1" Type="http://schemas.openxmlformats.org/officeDocument/2006/relationships/slideLayout" Target="../slideLayouts/slideLayout3.xml"/><Relationship Id="rId6" Type="http://schemas.openxmlformats.org/officeDocument/2006/relationships/image" Target="../media/image5.wmf"/><Relationship Id="rId15" Type="http://schemas.openxmlformats.org/officeDocument/2006/relationships/oleObject" Target="../embeddings/oleObject189.bin"/><Relationship Id="rId23" Type="http://schemas.openxmlformats.org/officeDocument/2006/relationships/oleObject" Target="../embeddings/oleObject193.bin"/><Relationship Id="rId28" Type="http://schemas.openxmlformats.org/officeDocument/2006/relationships/image" Target="../media/image10.wmf"/><Relationship Id="rId36" Type="http://schemas.openxmlformats.org/officeDocument/2006/relationships/oleObject" Target="../embeddings/oleObject200.bin"/><Relationship Id="rId49" Type="http://schemas.openxmlformats.org/officeDocument/2006/relationships/image" Target="../media/image86.wmf"/><Relationship Id="rId57" Type="http://schemas.openxmlformats.org/officeDocument/2006/relationships/image" Target="../media/image92.wmf"/><Relationship Id="rId10" Type="http://schemas.openxmlformats.org/officeDocument/2006/relationships/image" Target="../media/image19.wmf"/><Relationship Id="rId31" Type="http://schemas.openxmlformats.org/officeDocument/2006/relationships/oleObject" Target="../embeddings/oleObject197.bin"/><Relationship Id="rId44" Type="http://schemas.openxmlformats.org/officeDocument/2006/relationships/oleObject" Target="../embeddings/oleObject204.bin"/><Relationship Id="rId52" Type="http://schemas.openxmlformats.org/officeDocument/2006/relationships/oleObject" Target="../embeddings/oleObject208.bin"/></Relationships>
</file>

<file path=ppt/slides/_rels/slide16.xml.rels><?xml version="1.0" encoding="UTF-8" standalone="yes"?>
<Relationships xmlns="http://schemas.openxmlformats.org/package/2006/relationships"><Relationship Id="rId13" Type="http://schemas.openxmlformats.org/officeDocument/2006/relationships/oleObject" Target="../embeddings/oleObject217.bin"/><Relationship Id="rId18" Type="http://schemas.openxmlformats.org/officeDocument/2006/relationships/image" Target="../media/image74.wmf"/><Relationship Id="rId26" Type="http://schemas.openxmlformats.org/officeDocument/2006/relationships/image" Target="../media/image78.wmf"/><Relationship Id="rId39" Type="http://schemas.openxmlformats.org/officeDocument/2006/relationships/image" Target="../media/image82.wmf"/><Relationship Id="rId21" Type="http://schemas.openxmlformats.org/officeDocument/2006/relationships/oleObject" Target="../embeddings/oleObject221.bin"/><Relationship Id="rId34" Type="http://schemas.openxmlformats.org/officeDocument/2006/relationships/oleObject" Target="../embeddings/oleObject228.bin"/><Relationship Id="rId42" Type="http://schemas.openxmlformats.org/officeDocument/2006/relationships/oleObject" Target="../embeddings/oleObject232.bin"/><Relationship Id="rId47" Type="http://schemas.openxmlformats.org/officeDocument/2006/relationships/image" Target="../media/image85.wmf"/><Relationship Id="rId50" Type="http://schemas.openxmlformats.org/officeDocument/2006/relationships/oleObject" Target="../embeddings/oleObject236.bin"/><Relationship Id="rId55" Type="http://schemas.openxmlformats.org/officeDocument/2006/relationships/image" Target="../media/image94.wmf"/><Relationship Id="rId7" Type="http://schemas.openxmlformats.org/officeDocument/2006/relationships/oleObject" Target="../embeddings/oleObject214.bin"/><Relationship Id="rId2" Type="http://schemas.openxmlformats.org/officeDocument/2006/relationships/notesSlide" Target="../notesSlides/notesSlide16.xml"/><Relationship Id="rId16" Type="http://schemas.openxmlformats.org/officeDocument/2006/relationships/image" Target="../media/image73.wmf"/><Relationship Id="rId29" Type="http://schemas.openxmlformats.org/officeDocument/2006/relationships/oleObject" Target="../embeddings/oleObject225.bin"/><Relationship Id="rId11" Type="http://schemas.openxmlformats.org/officeDocument/2006/relationships/oleObject" Target="../embeddings/oleObject216.bin"/><Relationship Id="rId24" Type="http://schemas.openxmlformats.org/officeDocument/2006/relationships/image" Target="../media/image77.wmf"/><Relationship Id="rId32" Type="http://schemas.openxmlformats.org/officeDocument/2006/relationships/image" Target="../media/image80.wmf"/><Relationship Id="rId37" Type="http://schemas.openxmlformats.org/officeDocument/2006/relationships/image" Target="../media/image81.wmf"/><Relationship Id="rId40" Type="http://schemas.openxmlformats.org/officeDocument/2006/relationships/oleObject" Target="../embeddings/oleObject231.bin"/><Relationship Id="rId45" Type="http://schemas.openxmlformats.org/officeDocument/2006/relationships/image" Target="../media/image84.wmf"/><Relationship Id="rId53" Type="http://schemas.openxmlformats.org/officeDocument/2006/relationships/image" Target="../media/image91.wmf"/><Relationship Id="rId58" Type="http://schemas.openxmlformats.org/officeDocument/2006/relationships/oleObject" Target="../embeddings/oleObject240.bin"/><Relationship Id="rId5" Type="http://schemas.openxmlformats.org/officeDocument/2006/relationships/oleObject" Target="../embeddings/oleObject213.bin"/><Relationship Id="rId19" Type="http://schemas.openxmlformats.org/officeDocument/2006/relationships/oleObject" Target="../embeddings/oleObject220.bin"/><Relationship Id="rId4" Type="http://schemas.openxmlformats.org/officeDocument/2006/relationships/image" Target="../media/image40.wmf"/><Relationship Id="rId9" Type="http://schemas.openxmlformats.org/officeDocument/2006/relationships/oleObject" Target="../embeddings/oleObject215.bin"/><Relationship Id="rId14" Type="http://schemas.openxmlformats.org/officeDocument/2006/relationships/image" Target="../media/image68.wmf"/><Relationship Id="rId22" Type="http://schemas.openxmlformats.org/officeDocument/2006/relationships/image" Target="../media/image76.wmf"/><Relationship Id="rId27" Type="http://schemas.openxmlformats.org/officeDocument/2006/relationships/oleObject" Target="../embeddings/oleObject224.bin"/><Relationship Id="rId30" Type="http://schemas.openxmlformats.org/officeDocument/2006/relationships/image" Target="../media/image79.wmf"/><Relationship Id="rId35" Type="http://schemas.openxmlformats.org/officeDocument/2006/relationships/image" Target="../media/image13.wmf"/><Relationship Id="rId43" Type="http://schemas.openxmlformats.org/officeDocument/2006/relationships/image" Target="../media/image69.wmf"/><Relationship Id="rId48" Type="http://schemas.openxmlformats.org/officeDocument/2006/relationships/oleObject" Target="../embeddings/oleObject235.bin"/><Relationship Id="rId56" Type="http://schemas.openxmlformats.org/officeDocument/2006/relationships/oleObject" Target="../embeddings/oleObject239.bin"/><Relationship Id="rId8" Type="http://schemas.openxmlformats.org/officeDocument/2006/relationships/image" Target="../media/image65.wmf"/><Relationship Id="rId51" Type="http://schemas.openxmlformats.org/officeDocument/2006/relationships/image" Target="../media/image87.wmf"/><Relationship Id="rId3" Type="http://schemas.openxmlformats.org/officeDocument/2006/relationships/oleObject" Target="../embeddings/oleObject212.bin"/><Relationship Id="rId12" Type="http://schemas.openxmlformats.org/officeDocument/2006/relationships/image" Target="../media/image67.wmf"/><Relationship Id="rId17" Type="http://schemas.openxmlformats.org/officeDocument/2006/relationships/oleObject" Target="../embeddings/oleObject219.bin"/><Relationship Id="rId25" Type="http://schemas.openxmlformats.org/officeDocument/2006/relationships/oleObject" Target="../embeddings/oleObject223.bin"/><Relationship Id="rId33" Type="http://schemas.openxmlformats.org/officeDocument/2006/relationships/oleObject" Target="../embeddings/oleObject227.bin"/><Relationship Id="rId38" Type="http://schemas.openxmlformats.org/officeDocument/2006/relationships/oleObject" Target="../embeddings/oleObject230.bin"/><Relationship Id="rId46" Type="http://schemas.openxmlformats.org/officeDocument/2006/relationships/oleObject" Target="../embeddings/oleObject234.bin"/><Relationship Id="rId59" Type="http://schemas.openxmlformats.org/officeDocument/2006/relationships/image" Target="../media/image96.wmf"/><Relationship Id="rId20" Type="http://schemas.openxmlformats.org/officeDocument/2006/relationships/image" Target="../media/image75.wmf"/><Relationship Id="rId41" Type="http://schemas.openxmlformats.org/officeDocument/2006/relationships/image" Target="../media/image83.wmf"/><Relationship Id="rId54" Type="http://schemas.openxmlformats.org/officeDocument/2006/relationships/oleObject" Target="../embeddings/oleObject238.bin"/><Relationship Id="rId1" Type="http://schemas.openxmlformats.org/officeDocument/2006/relationships/slideLayout" Target="../slideLayouts/slideLayout3.xml"/><Relationship Id="rId6" Type="http://schemas.openxmlformats.org/officeDocument/2006/relationships/image" Target="../media/image5.wmf"/><Relationship Id="rId15" Type="http://schemas.openxmlformats.org/officeDocument/2006/relationships/oleObject" Target="../embeddings/oleObject218.bin"/><Relationship Id="rId23" Type="http://schemas.openxmlformats.org/officeDocument/2006/relationships/oleObject" Target="../embeddings/oleObject222.bin"/><Relationship Id="rId28" Type="http://schemas.openxmlformats.org/officeDocument/2006/relationships/image" Target="../media/image10.wmf"/><Relationship Id="rId36" Type="http://schemas.openxmlformats.org/officeDocument/2006/relationships/oleObject" Target="../embeddings/oleObject229.bin"/><Relationship Id="rId49" Type="http://schemas.openxmlformats.org/officeDocument/2006/relationships/image" Target="../media/image86.wmf"/><Relationship Id="rId57" Type="http://schemas.openxmlformats.org/officeDocument/2006/relationships/image" Target="../media/image95.wmf"/><Relationship Id="rId10" Type="http://schemas.openxmlformats.org/officeDocument/2006/relationships/image" Target="../media/image19.wmf"/><Relationship Id="rId31" Type="http://schemas.openxmlformats.org/officeDocument/2006/relationships/oleObject" Target="../embeddings/oleObject226.bin"/><Relationship Id="rId44" Type="http://schemas.openxmlformats.org/officeDocument/2006/relationships/oleObject" Target="../embeddings/oleObject233.bin"/><Relationship Id="rId52" Type="http://schemas.openxmlformats.org/officeDocument/2006/relationships/oleObject" Target="../embeddings/oleObject237.bin"/></Relationships>
</file>

<file path=ppt/slides/_rels/slide17.xml.rels><?xml version="1.0" encoding="UTF-8" standalone="yes"?>
<Relationships xmlns="http://schemas.openxmlformats.org/package/2006/relationships"><Relationship Id="rId13" Type="http://schemas.openxmlformats.org/officeDocument/2006/relationships/oleObject" Target="../embeddings/oleObject246.bin"/><Relationship Id="rId18" Type="http://schemas.openxmlformats.org/officeDocument/2006/relationships/image" Target="../media/image74.wmf"/><Relationship Id="rId26" Type="http://schemas.openxmlformats.org/officeDocument/2006/relationships/image" Target="../media/image78.wmf"/><Relationship Id="rId39" Type="http://schemas.openxmlformats.org/officeDocument/2006/relationships/image" Target="../media/image82.wmf"/><Relationship Id="rId21" Type="http://schemas.openxmlformats.org/officeDocument/2006/relationships/oleObject" Target="../embeddings/oleObject250.bin"/><Relationship Id="rId34" Type="http://schemas.openxmlformats.org/officeDocument/2006/relationships/oleObject" Target="../embeddings/oleObject257.bin"/><Relationship Id="rId42" Type="http://schemas.openxmlformats.org/officeDocument/2006/relationships/oleObject" Target="../embeddings/oleObject261.bin"/><Relationship Id="rId47" Type="http://schemas.openxmlformats.org/officeDocument/2006/relationships/image" Target="../media/image85.wmf"/><Relationship Id="rId50" Type="http://schemas.openxmlformats.org/officeDocument/2006/relationships/oleObject" Target="../embeddings/oleObject265.bin"/><Relationship Id="rId7" Type="http://schemas.openxmlformats.org/officeDocument/2006/relationships/oleObject" Target="../embeddings/oleObject243.bin"/><Relationship Id="rId2" Type="http://schemas.openxmlformats.org/officeDocument/2006/relationships/notesSlide" Target="../notesSlides/notesSlide17.xml"/><Relationship Id="rId16" Type="http://schemas.openxmlformats.org/officeDocument/2006/relationships/image" Target="../media/image73.wmf"/><Relationship Id="rId29" Type="http://schemas.openxmlformats.org/officeDocument/2006/relationships/oleObject" Target="../embeddings/oleObject254.bin"/><Relationship Id="rId11" Type="http://schemas.openxmlformats.org/officeDocument/2006/relationships/oleObject" Target="../embeddings/oleObject245.bin"/><Relationship Id="rId24" Type="http://schemas.openxmlformats.org/officeDocument/2006/relationships/image" Target="../media/image77.wmf"/><Relationship Id="rId32" Type="http://schemas.openxmlformats.org/officeDocument/2006/relationships/image" Target="../media/image80.wmf"/><Relationship Id="rId37" Type="http://schemas.openxmlformats.org/officeDocument/2006/relationships/image" Target="../media/image81.wmf"/><Relationship Id="rId40" Type="http://schemas.openxmlformats.org/officeDocument/2006/relationships/oleObject" Target="../embeddings/oleObject260.bin"/><Relationship Id="rId45" Type="http://schemas.openxmlformats.org/officeDocument/2006/relationships/image" Target="../media/image84.wmf"/><Relationship Id="rId53" Type="http://schemas.openxmlformats.org/officeDocument/2006/relationships/image" Target="../media/image91.wmf"/><Relationship Id="rId5" Type="http://schemas.openxmlformats.org/officeDocument/2006/relationships/oleObject" Target="../embeddings/oleObject242.bin"/><Relationship Id="rId10" Type="http://schemas.openxmlformats.org/officeDocument/2006/relationships/image" Target="../media/image19.wmf"/><Relationship Id="rId19" Type="http://schemas.openxmlformats.org/officeDocument/2006/relationships/oleObject" Target="../embeddings/oleObject249.bin"/><Relationship Id="rId31" Type="http://schemas.openxmlformats.org/officeDocument/2006/relationships/oleObject" Target="../embeddings/oleObject255.bin"/><Relationship Id="rId44" Type="http://schemas.openxmlformats.org/officeDocument/2006/relationships/oleObject" Target="../embeddings/oleObject262.bin"/><Relationship Id="rId52" Type="http://schemas.openxmlformats.org/officeDocument/2006/relationships/oleObject" Target="../embeddings/oleObject266.bin"/><Relationship Id="rId4" Type="http://schemas.openxmlformats.org/officeDocument/2006/relationships/image" Target="../media/image40.wmf"/><Relationship Id="rId9" Type="http://schemas.openxmlformats.org/officeDocument/2006/relationships/oleObject" Target="../embeddings/oleObject244.bin"/><Relationship Id="rId14" Type="http://schemas.openxmlformats.org/officeDocument/2006/relationships/image" Target="../media/image68.wmf"/><Relationship Id="rId22" Type="http://schemas.openxmlformats.org/officeDocument/2006/relationships/image" Target="../media/image76.wmf"/><Relationship Id="rId27" Type="http://schemas.openxmlformats.org/officeDocument/2006/relationships/oleObject" Target="../embeddings/oleObject253.bin"/><Relationship Id="rId30" Type="http://schemas.openxmlformats.org/officeDocument/2006/relationships/image" Target="../media/image79.wmf"/><Relationship Id="rId35" Type="http://schemas.openxmlformats.org/officeDocument/2006/relationships/image" Target="../media/image13.wmf"/><Relationship Id="rId43" Type="http://schemas.openxmlformats.org/officeDocument/2006/relationships/image" Target="../media/image69.wmf"/><Relationship Id="rId48" Type="http://schemas.openxmlformats.org/officeDocument/2006/relationships/oleObject" Target="../embeddings/oleObject264.bin"/><Relationship Id="rId8" Type="http://schemas.openxmlformats.org/officeDocument/2006/relationships/image" Target="../media/image65.wmf"/><Relationship Id="rId51" Type="http://schemas.openxmlformats.org/officeDocument/2006/relationships/image" Target="../media/image87.wmf"/><Relationship Id="rId3" Type="http://schemas.openxmlformats.org/officeDocument/2006/relationships/oleObject" Target="../embeddings/oleObject241.bin"/><Relationship Id="rId12" Type="http://schemas.openxmlformats.org/officeDocument/2006/relationships/image" Target="../media/image67.wmf"/><Relationship Id="rId17" Type="http://schemas.openxmlformats.org/officeDocument/2006/relationships/oleObject" Target="../embeddings/oleObject248.bin"/><Relationship Id="rId25" Type="http://schemas.openxmlformats.org/officeDocument/2006/relationships/oleObject" Target="../embeddings/oleObject252.bin"/><Relationship Id="rId33" Type="http://schemas.openxmlformats.org/officeDocument/2006/relationships/oleObject" Target="../embeddings/oleObject256.bin"/><Relationship Id="rId38" Type="http://schemas.openxmlformats.org/officeDocument/2006/relationships/oleObject" Target="../embeddings/oleObject259.bin"/><Relationship Id="rId46" Type="http://schemas.openxmlformats.org/officeDocument/2006/relationships/oleObject" Target="../embeddings/oleObject263.bin"/><Relationship Id="rId20" Type="http://schemas.openxmlformats.org/officeDocument/2006/relationships/image" Target="../media/image75.wmf"/><Relationship Id="rId41" Type="http://schemas.openxmlformats.org/officeDocument/2006/relationships/image" Target="../media/image83.wmf"/><Relationship Id="rId54" Type="http://schemas.openxmlformats.org/officeDocument/2006/relationships/image" Target="../media/image97.png"/><Relationship Id="rId1" Type="http://schemas.openxmlformats.org/officeDocument/2006/relationships/slideLayout" Target="../slideLayouts/slideLayout3.xml"/><Relationship Id="rId6" Type="http://schemas.openxmlformats.org/officeDocument/2006/relationships/image" Target="../media/image5.wmf"/><Relationship Id="rId15" Type="http://schemas.openxmlformats.org/officeDocument/2006/relationships/oleObject" Target="../embeddings/oleObject247.bin"/><Relationship Id="rId23" Type="http://schemas.openxmlformats.org/officeDocument/2006/relationships/oleObject" Target="../embeddings/oleObject251.bin"/><Relationship Id="rId28" Type="http://schemas.openxmlformats.org/officeDocument/2006/relationships/image" Target="../media/image10.wmf"/><Relationship Id="rId36" Type="http://schemas.openxmlformats.org/officeDocument/2006/relationships/oleObject" Target="../embeddings/oleObject258.bin"/><Relationship Id="rId49" Type="http://schemas.openxmlformats.org/officeDocument/2006/relationships/image" Target="../media/image86.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oleObject" Target="../embeddings/oleObject6.bin"/><Relationship Id="rId18" Type="http://schemas.openxmlformats.org/officeDocument/2006/relationships/image" Target="../media/image11.wmf"/><Relationship Id="rId26" Type="http://schemas.openxmlformats.org/officeDocument/2006/relationships/oleObject" Target="../embeddings/oleObject13.bin"/><Relationship Id="rId3" Type="http://schemas.openxmlformats.org/officeDocument/2006/relationships/oleObject" Target="../embeddings/oleObject1.bin"/><Relationship Id="rId21" Type="http://schemas.openxmlformats.org/officeDocument/2006/relationships/oleObject" Target="../embeddings/oleObject10.bin"/><Relationship Id="rId7" Type="http://schemas.openxmlformats.org/officeDocument/2006/relationships/oleObject" Target="../embeddings/oleObject3.bin"/><Relationship Id="rId12" Type="http://schemas.openxmlformats.org/officeDocument/2006/relationships/image" Target="../media/image8.wmf"/><Relationship Id="rId17" Type="http://schemas.openxmlformats.org/officeDocument/2006/relationships/oleObject" Target="../embeddings/oleObject8.bin"/><Relationship Id="rId25" Type="http://schemas.openxmlformats.org/officeDocument/2006/relationships/image" Target="../media/image14.wmf"/><Relationship Id="rId2" Type="http://schemas.openxmlformats.org/officeDocument/2006/relationships/notesSlide" Target="../notesSlides/notesSlide3.xml"/><Relationship Id="rId16" Type="http://schemas.openxmlformats.org/officeDocument/2006/relationships/image" Target="../media/image10.wmf"/><Relationship Id="rId20" Type="http://schemas.openxmlformats.org/officeDocument/2006/relationships/image" Target="../media/image12.wmf"/><Relationship Id="rId1" Type="http://schemas.openxmlformats.org/officeDocument/2006/relationships/slideLayout" Target="../slideLayouts/slideLayout3.xml"/><Relationship Id="rId6" Type="http://schemas.openxmlformats.org/officeDocument/2006/relationships/image" Target="../media/image5.wmf"/><Relationship Id="rId11" Type="http://schemas.openxmlformats.org/officeDocument/2006/relationships/oleObject" Target="../embeddings/oleObject5.bin"/><Relationship Id="rId24" Type="http://schemas.openxmlformats.org/officeDocument/2006/relationships/oleObject" Target="../embeddings/oleObject12.bin"/><Relationship Id="rId5" Type="http://schemas.openxmlformats.org/officeDocument/2006/relationships/oleObject" Target="../embeddings/oleObject2.bin"/><Relationship Id="rId15" Type="http://schemas.openxmlformats.org/officeDocument/2006/relationships/oleObject" Target="../embeddings/oleObject7.bin"/><Relationship Id="rId23" Type="http://schemas.openxmlformats.org/officeDocument/2006/relationships/image" Target="../media/image13.wmf"/><Relationship Id="rId10" Type="http://schemas.openxmlformats.org/officeDocument/2006/relationships/image" Target="../media/image7.wmf"/><Relationship Id="rId19" Type="http://schemas.openxmlformats.org/officeDocument/2006/relationships/oleObject" Target="../embeddings/oleObject9.bin"/><Relationship Id="rId4" Type="http://schemas.openxmlformats.org/officeDocument/2006/relationships/image" Target="../media/image4.wmf"/><Relationship Id="rId9" Type="http://schemas.openxmlformats.org/officeDocument/2006/relationships/oleObject" Target="../embeddings/oleObject4.bin"/><Relationship Id="rId14" Type="http://schemas.openxmlformats.org/officeDocument/2006/relationships/image" Target="../media/image9.wmf"/><Relationship Id="rId22" Type="http://schemas.openxmlformats.org/officeDocument/2006/relationships/oleObject" Target="../embeddings/oleObject11.bin"/><Relationship Id="rId27" Type="http://schemas.openxmlformats.org/officeDocument/2006/relationships/image" Target="../media/image15.wmf"/></Relationships>
</file>

<file path=ppt/slides/_rels/slide4.xml.rels><?xml version="1.0" encoding="UTF-8" standalone="yes"?>
<Relationships xmlns="http://schemas.openxmlformats.org/package/2006/relationships"><Relationship Id="rId13" Type="http://schemas.openxmlformats.org/officeDocument/2006/relationships/oleObject" Target="../embeddings/oleObject19.bin"/><Relationship Id="rId18" Type="http://schemas.openxmlformats.org/officeDocument/2006/relationships/image" Target="../media/image21.wmf"/><Relationship Id="rId26" Type="http://schemas.openxmlformats.org/officeDocument/2006/relationships/image" Target="../media/image23.wmf"/><Relationship Id="rId39" Type="http://schemas.openxmlformats.org/officeDocument/2006/relationships/oleObject" Target="../embeddings/oleObject32.bin"/><Relationship Id="rId21" Type="http://schemas.openxmlformats.org/officeDocument/2006/relationships/oleObject" Target="../embeddings/oleObject23.bin"/><Relationship Id="rId34" Type="http://schemas.openxmlformats.org/officeDocument/2006/relationships/image" Target="../media/image12.wmf"/><Relationship Id="rId42" Type="http://schemas.openxmlformats.org/officeDocument/2006/relationships/image" Target="../media/image29.wmf"/><Relationship Id="rId7" Type="http://schemas.openxmlformats.org/officeDocument/2006/relationships/oleObject" Target="../embeddings/oleObject16.bin"/><Relationship Id="rId2" Type="http://schemas.openxmlformats.org/officeDocument/2006/relationships/notesSlide" Target="../notesSlides/notesSlide4.xml"/><Relationship Id="rId16" Type="http://schemas.openxmlformats.org/officeDocument/2006/relationships/image" Target="../media/image9.wmf"/><Relationship Id="rId29" Type="http://schemas.openxmlformats.org/officeDocument/2006/relationships/oleObject" Target="../embeddings/oleObject27.bin"/><Relationship Id="rId1" Type="http://schemas.openxmlformats.org/officeDocument/2006/relationships/slideLayout" Target="../slideLayouts/slideLayout3.xml"/><Relationship Id="rId6" Type="http://schemas.openxmlformats.org/officeDocument/2006/relationships/image" Target="../media/image17.wmf"/><Relationship Id="rId11" Type="http://schemas.openxmlformats.org/officeDocument/2006/relationships/oleObject" Target="../embeddings/oleObject18.bin"/><Relationship Id="rId24" Type="http://schemas.openxmlformats.org/officeDocument/2006/relationships/image" Target="../media/image5.wmf"/><Relationship Id="rId32" Type="http://schemas.openxmlformats.org/officeDocument/2006/relationships/image" Target="../media/image10.wmf"/><Relationship Id="rId37" Type="http://schemas.openxmlformats.org/officeDocument/2006/relationships/oleObject" Target="../embeddings/oleObject31.bin"/><Relationship Id="rId40" Type="http://schemas.openxmlformats.org/officeDocument/2006/relationships/image" Target="../media/image28.wmf"/><Relationship Id="rId45" Type="http://schemas.openxmlformats.org/officeDocument/2006/relationships/oleObject" Target="../embeddings/oleObject35.bin"/><Relationship Id="rId5" Type="http://schemas.openxmlformats.org/officeDocument/2006/relationships/oleObject" Target="../embeddings/oleObject15.bin"/><Relationship Id="rId15" Type="http://schemas.openxmlformats.org/officeDocument/2006/relationships/oleObject" Target="../embeddings/oleObject20.bin"/><Relationship Id="rId23" Type="http://schemas.openxmlformats.org/officeDocument/2006/relationships/oleObject" Target="../embeddings/oleObject24.bin"/><Relationship Id="rId28" Type="http://schemas.openxmlformats.org/officeDocument/2006/relationships/image" Target="../media/image24.wmf"/><Relationship Id="rId36" Type="http://schemas.openxmlformats.org/officeDocument/2006/relationships/image" Target="../media/image26.wmf"/><Relationship Id="rId10" Type="http://schemas.openxmlformats.org/officeDocument/2006/relationships/image" Target="../media/image19.wmf"/><Relationship Id="rId19" Type="http://schemas.openxmlformats.org/officeDocument/2006/relationships/oleObject" Target="../embeddings/oleObject22.bin"/><Relationship Id="rId31" Type="http://schemas.openxmlformats.org/officeDocument/2006/relationships/oleObject" Target="../embeddings/oleObject28.bin"/><Relationship Id="rId44" Type="http://schemas.openxmlformats.org/officeDocument/2006/relationships/image" Target="../media/image30.wmf"/><Relationship Id="rId4" Type="http://schemas.openxmlformats.org/officeDocument/2006/relationships/image" Target="../media/image16.wmf"/><Relationship Id="rId9" Type="http://schemas.openxmlformats.org/officeDocument/2006/relationships/oleObject" Target="../embeddings/oleObject17.bin"/><Relationship Id="rId14" Type="http://schemas.openxmlformats.org/officeDocument/2006/relationships/image" Target="../media/image20.wmf"/><Relationship Id="rId22" Type="http://schemas.openxmlformats.org/officeDocument/2006/relationships/image" Target="../media/image22.wmf"/><Relationship Id="rId27" Type="http://schemas.openxmlformats.org/officeDocument/2006/relationships/oleObject" Target="../embeddings/oleObject26.bin"/><Relationship Id="rId30" Type="http://schemas.openxmlformats.org/officeDocument/2006/relationships/image" Target="../media/image25.wmf"/><Relationship Id="rId35" Type="http://schemas.openxmlformats.org/officeDocument/2006/relationships/oleObject" Target="../embeddings/oleObject30.bin"/><Relationship Id="rId43" Type="http://schemas.openxmlformats.org/officeDocument/2006/relationships/oleObject" Target="../embeddings/oleObject34.bin"/><Relationship Id="rId8" Type="http://schemas.openxmlformats.org/officeDocument/2006/relationships/image" Target="../media/image18.wmf"/><Relationship Id="rId3" Type="http://schemas.openxmlformats.org/officeDocument/2006/relationships/oleObject" Target="../embeddings/oleObject14.bin"/><Relationship Id="rId12" Type="http://schemas.openxmlformats.org/officeDocument/2006/relationships/image" Target="../media/image7.wmf"/><Relationship Id="rId17" Type="http://schemas.openxmlformats.org/officeDocument/2006/relationships/oleObject" Target="../embeddings/oleObject21.bin"/><Relationship Id="rId25" Type="http://schemas.openxmlformats.org/officeDocument/2006/relationships/oleObject" Target="../embeddings/oleObject25.bin"/><Relationship Id="rId33" Type="http://schemas.openxmlformats.org/officeDocument/2006/relationships/oleObject" Target="../embeddings/oleObject29.bin"/><Relationship Id="rId38" Type="http://schemas.openxmlformats.org/officeDocument/2006/relationships/image" Target="../media/image27.wmf"/><Relationship Id="rId46" Type="http://schemas.openxmlformats.org/officeDocument/2006/relationships/image" Target="../media/image31.wmf"/><Relationship Id="rId20" Type="http://schemas.openxmlformats.org/officeDocument/2006/relationships/image" Target="../media/image11.wmf"/><Relationship Id="rId41" Type="http://schemas.openxmlformats.org/officeDocument/2006/relationships/oleObject" Target="../embeddings/oleObject33.bin"/></Relationships>
</file>

<file path=ppt/slides/_rels/slide5.xml.rels><?xml version="1.0" encoding="UTF-8" standalone="yes"?>
<Relationships xmlns="http://schemas.openxmlformats.org/package/2006/relationships"><Relationship Id="rId8" Type="http://schemas.openxmlformats.org/officeDocument/2006/relationships/image" Target="../media/image19.wmf"/><Relationship Id="rId13" Type="http://schemas.openxmlformats.org/officeDocument/2006/relationships/oleObject" Target="../embeddings/oleObject41.bin"/><Relationship Id="rId18" Type="http://schemas.openxmlformats.org/officeDocument/2006/relationships/image" Target="../media/image35.wmf"/><Relationship Id="rId26" Type="http://schemas.openxmlformats.org/officeDocument/2006/relationships/image" Target="../media/image38.wmf"/><Relationship Id="rId3" Type="http://schemas.openxmlformats.org/officeDocument/2006/relationships/oleObject" Target="../embeddings/oleObject36.bin"/><Relationship Id="rId21" Type="http://schemas.openxmlformats.org/officeDocument/2006/relationships/oleObject" Target="../embeddings/oleObject45.bin"/><Relationship Id="rId7" Type="http://schemas.openxmlformats.org/officeDocument/2006/relationships/oleObject" Target="../embeddings/oleObject38.bin"/><Relationship Id="rId12" Type="http://schemas.openxmlformats.org/officeDocument/2006/relationships/image" Target="../media/image33.wmf"/><Relationship Id="rId17" Type="http://schemas.openxmlformats.org/officeDocument/2006/relationships/oleObject" Target="../embeddings/oleObject43.bin"/><Relationship Id="rId25" Type="http://schemas.openxmlformats.org/officeDocument/2006/relationships/oleObject" Target="../embeddings/oleObject47.bin"/><Relationship Id="rId2" Type="http://schemas.openxmlformats.org/officeDocument/2006/relationships/notesSlide" Target="../notesSlides/notesSlide5.xml"/><Relationship Id="rId16" Type="http://schemas.openxmlformats.org/officeDocument/2006/relationships/image" Target="../media/image24.wmf"/><Relationship Id="rId20" Type="http://schemas.openxmlformats.org/officeDocument/2006/relationships/image" Target="../media/image36.wmf"/><Relationship Id="rId1" Type="http://schemas.openxmlformats.org/officeDocument/2006/relationships/slideLayout" Target="../slideLayouts/slideLayout3.xml"/><Relationship Id="rId6" Type="http://schemas.openxmlformats.org/officeDocument/2006/relationships/image" Target="../media/image18.wmf"/><Relationship Id="rId11" Type="http://schemas.openxmlformats.org/officeDocument/2006/relationships/oleObject" Target="../embeddings/oleObject40.bin"/><Relationship Id="rId24" Type="http://schemas.openxmlformats.org/officeDocument/2006/relationships/image" Target="../media/image30.wmf"/><Relationship Id="rId5" Type="http://schemas.openxmlformats.org/officeDocument/2006/relationships/oleObject" Target="../embeddings/oleObject37.bin"/><Relationship Id="rId15" Type="http://schemas.openxmlformats.org/officeDocument/2006/relationships/oleObject" Target="../embeddings/oleObject42.bin"/><Relationship Id="rId23" Type="http://schemas.openxmlformats.org/officeDocument/2006/relationships/oleObject" Target="../embeddings/oleObject46.bin"/><Relationship Id="rId28" Type="http://schemas.openxmlformats.org/officeDocument/2006/relationships/image" Target="../media/image39.wmf"/><Relationship Id="rId10" Type="http://schemas.openxmlformats.org/officeDocument/2006/relationships/image" Target="../media/image32.wmf"/><Relationship Id="rId19" Type="http://schemas.openxmlformats.org/officeDocument/2006/relationships/oleObject" Target="../embeddings/oleObject44.bin"/><Relationship Id="rId4" Type="http://schemas.openxmlformats.org/officeDocument/2006/relationships/image" Target="../media/image17.wmf"/><Relationship Id="rId9" Type="http://schemas.openxmlformats.org/officeDocument/2006/relationships/oleObject" Target="../embeddings/oleObject39.bin"/><Relationship Id="rId14" Type="http://schemas.openxmlformats.org/officeDocument/2006/relationships/image" Target="../media/image34.wmf"/><Relationship Id="rId22" Type="http://schemas.openxmlformats.org/officeDocument/2006/relationships/image" Target="../media/image37.wmf"/><Relationship Id="rId27" Type="http://schemas.openxmlformats.org/officeDocument/2006/relationships/oleObject" Target="../embeddings/oleObject48.bin"/></Relationships>
</file>

<file path=ppt/slides/_rels/slide6.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oleObject" Target="../embeddings/oleObject54.bin"/><Relationship Id="rId18" Type="http://schemas.openxmlformats.org/officeDocument/2006/relationships/image" Target="../media/image11.wmf"/><Relationship Id="rId26" Type="http://schemas.openxmlformats.org/officeDocument/2006/relationships/oleObject" Target="../embeddings/oleObject61.bin"/><Relationship Id="rId3" Type="http://schemas.openxmlformats.org/officeDocument/2006/relationships/oleObject" Target="../embeddings/oleObject49.bin"/><Relationship Id="rId21" Type="http://schemas.openxmlformats.org/officeDocument/2006/relationships/oleObject" Target="../embeddings/oleObject58.bin"/><Relationship Id="rId7" Type="http://schemas.openxmlformats.org/officeDocument/2006/relationships/oleObject" Target="../embeddings/oleObject51.bin"/><Relationship Id="rId12" Type="http://schemas.openxmlformats.org/officeDocument/2006/relationships/image" Target="../media/image8.wmf"/><Relationship Id="rId17" Type="http://schemas.openxmlformats.org/officeDocument/2006/relationships/oleObject" Target="../embeddings/oleObject56.bin"/><Relationship Id="rId25" Type="http://schemas.openxmlformats.org/officeDocument/2006/relationships/image" Target="../media/image14.wmf"/><Relationship Id="rId2" Type="http://schemas.openxmlformats.org/officeDocument/2006/relationships/notesSlide" Target="../notesSlides/notesSlide6.xml"/><Relationship Id="rId16" Type="http://schemas.openxmlformats.org/officeDocument/2006/relationships/image" Target="../media/image10.wmf"/><Relationship Id="rId20" Type="http://schemas.openxmlformats.org/officeDocument/2006/relationships/image" Target="../media/image12.wmf"/><Relationship Id="rId29" Type="http://schemas.openxmlformats.org/officeDocument/2006/relationships/image" Target="../media/image42.wmf"/><Relationship Id="rId1" Type="http://schemas.openxmlformats.org/officeDocument/2006/relationships/slideLayout" Target="../slideLayouts/slideLayout3.xml"/><Relationship Id="rId6" Type="http://schemas.openxmlformats.org/officeDocument/2006/relationships/image" Target="../media/image5.wmf"/><Relationship Id="rId11" Type="http://schemas.openxmlformats.org/officeDocument/2006/relationships/oleObject" Target="../embeddings/oleObject53.bin"/><Relationship Id="rId24" Type="http://schemas.openxmlformats.org/officeDocument/2006/relationships/oleObject" Target="../embeddings/oleObject60.bin"/><Relationship Id="rId5" Type="http://schemas.openxmlformats.org/officeDocument/2006/relationships/oleObject" Target="../embeddings/oleObject50.bin"/><Relationship Id="rId15" Type="http://schemas.openxmlformats.org/officeDocument/2006/relationships/oleObject" Target="../embeddings/oleObject55.bin"/><Relationship Id="rId23" Type="http://schemas.openxmlformats.org/officeDocument/2006/relationships/image" Target="../media/image13.wmf"/><Relationship Id="rId28" Type="http://schemas.openxmlformats.org/officeDocument/2006/relationships/oleObject" Target="../embeddings/oleObject62.bin"/><Relationship Id="rId10" Type="http://schemas.openxmlformats.org/officeDocument/2006/relationships/image" Target="../media/image7.wmf"/><Relationship Id="rId19" Type="http://schemas.openxmlformats.org/officeDocument/2006/relationships/oleObject" Target="../embeddings/oleObject57.bin"/><Relationship Id="rId4" Type="http://schemas.openxmlformats.org/officeDocument/2006/relationships/image" Target="../media/image40.wmf"/><Relationship Id="rId9" Type="http://schemas.openxmlformats.org/officeDocument/2006/relationships/oleObject" Target="../embeddings/oleObject52.bin"/><Relationship Id="rId14" Type="http://schemas.openxmlformats.org/officeDocument/2006/relationships/image" Target="../media/image9.wmf"/><Relationship Id="rId22" Type="http://schemas.openxmlformats.org/officeDocument/2006/relationships/oleObject" Target="../embeddings/oleObject59.bin"/><Relationship Id="rId27" Type="http://schemas.openxmlformats.org/officeDocument/2006/relationships/image" Target="../media/image41.wmf"/></Relationships>
</file>

<file path=ppt/slides/_rels/slide7.xml.rels><?xml version="1.0" encoding="UTF-8" standalone="yes"?>
<Relationships xmlns="http://schemas.openxmlformats.org/package/2006/relationships"><Relationship Id="rId13" Type="http://schemas.openxmlformats.org/officeDocument/2006/relationships/oleObject" Target="../embeddings/oleObject68.bin"/><Relationship Id="rId18" Type="http://schemas.openxmlformats.org/officeDocument/2006/relationships/image" Target="../media/image11.wmf"/><Relationship Id="rId26" Type="http://schemas.openxmlformats.org/officeDocument/2006/relationships/oleObject" Target="../embeddings/oleObject75.bin"/><Relationship Id="rId21" Type="http://schemas.openxmlformats.org/officeDocument/2006/relationships/oleObject" Target="../embeddings/oleObject72.bin"/><Relationship Id="rId34" Type="http://schemas.openxmlformats.org/officeDocument/2006/relationships/oleObject" Target="../embeddings/oleObject79.bin"/><Relationship Id="rId7" Type="http://schemas.openxmlformats.org/officeDocument/2006/relationships/oleObject" Target="../embeddings/oleObject65.bin"/><Relationship Id="rId12" Type="http://schemas.openxmlformats.org/officeDocument/2006/relationships/image" Target="../media/image8.wmf"/><Relationship Id="rId17" Type="http://schemas.openxmlformats.org/officeDocument/2006/relationships/oleObject" Target="../embeddings/oleObject70.bin"/><Relationship Id="rId25" Type="http://schemas.openxmlformats.org/officeDocument/2006/relationships/image" Target="../media/image43.wmf"/><Relationship Id="rId33" Type="http://schemas.openxmlformats.org/officeDocument/2006/relationships/image" Target="../media/image46.wmf"/><Relationship Id="rId2" Type="http://schemas.openxmlformats.org/officeDocument/2006/relationships/notesSlide" Target="../notesSlides/notesSlide7.xml"/><Relationship Id="rId16" Type="http://schemas.openxmlformats.org/officeDocument/2006/relationships/image" Target="../media/image10.wmf"/><Relationship Id="rId20" Type="http://schemas.openxmlformats.org/officeDocument/2006/relationships/image" Target="../media/image12.wmf"/><Relationship Id="rId29" Type="http://schemas.openxmlformats.org/officeDocument/2006/relationships/image" Target="../media/image44.wmf"/><Relationship Id="rId1" Type="http://schemas.openxmlformats.org/officeDocument/2006/relationships/slideLayout" Target="../slideLayouts/slideLayout3.xml"/><Relationship Id="rId6" Type="http://schemas.openxmlformats.org/officeDocument/2006/relationships/image" Target="../media/image5.wmf"/><Relationship Id="rId11" Type="http://schemas.openxmlformats.org/officeDocument/2006/relationships/oleObject" Target="../embeddings/oleObject67.bin"/><Relationship Id="rId24" Type="http://schemas.openxmlformats.org/officeDocument/2006/relationships/oleObject" Target="../embeddings/oleObject74.bin"/><Relationship Id="rId32" Type="http://schemas.openxmlformats.org/officeDocument/2006/relationships/oleObject" Target="../embeddings/oleObject78.bin"/><Relationship Id="rId37" Type="http://schemas.openxmlformats.org/officeDocument/2006/relationships/image" Target="../media/image48.wmf"/><Relationship Id="rId5" Type="http://schemas.openxmlformats.org/officeDocument/2006/relationships/oleObject" Target="../embeddings/oleObject64.bin"/><Relationship Id="rId15" Type="http://schemas.openxmlformats.org/officeDocument/2006/relationships/oleObject" Target="../embeddings/oleObject69.bin"/><Relationship Id="rId23" Type="http://schemas.openxmlformats.org/officeDocument/2006/relationships/image" Target="../media/image13.wmf"/><Relationship Id="rId28" Type="http://schemas.openxmlformats.org/officeDocument/2006/relationships/oleObject" Target="../embeddings/oleObject76.bin"/><Relationship Id="rId36" Type="http://schemas.openxmlformats.org/officeDocument/2006/relationships/oleObject" Target="../embeddings/oleObject80.bin"/><Relationship Id="rId10" Type="http://schemas.openxmlformats.org/officeDocument/2006/relationships/image" Target="../media/image7.wmf"/><Relationship Id="rId19" Type="http://schemas.openxmlformats.org/officeDocument/2006/relationships/oleObject" Target="../embeddings/oleObject71.bin"/><Relationship Id="rId31" Type="http://schemas.openxmlformats.org/officeDocument/2006/relationships/image" Target="../media/image45.wmf"/><Relationship Id="rId4" Type="http://schemas.openxmlformats.org/officeDocument/2006/relationships/image" Target="../media/image40.wmf"/><Relationship Id="rId9" Type="http://schemas.openxmlformats.org/officeDocument/2006/relationships/oleObject" Target="../embeddings/oleObject66.bin"/><Relationship Id="rId14" Type="http://schemas.openxmlformats.org/officeDocument/2006/relationships/image" Target="../media/image9.wmf"/><Relationship Id="rId22" Type="http://schemas.openxmlformats.org/officeDocument/2006/relationships/oleObject" Target="../embeddings/oleObject73.bin"/><Relationship Id="rId27" Type="http://schemas.openxmlformats.org/officeDocument/2006/relationships/image" Target="../media/image19.wmf"/><Relationship Id="rId30" Type="http://schemas.openxmlformats.org/officeDocument/2006/relationships/oleObject" Target="../embeddings/oleObject77.bin"/><Relationship Id="rId35" Type="http://schemas.openxmlformats.org/officeDocument/2006/relationships/image" Target="../media/image47.wmf"/><Relationship Id="rId8" Type="http://schemas.openxmlformats.org/officeDocument/2006/relationships/image" Target="../media/image6.wmf"/><Relationship Id="rId3" Type="http://schemas.openxmlformats.org/officeDocument/2006/relationships/oleObject" Target="../embeddings/oleObject63.bin"/></Relationships>
</file>

<file path=ppt/slides/_rels/slide8.xml.rels><?xml version="1.0" encoding="UTF-8" standalone="yes"?>
<Relationships xmlns="http://schemas.openxmlformats.org/package/2006/relationships"><Relationship Id="rId13" Type="http://schemas.openxmlformats.org/officeDocument/2006/relationships/oleObject" Target="../embeddings/oleObject86.bin"/><Relationship Id="rId18" Type="http://schemas.openxmlformats.org/officeDocument/2006/relationships/image" Target="../media/image45.wmf"/><Relationship Id="rId26" Type="http://schemas.openxmlformats.org/officeDocument/2006/relationships/image" Target="../media/image54.wmf"/><Relationship Id="rId21" Type="http://schemas.openxmlformats.org/officeDocument/2006/relationships/oleObject" Target="../embeddings/oleObject90.bin"/><Relationship Id="rId34" Type="http://schemas.openxmlformats.org/officeDocument/2006/relationships/image" Target="../media/image58.wmf"/><Relationship Id="rId7" Type="http://schemas.openxmlformats.org/officeDocument/2006/relationships/oleObject" Target="../embeddings/oleObject83.bin"/><Relationship Id="rId12" Type="http://schemas.openxmlformats.org/officeDocument/2006/relationships/image" Target="../media/image5.wmf"/><Relationship Id="rId17" Type="http://schemas.openxmlformats.org/officeDocument/2006/relationships/oleObject" Target="../embeddings/oleObject88.bin"/><Relationship Id="rId25" Type="http://schemas.openxmlformats.org/officeDocument/2006/relationships/oleObject" Target="../embeddings/oleObject92.bin"/><Relationship Id="rId33" Type="http://schemas.openxmlformats.org/officeDocument/2006/relationships/oleObject" Target="../embeddings/oleObject96.bin"/><Relationship Id="rId38" Type="http://schemas.openxmlformats.org/officeDocument/2006/relationships/image" Target="../media/image60.wmf"/><Relationship Id="rId2" Type="http://schemas.openxmlformats.org/officeDocument/2006/relationships/notesSlide" Target="../notesSlides/notesSlide8.xml"/><Relationship Id="rId16" Type="http://schemas.openxmlformats.org/officeDocument/2006/relationships/image" Target="../media/image43.wmf"/><Relationship Id="rId20" Type="http://schemas.openxmlformats.org/officeDocument/2006/relationships/image" Target="../media/image51.wmf"/><Relationship Id="rId29" Type="http://schemas.openxmlformats.org/officeDocument/2006/relationships/oleObject" Target="../embeddings/oleObject94.bin"/><Relationship Id="rId1" Type="http://schemas.openxmlformats.org/officeDocument/2006/relationships/slideLayout" Target="../slideLayouts/slideLayout3.xml"/><Relationship Id="rId6" Type="http://schemas.openxmlformats.org/officeDocument/2006/relationships/image" Target="../media/image50.wmf"/><Relationship Id="rId11" Type="http://schemas.openxmlformats.org/officeDocument/2006/relationships/oleObject" Target="../embeddings/oleObject85.bin"/><Relationship Id="rId24" Type="http://schemas.openxmlformats.org/officeDocument/2006/relationships/image" Target="../media/image53.wmf"/><Relationship Id="rId32" Type="http://schemas.openxmlformats.org/officeDocument/2006/relationships/image" Target="../media/image57.wmf"/><Relationship Id="rId37" Type="http://schemas.openxmlformats.org/officeDocument/2006/relationships/oleObject" Target="../embeddings/oleObject98.bin"/><Relationship Id="rId5" Type="http://schemas.openxmlformats.org/officeDocument/2006/relationships/oleObject" Target="../embeddings/oleObject82.bin"/><Relationship Id="rId15" Type="http://schemas.openxmlformats.org/officeDocument/2006/relationships/oleObject" Target="../embeddings/oleObject87.bin"/><Relationship Id="rId23" Type="http://schemas.openxmlformats.org/officeDocument/2006/relationships/oleObject" Target="../embeddings/oleObject91.bin"/><Relationship Id="rId28" Type="http://schemas.openxmlformats.org/officeDocument/2006/relationships/image" Target="../media/image55.wmf"/><Relationship Id="rId36" Type="http://schemas.openxmlformats.org/officeDocument/2006/relationships/image" Target="../media/image59.wmf"/><Relationship Id="rId10" Type="http://schemas.openxmlformats.org/officeDocument/2006/relationships/image" Target="../media/image12.wmf"/><Relationship Id="rId19" Type="http://schemas.openxmlformats.org/officeDocument/2006/relationships/oleObject" Target="../embeddings/oleObject89.bin"/><Relationship Id="rId31" Type="http://schemas.openxmlformats.org/officeDocument/2006/relationships/oleObject" Target="../embeddings/oleObject95.bin"/><Relationship Id="rId4" Type="http://schemas.openxmlformats.org/officeDocument/2006/relationships/image" Target="../media/image49.wmf"/><Relationship Id="rId9" Type="http://schemas.openxmlformats.org/officeDocument/2006/relationships/oleObject" Target="../embeddings/oleObject84.bin"/><Relationship Id="rId14" Type="http://schemas.openxmlformats.org/officeDocument/2006/relationships/image" Target="../media/image13.wmf"/><Relationship Id="rId22" Type="http://schemas.openxmlformats.org/officeDocument/2006/relationships/image" Target="../media/image52.wmf"/><Relationship Id="rId27" Type="http://schemas.openxmlformats.org/officeDocument/2006/relationships/oleObject" Target="../embeddings/oleObject93.bin"/><Relationship Id="rId30" Type="http://schemas.openxmlformats.org/officeDocument/2006/relationships/image" Target="../media/image56.wmf"/><Relationship Id="rId35" Type="http://schemas.openxmlformats.org/officeDocument/2006/relationships/oleObject" Target="../embeddings/oleObject97.bin"/><Relationship Id="rId8" Type="http://schemas.openxmlformats.org/officeDocument/2006/relationships/image" Target="../media/image11.wmf"/><Relationship Id="rId3" Type="http://schemas.openxmlformats.org/officeDocument/2006/relationships/oleObject" Target="../embeddings/oleObject81.bin"/></Relationships>
</file>

<file path=ppt/slides/_rels/slide9.xml.rels><?xml version="1.0" encoding="UTF-8" standalone="yes"?>
<Relationships xmlns="http://schemas.openxmlformats.org/package/2006/relationships"><Relationship Id="rId8" Type="http://schemas.openxmlformats.org/officeDocument/2006/relationships/image" Target="../media/image19.wmf"/><Relationship Id="rId13" Type="http://schemas.openxmlformats.org/officeDocument/2006/relationships/oleObject" Target="../embeddings/oleObject104.bin"/><Relationship Id="rId18" Type="http://schemas.openxmlformats.org/officeDocument/2006/relationships/image" Target="../media/image36.wmf"/><Relationship Id="rId26" Type="http://schemas.openxmlformats.org/officeDocument/2006/relationships/image" Target="../media/image62.wmf"/><Relationship Id="rId3" Type="http://schemas.openxmlformats.org/officeDocument/2006/relationships/oleObject" Target="../embeddings/oleObject99.bin"/><Relationship Id="rId21" Type="http://schemas.openxmlformats.org/officeDocument/2006/relationships/oleObject" Target="../embeddings/oleObject108.bin"/><Relationship Id="rId7" Type="http://schemas.openxmlformats.org/officeDocument/2006/relationships/oleObject" Target="../embeddings/oleObject101.bin"/><Relationship Id="rId12" Type="http://schemas.openxmlformats.org/officeDocument/2006/relationships/image" Target="../media/image33.wmf"/><Relationship Id="rId17" Type="http://schemas.openxmlformats.org/officeDocument/2006/relationships/oleObject" Target="../embeddings/oleObject106.bin"/><Relationship Id="rId25" Type="http://schemas.openxmlformats.org/officeDocument/2006/relationships/oleObject" Target="../embeddings/oleObject110.bin"/><Relationship Id="rId2" Type="http://schemas.openxmlformats.org/officeDocument/2006/relationships/notesSlide" Target="../notesSlides/notesSlide9.xml"/><Relationship Id="rId16" Type="http://schemas.openxmlformats.org/officeDocument/2006/relationships/image" Target="../media/image24.wmf"/><Relationship Id="rId20" Type="http://schemas.openxmlformats.org/officeDocument/2006/relationships/image" Target="../media/image37.wmf"/><Relationship Id="rId29" Type="http://schemas.openxmlformats.org/officeDocument/2006/relationships/oleObject" Target="../embeddings/oleObject112.bin"/><Relationship Id="rId1" Type="http://schemas.openxmlformats.org/officeDocument/2006/relationships/slideLayout" Target="../slideLayouts/slideLayout3.xml"/><Relationship Id="rId6" Type="http://schemas.openxmlformats.org/officeDocument/2006/relationships/image" Target="../media/image18.wmf"/><Relationship Id="rId11" Type="http://schemas.openxmlformats.org/officeDocument/2006/relationships/oleObject" Target="../embeddings/oleObject103.bin"/><Relationship Id="rId24" Type="http://schemas.openxmlformats.org/officeDocument/2006/relationships/image" Target="../media/image61.wmf"/><Relationship Id="rId5" Type="http://schemas.openxmlformats.org/officeDocument/2006/relationships/oleObject" Target="../embeddings/oleObject100.bin"/><Relationship Id="rId15" Type="http://schemas.openxmlformats.org/officeDocument/2006/relationships/oleObject" Target="../embeddings/oleObject105.bin"/><Relationship Id="rId23" Type="http://schemas.openxmlformats.org/officeDocument/2006/relationships/oleObject" Target="../embeddings/oleObject109.bin"/><Relationship Id="rId28" Type="http://schemas.openxmlformats.org/officeDocument/2006/relationships/image" Target="../media/image63.wmf"/><Relationship Id="rId10" Type="http://schemas.openxmlformats.org/officeDocument/2006/relationships/image" Target="../media/image32.wmf"/><Relationship Id="rId19" Type="http://schemas.openxmlformats.org/officeDocument/2006/relationships/oleObject" Target="../embeddings/oleObject107.bin"/><Relationship Id="rId4" Type="http://schemas.openxmlformats.org/officeDocument/2006/relationships/image" Target="../media/image17.wmf"/><Relationship Id="rId9" Type="http://schemas.openxmlformats.org/officeDocument/2006/relationships/oleObject" Target="../embeddings/oleObject102.bin"/><Relationship Id="rId14" Type="http://schemas.openxmlformats.org/officeDocument/2006/relationships/image" Target="../media/image34.wmf"/><Relationship Id="rId22" Type="http://schemas.openxmlformats.org/officeDocument/2006/relationships/image" Target="../media/image30.wmf"/><Relationship Id="rId27" Type="http://schemas.openxmlformats.org/officeDocument/2006/relationships/oleObject" Target="../embeddings/oleObject111.bin"/><Relationship Id="rId30" Type="http://schemas.openxmlformats.org/officeDocument/2006/relationships/image" Target="../media/image6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Lecture 35</a:t>
            </a:r>
          </a:p>
        </p:txBody>
      </p:sp>
      <p:sp>
        <p:nvSpPr>
          <p:cNvPr id="3" name="Subtitle 2"/>
          <p:cNvSpPr>
            <a:spLocks noGrp="1"/>
          </p:cNvSpPr>
          <p:nvPr>
            <p:ph type="subTitle" idx="1"/>
          </p:nvPr>
        </p:nvSpPr>
        <p:spPr/>
        <p:txBody>
          <a:bodyPr>
            <a:normAutofit/>
          </a:bodyPr>
          <a:lstStyle/>
          <a:p>
            <a:r>
              <a:rPr lang="en-US" dirty="0"/>
              <a:t>Analysis of Air </a:t>
            </a:r>
            <a:r>
              <a:rPr lang="en-US"/>
              <a:t>Conditioning Processes</a:t>
            </a:r>
            <a:endParaRPr lang="en-US" dirty="0"/>
          </a:p>
        </p:txBody>
      </p:sp>
    </p:spTree>
    <p:extLst>
      <p:ext uri="{BB962C8B-B14F-4D97-AF65-F5344CB8AC3E}">
        <p14:creationId xmlns:p14="http://schemas.microsoft.com/office/powerpoint/2010/main" val="4205563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Example</a:t>
            </a:r>
          </a:p>
        </p:txBody>
      </p:sp>
      <p:sp>
        <p:nvSpPr>
          <p:cNvPr id="5" name="Subtitle 4"/>
          <p:cNvSpPr>
            <a:spLocks noGrp="1"/>
          </p:cNvSpPr>
          <p:nvPr>
            <p:ph type="subTitle" idx="1"/>
          </p:nvPr>
        </p:nvSpPr>
        <p:spPr/>
        <p:txBody>
          <a:bodyPr/>
          <a:lstStyle/>
          <a:p>
            <a:r>
              <a:rPr lang="en-US" dirty="0"/>
              <a:t>Combined Cooling and Heating Processes</a:t>
            </a:r>
          </a:p>
        </p:txBody>
      </p:sp>
    </p:spTree>
    <p:extLst>
      <p:ext uri="{BB962C8B-B14F-4D97-AF65-F5344CB8AC3E}">
        <p14:creationId xmlns:p14="http://schemas.microsoft.com/office/powerpoint/2010/main" val="1830496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11</a:t>
            </a:fld>
            <a:endParaRPr lang="en-US" dirty="0"/>
          </a:p>
        </p:txBody>
      </p:sp>
      <p:sp>
        <p:nvSpPr>
          <p:cNvPr id="4" name="TextBox 3"/>
          <p:cNvSpPr txBox="1"/>
          <p:nvPr/>
        </p:nvSpPr>
        <p:spPr>
          <a:xfrm>
            <a:off x="386358" y="1162442"/>
            <a:ext cx="8371787" cy="4708981"/>
          </a:xfrm>
          <a:prstGeom prst="rect">
            <a:avLst/>
          </a:prstGeom>
          <a:noFill/>
        </p:spPr>
        <p:txBody>
          <a:bodyPr wrap="square" rtlCol="0">
            <a:spAutoFit/>
          </a:bodyPr>
          <a:lstStyle/>
          <a:p>
            <a:r>
              <a:rPr lang="en-US" sz="2000" b="1" dirty="0">
                <a:latin typeface="Arial" pitchFamily="34" charset="0"/>
                <a:ea typeface="Tahoma" pitchFamily="34" charset="0"/>
                <a:cs typeface="Tahoma" pitchFamily="34" charset="0"/>
              </a:rPr>
              <a:t>Given</a:t>
            </a:r>
            <a:r>
              <a:rPr lang="en-US" sz="2000" dirty="0">
                <a:latin typeface="Arial" pitchFamily="34" charset="0"/>
                <a:ea typeface="Tahoma" pitchFamily="34" charset="0"/>
                <a:cs typeface="Tahoma" pitchFamily="34" charset="0"/>
              </a:rPr>
              <a:t>:  In a combined cooling/heating system, m</a:t>
            </a:r>
            <a:r>
              <a:rPr lang="en-US" sz="2000" dirty="0">
                <a:latin typeface="Arial" pitchFamily="34" charset="0"/>
                <a:cs typeface="Arial" pitchFamily="34" charset="0"/>
              </a:rPr>
              <a:t>oist air enters the cooling section at 90°F, </a:t>
            </a:r>
            <a:r>
              <a:rPr lang="en-US" sz="2000" i="1" dirty="0">
                <a:latin typeface="Symbol" pitchFamily="18" charset="2"/>
                <a:cs typeface="Arial" pitchFamily="34" charset="0"/>
              </a:rPr>
              <a:t>f</a:t>
            </a:r>
            <a:r>
              <a:rPr lang="en-US" sz="2000" dirty="0">
                <a:latin typeface="Arial" pitchFamily="34" charset="0"/>
                <a:cs typeface="Arial" pitchFamily="34" charset="0"/>
              </a:rPr>
              <a:t> = 50% at a volumetric flow rate of 5000 </a:t>
            </a:r>
            <a:r>
              <a:rPr lang="en-US" sz="2000" dirty="0" err="1">
                <a:latin typeface="Arial" pitchFamily="34" charset="0"/>
                <a:cs typeface="Arial" pitchFamily="34" charset="0"/>
              </a:rPr>
              <a:t>cfm</a:t>
            </a:r>
            <a:r>
              <a:rPr lang="en-US" sz="2000" dirty="0">
                <a:latin typeface="Arial" pitchFamily="34" charset="0"/>
                <a:cs typeface="Arial" pitchFamily="34" charset="0"/>
              </a:rPr>
              <a:t>.  Saturated, moist air and liquid condensate leave the cooling section at a temperature that is 15 degrees below the dew point of the entering moist air.  After leaving the cooling section, the saturated, moist air enters the heating section.  After passing through the heater, the moist air leaves the heating section at 68°F.  The pressure throughout the system can be assumed to be constant at normal sea-level pressure (29.921 </a:t>
            </a:r>
            <a:r>
              <a:rPr lang="en-US" sz="2000" dirty="0" err="1">
                <a:latin typeface="Arial" pitchFamily="34" charset="0"/>
                <a:cs typeface="Arial" pitchFamily="34" charset="0"/>
              </a:rPr>
              <a:t>inHg</a:t>
            </a:r>
            <a:r>
              <a:rPr lang="en-US" sz="2000" dirty="0">
                <a:latin typeface="Arial" pitchFamily="34" charset="0"/>
                <a:cs typeface="Arial" pitchFamily="34" charset="0"/>
              </a:rPr>
              <a:t> – consistent with the psychrometric chart).</a:t>
            </a:r>
          </a:p>
          <a:p>
            <a:endParaRPr lang="en-US" sz="2000" dirty="0">
              <a:latin typeface="Arial" pitchFamily="34" charset="0"/>
              <a:ea typeface="Tahoma" pitchFamily="34" charset="0"/>
              <a:cs typeface="Arial" pitchFamily="34" charset="0"/>
            </a:endParaRPr>
          </a:p>
          <a:p>
            <a:r>
              <a:rPr lang="en-US" sz="2000" b="1" dirty="0">
                <a:latin typeface="Arial" pitchFamily="34" charset="0"/>
                <a:ea typeface="Tahoma" pitchFamily="34" charset="0"/>
                <a:cs typeface="Arial" pitchFamily="34" charset="0"/>
              </a:rPr>
              <a:t>Find</a:t>
            </a:r>
            <a:r>
              <a:rPr lang="en-US" sz="2000" dirty="0">
                <a:latin typeface="Arial" pitchFamily="34" charset="0"/>
                <a:ea typeface="Tahoma" pitchFamily="34" charset="0"/>
                <a:cs typeface="Arial" pitchFamily="34" charset="0"/>
              </a:rPr>
              <a:t>:</a:t>
            </a:r>
          </a:p>
          <a:p>
            <a:pPr marL="457200" indent="-457200">
              <a:buAutoNum type="alphaLcParenBoth"/>
            </a:pPr>
            <a:r>
              <a:rPr lang="en-US" sz="2000" dirty="0">
                <a:latin typeface="Arial" pitchFamily="34" charset="0"/>
                <a:ea typeface="Tahoma" pitchFamily="34" charset="0"/>
                <a:cs typeface="Arial" pitchFamily="34" charset="0"/>
              </a:rPr>
              <a:t>The volumetric flow rate of the condensate (</a:t>
            </a:r>
            <a:r>
              <a:rPr lang="en-US" sz="2000" dirty="0" err="1">
                <a:latin typeface="Arial" pitchFamily="34" charset="0"/>
                <a:ea typeface="Tahoma" pitchFamily="34" charset="0"/>
                <a:cs typeface="Arial" pitchFamily="34" charset="0"/>
              </a:rPr>
              <a:t>gpm</a:t>
            </a:r>
            <a:r>
              <a:rPr lang="en-US" sz="2000" dirty="0">
                <a:latin typeface="Arial" pitchFamily="34" charset="0"/>
                <a:ea typeface="Tahoma" pitchFamily="34" charset="0"/>
                <a:cs typeface="Arial" pitchFamily="34" charset="0"/>
              </a:rPr>
              <a:t>)</a:t>
            </a:r>
          </a:p>
          <a:p>
            <a:pPr marL="457200" indent="-457200">
              <a:buAutoNum type="alphaLcParenBoth"/>
            </a:pPr>
            <a:r>
              <a:rPr lang="en-US" sz="2000" dirty="0">
                <a:latin typeface="Arial" pitchFamily="34" charset="0"/>
                <a:ea typeface="Tahoma" pitchFamily="34" charset="0"/>
                <a:cs typeface="Arial" pitchFamily="34" charset="0"/>
              </a:rPr>
              <a:t>The required refrigeration capacity of the cooling section (tons)</a:t>
            </a:r>
          </a:p>
          <a:p>
            <a:pPr marL="457200" indent="-457200">
              <a:buAutoNum type="alphaLcParenBoth"/>
            </a:pPr>
            <a:r>
              <a:rPr lang="en-US" sz="2000" dirty="0">
                <a:latin typeface="Arial" pitchFamily="34" charset="0"/>
                <a:ea typeface="Tahoma" pitchFamily="34" charset="0"/>
                <a:cs typeface="Arial" pitchFamily="34" charset="0"/>
              </a:rPr>
              <a:t>The relative humidity of the air leaving the heating section</a:t>
            </a:r>
          </a:p>
          <a:p>
            <a:pPr marL="457200" indent="-457200">
              <a:buAutoNum type="alphaLcParenBoth"/>
            </a:pPr>
            <a:r>
              <a:rPr lang="en-US" sz="2000" dirty="0">
                <a:latin typeface="Arial" pitchFamily="34" charset="0"/>
                <a:ea typeface="Tahoma" pitchFamily="34" charset="0"/>
                <a:cs typeface="Arial" pitchFamily="34" charset="0"/>
              </a:rPr>
              <a:t>The heat transfer rate required in the heating section (Btu/</a:t>
            </a:r>
            <a:r>
              <a:rPr lang="en-US" sz="2000" dirty="0" err="1">
                <a:latin typeface="Arial" pitchFamily="34" charset="0"/>
                <a:ea typeface="Tahoma" pitchFamily="34" charset="0"/>
                <a:cs typeface="Arial" pitchFamily="34" charset="0"/>
              </a:rPr>
              <a:t>hr</a:t>
            </a:r>
            <a:r>
              <a:rPr lang="en-US" sz="2000" dirty="0">
                <a:latin typeface="Arial" pitchFamily="34" charset="0"/>
                <a:ea typeface="Tahoma" pitchFamily="34" charset="0"/>
                <a:cs typeface="Arial" pitchFamily="34" charset="0"/>
              </a:rPr>
              <a:t>)</a:t>
            </a:r>
          </a:p>
        </p:txBody>
      </p:sp>
    </p:spTree>
    <p:extLst>
      <p:ext uri="{BB962C8B-B14F-4D97-AF65-F5344CB8AC3E}">
        <p14:creationId xmlns:p14="http://schemas.microsoft.com/office/powerpoint/2010/main" val="456495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12</a:t>
            </a:fld>
            <a:endParaRPr lang="en-US" dirty="0"/>
          </a:p>
        </p:txBody>
      </p:sp>
      <p:sp>
        <p:nvSpPr>
          <p:cNvPr id="4" name="TextBox 3"/>
          <p:cNvSpPr txBox="1"/>
          <p:nvPr/>
        </p:nvSpPr>
        <p:spPr>
          <a:xfrm>
            <a:off x="309045" y="1163105"/>
            <a:ext cx="8229600" cy="830997"/>
          </a:xfrm>
          <a:prstGeom prst="rect">
            <a:avLst/>
          </a:prstGeom>
          <a:noFill/>
        </p:spPr>
        <p:txBody>
          <a:bodyPr wrap="square" rtlCol="0">
            <a:spAutoFit/>
          </a:bodyPr>
          <a:lstStyle/>
          <a:p>
            <a:r>
              <a:rPr lang="en-US" sz="2400" dirty="0">
                <a:latin typeface="Arial" pitchFamily="34" charset="0"/>
                <a:ea typeface="Tahoma" pitchFamily="34" charset="0"/>
                <a:cs typeface="Tahoma" pitchFamily="34" charset="0"/>
              </a:rPr>
              <a:t>A sketch of the system and a psychrometric chart showing the processes is shown below.</a:t>
            </a:r>
          </a:p>
        </p:txBody>
      </p:sp>
      <p:cxnSp>
        <p:nvCxnSpPr>
          <p:cNvPr id="5" name="Straight Connector 4"/>
          <p:cNvCxnSpPr>
            <a:stCxn id="22" idx="4"/>
          </p:cNvCxnSpPr>
          <p:nvPr/>
        </p:nvCxnSpPr>
        <p:spPr>
          <a:xfrm>
            <a:off x="4416752" y="5001959"/>
            <a:ext cx="0" cy="843969"/>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967650" y="4648642"/>
            <a:ext cx="1767041" cy="1211317"/>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7" name="Group 6"/>
          <p:cNvGrpSpPr>
            <a:grpSpLocks noChangeAspect="1"/>
          </p:cNvGrpSpPr>
          <p:nvPr/>
        </p:nvGrpSpPr>
        <p:grpSpPr>
          <a:xfrm>
            <a:off x="3765031" y="3266976"/>
            <a:ext cx="4384674" cy="2469476"/>
            <a:chOff x="270640" y="3387031"/>
            <a:chExt cx="4384674" cy="2469476"/>
          </a:xfrm>
        </p:grpSpPr>
        <p:cxnSp>
          <p:nvCxnSpPr>
            <p:cNvPr id="8" name="Straight Connector 7"/>
            <p:cNvCxnSpPr/>
            <p:nvPr/>
          </p:nvCxnSpPr>
          <p:spPr>
            <a:xfrm>
              <a:off x="270640" y="5307735"/>
              <a:ext cx="76810" cy="54877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47450" y="5856507"/>
              <a:ext cx="4307864"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4655314" y="3387031"/>
              <a:ext cx="0" cy="2469476"/>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2530727" y="3387031"/>
              <a:ext cx="212458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2" name="Freeform 11"/>
            <p:cNvSpPr/>
            <p:nvPr/>
          </p:nvSpPr>
          <p:spPr>
            <a:xfrm>
              <a:off x="270640" y="3390676"/>
              <a:ext cx="2260087" cy="1917059"/>
            </a:xfrm>
            <a:custGeom>
              <a:avLst/>
              <a:gdLst>
                <a:gd name="connsiteX0" fmla="*/ 0 w 3071673"/>
                <a:gd name="connsiteY0" fmla="*/ 2689934 h 2689934"/>
                <a:gd name="connsiteX1" fmla="*/ 1953087 w 3071673"/>
                <a:gd name="connsiteY1" fmla="*/ 1766656 h 2689934"/>
                <a:gd name="connsiteX2" fmla="*/ 3071673 w 3071673"/>
                <a:gd name="connsiteY2" fmla="*/ 0 h 2689934"/>
              </a:gdLst>
              <a:ahLst/>
              <a:cxnLst>
                <a:cxn ang="0">
                  <a:pos x="connsiteX0" y="connsiteY0"/>
                </a:cxn>
                <a:cxn ang="0">
                  <a:pos x="connsiteX1" y="connsiteY1"/>
                </a:cxn>
                <a:cxn ang="0">
                  <a:pos x="connsiteX2" y="connsiteY2"/>
                </a:cxn>
              </a:cxnLst>
              <a:rect l="l" t="t" r="r" b="b"/>
              <a:pathLst>
                <a:path w="3071673" h="2689934">
                  <a:moveTo>
                    <a:pt x="0" y="2689934"/>
                  </a:moveTo>
                  <a:cubicBezTo>
                    <a:pt x="720571" y="2452456"/>
                    <a:pt x="1441142" y="2214978"/>
                    <a:pt x="1953087" y="1766656"/>
                  </a:cubicBezTo>
                  <a:cubicBezTo>
                    <a:pt x="2465033" y="1318334"/>
                    <a:pt x="2768353" y="659167"/>
                    <a:pt x="3071673" y="0"/>
                  </a:cubicBezTo>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3" name="Straight Connector 12"/>
          <p:cNvCxnSpPr/>
          <p:nvPr/>
        </p:nvCxnSpPr>
        <p:spPr>
          <a:xfrm>
            <a:off x="925982" y="2694546"/>
            <a:ext cx="30444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925982" y="3846696"/>
            <a:ext cx="3044452"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578867" y="2694546"/>
            <a:ext cx="499265" cy="1152150"/>
          </a:xfrm>
          <a:prstGeom prst="rect">
            <a:avLst/>
          </a:prstGeom>
          <a:pattFill prst="openDmnd">
            <a:fgClr>
              <a:schemeClr val="accent1"/>
            </a:fgClr>
            <a:bgClr>
              <a:schemeClr val="bg1"/>
            </a:bgClr>
          </a:patt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a:off x="1828499" y="2233686"/>
            <a:ext cx="1" cy="691290"/>
          </a:xfrm>
          <a:prstGeom prst="straightConnector1">
            <a:avLst/>
          </a:prstGeom>
          <a:ln w="28575">
            <a:headEnd type="arrow"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17" name="Object 16"/>
          <p:cNvGraphicFramePr>
            <a:graphicFrameLocks noChangeAspect="1"/>
          </p:cNvGraphicFramePr>
          <p:nvPr>
            <p:extLst>
              <p:ext uri="{D42A27DB-BD31-4B8C-83A1-F6EECF244321}">
                <p14:modId xmlns:p14="http://schemas.microsoft.com/office/powerpoint/2010/main" val="1962685835"/>
              </p:ext>
            </p:extLst>
          </p:nvPr>
        </p:nvGraphicFramePr>
        <p:xfrm>
          <a:off x="1942215" y="2185311"/>
          <a:ext cx="342900" cy="381000"/>
        </p:xfrm>
        <a:graphic>
          <a:graphicData uri="http://schemas.openxmlformats.org/presentationml/2006/ole">
            <mc:AlternateContent xmlns:mc="http://schemas.openxmlformats.org/markup-compatibility/2006">
              <mc:Choice xmlns:v="urn:schemas-microsoft-com:vml" Requires="v">
                <p:oleObj name="Equation" r:id="rId3" imgW="228600" imgH="253800" progId="">
                  <p:embed/>
                </p:oleObj>
              </mc:Choice>
              <mc:Fallback>
                <p:oleObj name="Equation" r:id="rId3" imgW="228600" imgH="253800" progId="">
                  <p:embed/>
                  <p:pic>
                    <p:nvPicPr>
                      <p:cNvPr id="0" name="Picture 9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2215" y="2185311"/>
                        <a:ext cx="3429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8" name="Straight Connector 17"/>
          <p:cNvCxnSpPr/>
          <p:nvPr/>
        </p:nvCxnSpPr>
        <p:spPr>
          <a:xfrm>
            <a:off x="479952" y="3270621"/>
            <a:ext cx="65288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9" name="Object 18"/>
          <p:cNvGraphicFramePr>
            <a:graphicFrameLocks noChangeAspect="1"/>
          </p:cNvGraphicFramePr>
          <p:nvPr>
            <p:extLst>
              <p:ext uri="{D42A27DB-BD31-4B8C-83A1-F6EECF244321}">
                <p14:modId xmlns:p14="http://schemas.microsoft.com/office/powerpoint/2010/main" val="3106175167"/>
              </p:ext>
            </p:extLst>
          </p:nvPr>
        </p:nvGraphicFramePr>
        <p:xfrm>
          <a:off x="518074" y="3037398"/>
          <a:ext cx="111125" cy="204788"/>
        </p:xfrm>
        <a:graphic>
          <a:graphicData uri="http://schemas.openxmlformats.org/presentationml/2006/ole">
            <mc:AlternateContent xmlns:mc="http://schemas.openxmlformats.org/markup-compatibility/2006">
              <mc:Choice xmlns:v="urn:schemas-microsoft-com:vml" Requires="v">
                <p:oleObj name="Equation" r:id="rId5" imgW="88560" imgH="164880" progId="">
                  <p:embed/>
                </p:oleObj>
              </mc:Choice>
              <mc:Fallback>
                <p:oleObj name="Equation" r:id="rId5" imgW="88560" imgH="164880" progId="">
                  <p:embed/>
                  <p:pic>
                    <p:nvPicPr>
                      <p:cNvPr id="0" name="Picture 9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8074" y="3037398"/>
                        <a:ext cx="111125" cy="20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0" name="Straight Connector 19"/>
          <p:cNvCxnSpPr/>
          <p:nvPr/>
        </p:nvCxnSpPr>
        <p:spPr>
          <a:xfrm>
            <a:off x="3867927" y="3270621"/>
            <a:ext cx="65288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21" name="Object 20"/>
          <p:cNvGraphicFramePr>
            <a:graphicFrameLocks noChangeAspect="1"/>
          </p:cNvGraphicFramePr>
          <p:nvPr>
            <p:extLst>
              <p:ext uri="{D42A27DB-BD31-4B8C-83A1-F6EECF244321}">
                <p14:modId xmlns:p14="http://schemas.microsoft.com/office/powerpoint/2010/main" val="1327008782"/>
              </p:ext>
            </p:extLst>
          </p:nvPr>
        </p:nvGraphicFramePr>
        <p:xfrm>
          <a:off x="4262722" y="2993669"/>
          <a:ext cx="142875" cy="222250"/>
        </p:xfrm>
        <a:graphic>
          <a:graphicData uri="http://schemas.openxmlformats.org/presentationml/2006/ole">
            <mc:AlternateContent xmlns:mc="http://schemas.openxmlformats.org/markup-compatibility/2006">
              <mc:Choice xmlns:v="urn:schemas-microsoft-com:vml" Requires="v">
                <p:oleObj name="Equation" r:id="rId7" imgW="114120" imgH="177480" progId="">
                  <p:embed/>
                </p:oleObj>
              </mc:Choice>
              <mc:Fallback>
                <p:oleObj name="Equation" r:id="rId7" imgW="114120" imgH="177480" progId="">
                  <p:embed/>
                  <p:pic>
                    <p:nvPicPr>
                      <p:cNvPr id="0" name="Picture 9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62722" y="2993669"/>
                        <a:ext cx="142875" cy="222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Oval 21"/>
          <p:cNvSpPr/>
          <p:nvPr/>
        </p:nvSpPr>
        <p:spPr>
          <a:xfrm>
            <a:off x="4378347" y="4925149"/>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341197" y="4572746"/>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a:off x="7379602" y="4419126"/>
            <a:ext cx="0" cy="145939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aphicFrame>
        <p:nvGraphicFramePr>
          <p:cNvPr id="25" name="Object 24"/>
          <p:cNvGraphicFramePr>
            <a:graphicFrameLocks noChangeAspect="1"/>
          </p:cNvGraphicFramePr>
          <p:nvPr>
            <p:extLst>
              <p:ext uri="{D42A27DB-BD31-4B8C-83A1-F6EECF244321}">
                <p14:modId xmlns:p14="http://schemas.microsoft.com/office/powerpoint/2010/main" val="3364736035"/>
              </p:ext>
            </p:extLst>
          </p:nvPr>
        </p:nvGraphicFramePr>
        <p:xfrm>
          <a:off x="7283815" y="5897747"/>
          <a:ext cx="174600" cy="285750"/>
        </p:xfrm>
        <a:graphic>
          <a:graphicData uri="http://schemas.openxmlformats.org/presentationml/2006/ole">
            <mc:AlternateContent xmlns:mc="http://schemas.openxmlformats.org/markup-compatibility/2006">
              <mc:Choice xmlns:v="urn:schemas-microsoft-com:vml" Requires="v">
                <p:oleObj name="Equation" r:id="rId9" imgW="139680" imgH="228600" progId="">
                  <p:embed/>
                </p:oleObj>
              </mc:Choice>
              <mc:Fallback>
                <p:oleObj name="Equation" r:id="rId9" imgW="139680" imgH="228600" progId="">
                  <p:embed/>
                  <p:pic>
                    <p:nvPicPr>
                      <p:cNvPr id="0" name="Picture 91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283815" y="5897747"/>
                        <a:ext cx="174600"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1173709569"/>
              </p:ext>
            </p:extLst>
          </p:nvPr>
        </p:nvGraphicFramePr>
        <p:xfrm>
          <a:off x="4313706" y="5882411"/>
          <a:ext cx="206375" cy="285750"/>
        </p:xfrm>
        <a:graphic>
          <a:graphicData uri="http://schemas.openxmlformats.org/presentationml/2006/ole">
            <mc:AlternateContent xmlns:mc="http://schemas.openxmlformats.org/markup-compatibility/2006">
              <mc:Choice xmlns:v="urn:schemas-microsoft-com:vml" Requires="v">
                <p:oleObj name="Equation" r:id="rId11" imgW="164880" imgH="228600" progId="">
                  <p:embed/>
                </p:oleObj>
              </mc:Choice>
              <mc:Fallback>
                <p:oleObj name="Equation" r:id="rId11" imgW="164880" imgH="228600" progId="">
                  <p:embed/>
                  <p:pic>
                    <p:nvPicPr>
                      <p:cNvPr id="0" name="Picture 92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313706" y="5882411"/>
                        <a:ext cx="206375"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 name="Freeform 26"/>
          <p:cNvSpPr/>
          <p:nvPr/>
        </p:nvSpPr>
        <p:spPr>
          <a:xfrm>
            <a:off x="5075302" y="3918947"/>
            <a:ext cx="2983793" cy="1572658"/>
          </a:xfrm>
          <a:custGeom>
            <a:avLst/>
            <a:gdLst>
              <a:gd name="connsiteX0" fmla="*/ 0 w 2581275"/>
              <a:gd name="connsiteY0" fmla="*/ 1685925 h 1685925"/>
              <a:gd name="connsiteX1" fmla="*/ 1471613 w 2581275"/>
              <a:gd name="connsiteY1" fmla="*/ 1204912 h 1685925"/>
              <a:gd name="connsiteX2" fmla="*/ 2581275 w 2581275"/>
              <a:gd name="connsiteY2" fmla="*/ 0 h 1685925"/>
            </a:gdLst>
            <a:ahLst/>
            <a:cxnLst>
              <a:cxn ang="0">
                <a:pos x="connsiteX0" y="connsiteY0"/>
              </a:cxn>
              <a:cxn ang="0">
                <a:pos x="connsiteX1" y="connsiteY1"/>
              </a:cxn>
              <a:cxn ang="0">
                <a:pos x="connsiteX2" y="connsiteY2"/>
              </a:cxn>
            </a:cxnLst>
            <a:rect l="l" t="t" r="r" b="b"/>
            <a:pathLst>
              <a:path w="2581275" h="1685925">
                <a:moveTo>
                  <a:pt x="0" y="1685925"/>
                </a:moveTo>
                <a:cubicBezTo>
                  <a:pt x="520700" y="1585912"/>
                  <a:pt x="1041401" y="1485899"/>
                  <a:pt x="1471613" y="1204912"/>
                </a:cubicBezTo>
                <a:cubicBezTo>
                  <a:pt x="1901825" y="923925"/>
                  <a:pt x="2241550" y="461962"/>
                  <a:pt x="2581275" y="0"/>
                </a:cubicBezTo>
              </a:path>
            </a:pathLst>
          </a:custGeom>
          <a:noFill/>
          <a:ln w="9525">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8" name="Object 27"/>
          <p:cNvGraphicFramePr>
            <a:graphicFrameLocks noChangeAspect="1"/>
          </p:cNvGraphicFramePr>
          <p:nvPr>
            <p:extLst>
              <p:ext uri="{D42A27DB-BD31-4B8C-83A1-F6EECF244321}">
                <p14:modId xmlns:p14="http://schemas.microsoft.com/office/powerpoint/2010/main" val="3440614037"/>
              </p:ext>
            </p:extLst>
          </p:nvPr>
        </p:nvGraphicFramePr>
        <p:xfrm>
          <a:off x="7784857" y="3690518"/>
          <a:ext cx="206375" cy="301625"/>
        </p:xfrm>
        <a:graphic>
          <a:graphicData uri="http://schemas.openxmlformats.org/presentationml/2006/ole">
            <mc:AlternateContent xmlns:mc="http://schemas.openxmlformats.org/markup-compatibility/2006">
              <mc:Choice xmlns:v="urn:schemas-microsoft-com:vml" Requires="v">
                <p:oleObj name="Equation" r:id="rId13" imgW="164880" imgH="241200" progId="">
                  <p:embed/>
                </p:oleObj>
              </mc:Choice>
              <mc:Fallback>
                <p:oleObj name="Equation" r:id="rId13" imgW="164880" imgH="241200" progId="">
                  <p:embed/>
                  <p:pic>
                    <p:nvPicPr>
                      <p:cNvPr id="0" name="Picture 92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784857" y="3690518"/>
                        <a:ext cx="206375"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 name="Object 28"/>
          <p:cNvGraphicFramePr>
            <a:graphicFrameLocks noChangeAspect="1"/>
          </p:cNvGraphicFramePr>
          <p:nvPr>
            <p:extLst>
              <p:ext uri="{D42A27DB-BD31-4B8C-83A1-F6EECF244321}">
                <p14:modId xmlns:p14="http://schemas.microsoft.com/office/powerpoint/2010/main" val="2236396414"/>
              </p:ext>
            </p:extLst>
          </p:nvPr>
        </p:nvGraphicFramePr>
        <p:xfrm>
          <a:off x="5675534" y="3903108"/>
          <a:ext cx="222250" cy="301625"/>
        </p:xfrm>
        <a:graphic>
          <a:graphicData uri="http://schemas.openxmlformats.org/presentationml/2006/ole">
            <mc:AlternateContent xmlns:mc="http://schemas.openxmlformats.org/markup-compatibility/2006">
              <mc:Choice xmlns:v="urn:schemas-microsoft-com:vml" Requires="v">
                <p:oleObj name="Equation" r:id="rId15" imgW="177480" imgH="241200" progId="">
                  <p:embed/>
                </p:oleObj>
              </mc:Choice>
              <mc:Fallback>
                <p:oleObj name="Equation" r:id="rId15" imgW="177480" imgH="241200" progId="">
                  <p:embed/>
                  <p:pic>
                    <p:nvPicPr>
                      <p:cNvPr id="0" name="Picture 92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675534" y="3903108"/>
                        <a:ext cx="22225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0" name="Straight Connector 29"/>
          <p:cNvCxnSpPr/>
          <p:nvPr/>
        </p:nvCxnSpPr>
        <p:spPr>
          <a:xfrm>
            <a:off x="5751459" y="3497406"/>
            <a:ext cx="2573135" cy="176663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31" name="Object 30"/>
          <p:cNvGraphicFramePr>
            <a:graphicFrameLocks noChangeAspect="1"/>
          </p:cNvGraphicFramePr>
          <p:nvPr>
            <p:extLst>
              <p:ext uri="{D42A27DB-BD31-4B8C-83A1-F6EECF244321}">
                <p14:modId xmlns:p14="http://schemas.microsoft.com/office/powerpoint/2010/main" val="2945381538"/>
              </p:ext>
            </p:extLst>
          </p:nvPr>
        </p:nvGraphicFramePr>
        <p:xfrm>
          <a:off x="5512441" y="3179906"/>
          <a:ext cx="222250" cy="317500"/>
        </p:xfrm>
        <a:graphic>
          <a:graphicData uri="http://schemas.openxmlformats.org/presentationml/2006/ole">
            <mc:AlternateContent xmlns:mc="http://schemas.openxmlformats.org/markup-compatibility/2006">
              <mc:Choice xmlns:v="urn:schemas-microsoft-com:vml" Requires="v">
                <p:oleObj name="Equation" r:id="rId17" imgW="177480" imgH="253800" progId="">
                  <p:embed/>
                </p:oleObj>
              </mc:Choice>
              <mc:Fallback>
                <p:oleObj name="Equation" r:id="rId17" imgW="177480" imgH="253800" progId="">
                  <p:embed/>
                  <p:pic>
                    <p:nvPicPr>
                      <p:cNvPr id="0" name="Picture 92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512441" y="3179906"/>
                        <a:ext cx="22225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 name="Object 31"/>
          <p:cNvGraphicFramePr>
            <a:graphicFrameLocks noChangeAspect="1"/>
          </p:cNvGraphicFramePr>
          <p:nvPr>
            <p:extLst>
              <p:ext uri="{D42A27DB-BD31-4B8C-83A1-F6EECF244321}">
                <p14:modId xmlns:p14="http://schemas.microsoft.com/office/powerpoint/2010/main" val="3485905342"/>
              </p:ext>
            </p:extLst>
          </p:nvPr>
        </p:nvGraphicFramePr>
        <p:xfrm>
          <a:off x="3745400" y="4446946"/>
          <a:ext cx="222250" cy="317500"/>
        </p:xfrm>
        <a:graphic>
          <a:graphicData uri="http://schemas.openxmlformats.org/presentationml/2006/ole">
            <mc:AlternateContent xmlns:mc="http://schemas.openxmlformats.org/markup-compatibility/2006">
              <mc:Choice xmlns:v="urn:schemas-microsoft-com:vml" Requires="v">
                <p:oleObj name="Equation" r:id="rId19" imgW="177480" imgH="253800" progId="">
                  <p:embed/>
                </p:oleObj>
              </mc:Choice>
              <mc:Fallback>
                <p:oleObj name="Equation" r:id="rId19" imgW="177480" imgH="253800" progId="">
                  <p:embed/>
                  <p:pic>
                    <p:nvPicPr>
                      <p:cNvPr id="0" name="Picture 924"/>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745400" y="4446946"/>
                        <a:ext cx="22225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3" name="Straight Connector 32"/>
          <p:cNvCxnSpPr/>
          <p:nvPr/>
        </p:nvCxnSpPr>
        <p:spPr>
          <a:xfrm>
            <a:off x="7401239" y="4611151"/>
            <a:ext cx="748466" cy="728"/>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graphicFrame>
        <p:nvGraphicFramePr>
          <p:cNvPr id="34" name="Object 33"/>
          <p:cNvGraphicFramePr>
            <a:graphicFrameLocks noChangeAspect="1"/>
          </p:cNvGraphicFramePr>
          <p:nvPr>
            <p:extLst>
              <p:ext uri="{D42A27DB-BD31-4B8C-83A1-F6EECF244321}">
                <p14:modId xmlns:p14="http://schemas.microsoft.com/office/powerpoint/2010/main" val="38144604"/>
              </p:ext>
            </p:extLst>
          </p:nvPr>
        </p:nvGraphicFramePr>
        <p:xfrm>
          <a:off x="7413731" y="4726762"/>
          <a:ext cx="111125" cy="204788"/>
        </p:xfrm>
        <a:graphic>
          <a:graphicData uri="http://schemas.openxmlformats.org/presentationml/2006/ole">
            <mc:AlternateContent xmlns:mc="http://schemas.openxmlformats.org/markup-compatibility/2006">
              <mc:Choice xmlns:v="urn:schemas-microsoft-com:vml" Requires="v">
                <p:oleObj name="Equation" r:id="rId21" imgW="88560" imgH="164880" progId="">
                  <p:embed/>
                </p:oleObj>
              </mc:Choice>
              <mc:Fallback>
                <p:oleObj name="Equation" r:id="rId21" imgW="88560" imgH="164880" progId="">
                  <p:embed/>
                  <p:pic>
                    <p:nvPicPr>
                      <p:cNvPr id="0" name="Picture 9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13731" y="4726762"/>
                        <a:ext cx="111125" cy="20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 name="Object 34"/>
          <p:cNvGraphicFramePr>
            <a:graphicFrameLocks noChangeAspect="1"/>
          </p:cNvGraphicFramePr>
          <p:nvPr>
            <p:extLst>
              <p:ext uri="{D42A27DB-BD31-4B8C-83A1-F6EECF244321}">
                <p14:modId xmlns:p14="http://schemas.microsoft.com/office/powerpoint/2010/main" val="1326118125"/>
              </p:ext>
            </p:extLst>
          </p:nvPr>
        </p:nvGraphicFramePr>
        <p:xfrm>
          <a:off x="4350556" y="4666272"/>
          <a:ext cx="158750" cy="204788"/>
        </p:xfrm>
        <a:graphic>
          <a:graphicData uri="http://schemas.openxmlformats.org/presentationml/2006/ole">
            <mc:AlternateContent xmlns:mc="http://schemas.openxmlformats.org/markup-compatibility/2006">
              <mc:Choice xmlns:v="urn:schemas-microsoft-com:vml" Requires="v">
                <p:oleObj name="Equation" r:id="rId22" imgW="126720" imgH="164880" progId="">
                  <p:embed/>
                </p:oleObj>
              </mc:Choice>
              <mc:Fallback>
                <p:oleObj name="Equation" r:id="rId22" imgW="126720" imgH="164880" progId="">
                  <p:embed/>
                  <p:pic>
                    <p:nvPicPr>
                      <p:cNvPr id="0" name="Picture 926"/>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4350556" y="4666272"/>
                        <a:ext cx="158750" cy="20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 name="Object 35"/>
          <p:cNvGraphicFramePr>
            <a:graphicFrameLocks noChangeAspect="1"/>
          </p:cNvGraphicFramePr>
          <p:nvPr>
            <p:extLst>
              <p:ext uri="{D42A27DB-BD31-4B8C-83A1-F6EECF244321}">
                <p14:modId xmlns:p14="http://schemas.microsoft.com/office/powerpoint/2010/main" val="3274028419"/>
              </p:ext>
            </p:extLst>
          </p:nvPr>
        </p:nvGraphicFramePr>
        <p:xfrm>
          <a:off x="8231016" y="4467041"/>
          <a:ext cx="238125" cy="301625"/>
        </p:xfrm>
        <a:graphic>
          <a:graphicData uri="http://schemas.openxmlformats.org/presentationml/2006/ole">
            <mc:AlternateContent xmlns:mc="http://schemas.openxmlformats.org/markup-compatibility/2006">
              <mc:Choice xmlns:v="urn:schemas-microsoft-com:vml" Requires="v">
                <p:oleObj name="Equation" r:id="rId24" imgW="190440" imgH="241200" progId="">
                  <p:embed/>
                </p:oleObj>
              </mc:Choice>
              <mc:Fallback>
                <p:oleObj name="Equation" r:id="rId24" imgW="190440" imgH="241200" progId="">
                  <p:embed/>
                  <p:pic>
                    <p:nvPicPr>
                      <p:cNvPr id="0" name="Picture 927"/>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8231016" y="4467041"/>
                        <a:ext cx="238125"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7" name="Straight Arrow Connector 36"/>
          <p:cNvCxnSpPr/>
          <p:nvPr/>
        </p:nvCxnSpPr>
        <p:spPr>
          <a:xfrm>
            <a:off x="1828499" y="3693076"/>
            <a:ext cx="0" cy="60032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aphicFrame>
        <p:nvGraphicFramePr>
          <p:cNvPr id="38" name="Object 37"/>
          <p:cNvGraphicFramePr>
            <a:graphicFrameLocks noChangeAspect="1"/>
          </p:cNvGraphicFramePr>
          <p:nvPr>
            <p:extLst>
              <p:ext uri="{D42A27DB-BD31-4B8C-83A1-F6EECF244321}">
                <p14:modId xmlns:p14="http://schemas.microsoft.com/office/powerpoint/2010/main" val="1193526635"/>
              </p:ext>
            </p:extLst>
          </p:nvPr>
        </p:nvGraphicFramePr>
        <p:xfrm>
          <a:off x="1871492" y="3956214"/>
          <a:ext cx="492125" cy="206375"/>
        </p:xfrm>
        <a:graphic>
          <a:graphicData uri="http://schemas.openxmlformats.org/presentationml/2006/ole">
            <mc:AlternateContent xmlns:mc="http://schemas.openxmlformats.org/markup-compatibility/2006">
              <mc:Choice xmlns:v="urn:schemas-microsoft-com:vml" Requires="v">
                <p:oleObj name="Equation" r:id="rId26" imgW="393480" imgH="164880" progId="">
                  <p:embed/>
                </p:oleObj>
              </mc:Choice>
              <mc:Fallback>
                <p:oleObj name="Equation" r:id="rId26" imgW="393480" imgH="164880" progId="">
                  <p:embed/>
                  <p:pic>
                    <p:nvPicPr>
                      <p:cNvPr id="0" name="Picture 928"/>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871492" y="3956214"/>
                        <a:ext cx="492125" cy="206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9" name="Straight Connector 38"/>
          <p:cNvCxnSpPr/>
          <p:nvPr/>
        </p:nvCxnSpPr>
        <p:spPr>
          <a:xfrm>
            <a:off x="5113343" y="4460338"/>
            <a:ext cx="0" cy="1422073"/>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aphicFrame>
        <p:nvGraphicFramePr>
          <p:cNvPr id="40" name="Object 39"/>
          <p:cNvGraphicFramePr>
            <a:graphicFrameLocks noChangeAspect="1"/>
          </p:cNvGraphicFramePr>
          <p:nvPr>
            <p:extLst>
              <p:ext uri="{D42A27DB-BD31-4B8C-83A1-F6EECF244321}">
                <p14:modId xmlns:p14="http://schemas.microsoft.com/office/powerpoint/2010/main" val="3374339704"/>
              </p:ext>
            </p:extLst>
          </p:nvPr>
        </p:nvGraphicFramePr>
        <p:xfrm>
          <a:off x="5128705" y="5746934"/>
          <a:ext cx="254000" cy="301625"/>
        </p:xfrm>
        <a:graphic>
          <a:graphicData uri="http://schemas.openxmlformats.org/presentationml/2006/ole">
            <mc:AlternateContent xmlns:mc="http://schemas.openxmlformats.org/markup-compatibility/2006">
              <mc:Choice xmlns:v="urn:schemas-microsoft-com:vml" Requires="v">
                <p:oleObj name="Equation" r:id="rId28" imgW="203040" imgH="241200" progId="">
                  <p:embed/>
                </p:oleObj>
              </mc:Choice>
              <mc:Fallback>
                <p:oleObj name="Equation" r:id="rId28" imgW="203040" imgH="241200" progId="">
                  <p:embed/>
                  <p:pic>
                    <p:nvPicPr>
                      <p:cNvPr id="0" name="Picture 929"/>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5128705" y="5746934"/>
                        <a:ext cx="25400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1" name="Straight Connector 40"/>
          <p:cNvCxnSpPr>
            <a:stCxn id="23" idx="2"/>
          </p:cNvCxnSpPr>
          <p:nvPr/>
        </p:nvCxnSpPr>
        <p:spPr>
          <a:xfrm flipH="1">
            <a:off x="5113343" y="4611151"/>
            <a:ext cx="2227854" cy="0"/>
          </a:xfrm>
          <a:prstGeom prst="line">
            <a:avLst/>
          </a:prstGeom>
          <a:ln w="28575">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42" name="Object 41"/>
          <p:cNvGraphicFramePr>
            <a:graphicFrameLocks noChangeAspect="1"/>
          </p:cNvGraphicFramePr>
          <p:nvPr>
            <p:extLst>
              <p:ext uri="{D42A27DB-BD31-4B8C-83A1-F6EECF244321}">
                <p14:modId xmlns:p14="http://schemas.microsoft.com/office/powerpoint/2010/main" val="1786925655"/>
              </p:ext>
            </p:extLst>
          </p:nvPr>
        </p:nvGraphicFramePr>
        <p:xfrm>
          <a:off x="8218703" y="4807524"/>
          <a:ext cx="635000" cy="301625"/>
        </p:xfrm>
        <a:graphic>
          <a:graphicData uri="http://schemas.openxmlformats.org/presentationml/2006/ole">
            <mc:AlternateContent xmlns:mc="http://schemas.openxmlformats.org/markup-compatibility/2006">
              <mc:Choice xmlns:v="urn:schemas-microsoft-com:vml" Requires="v">
                <p:oleObj name="Equation" r:id="rId30" imgW="507960" imgH="241200" progId="">
                  <p:embed/>
                </p:oleObj>
              </mc:Choice>
              <mc:Fallback>
                <p:oleObj name="Equation" r:id="rId30" imgW="507960" imgH="241200" progId="">
                  <p:embed/>
                  <p:pic>
                    <p:nvPicPr>
                      <p:cNvPr id="0" name="Picture 930"/>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8218703" y="4807524"/>
                        <a:ext cx="63500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3" name="Straight Connector 42"/>
          <p:cNvCxnSpPr/>
          <p:nvPr/>
        </p:nvCxnSpPr>
        <p:spPr>
          <a:xfrm>
            <a:off x="4416752" y="4966306"/>
            <a:ext cx="3732953" cy="0"/>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sp>
        <p:nvSpPr>
          <p:cNvPr id="44" name="Freeform 43"/>
          <p:cNvSpPr/>
          <p:nvPr/>
        </p:nvSpPr>
        <p:spPr>
          <a:xfrm>
            <a:off x="4455112" y="4611879"/>
            <a:ext cx="656948" cy="346229"/>
          </a:xfrm>
          <a:custGeom>
            <a:avLst/>
            <a:gdLst>
              <a:gd name="connsiteX0" fmla="*/ 656948 w 656948"/>
              <a:gd name="connsiteY0" fmla="*/ 0 h 346229"/>
              <a:gd name="connsiteX1" fmla="*/ 346229 w 656948"/>
              <a:gd name="connsiteY1" fmla="*/ 186431 h 346229"/>
              <a:gd name="connsiteX2" fmla="*/ 0 w 656948"/>
              <a:gd name="connsiteY2" fmla="*/ 346229 h 346229"/>
            </a:gdLst>
            <a:ahLst/>
            <a:cxnLst>
              <a:cxn ang="0">
                <a:pos x="connsiteX0" y="connsiteY0"/>
              </a:cxn>
              <a:cxn ang="0">
                <a:pos x="connsiteX1" y="connsiteY1"/>
              </a:cxn>
              <a:cxn ang="0">
                <a:pos x="connsiteX2" y="connsiteY2"/>
              </a:cxn>
            </a:cxnLst>
            <a:rect l="l" t="t" r="r" b="b"/>
            <a:pathLst>
              <a:path w="656948" h="346229">
                <a:moveTo>
                  <a:pt x="656948" y="0"/>
                </a:moveTo>
                <a:cubicBezTo>
                  <a:pt x="556334" y="64363"/>
                  <a:pt x="455720" y="128726"/>
                  <a:pt x="346229" y="186431"/>
                </a:cubicBezTo>
                <a:cubicBezTo>
                  <a:pt x="236738" y="244136"/>
                  <a:pt x="118369" y="295182"/>
                  <a:pt x="0" y="346229"/>
                </a:cubicBezTo>
              </a:path>
            </a:pathLst>
          </a:custGeom>
          <a:noFill/>
          <a:ln w="28575">
            <a:prstDash val="sys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2777694" y="2694546"/>
            <a:ext cx="499265" cy="1152150"/>
          </a:xfrm>
          <a:prstGeom prst="rect">
            <a:avLst/>
          </a:prstGeom>
          <a:pattFill prst="openDmnd">
            <a:fgClr>
              <a:schemeClr val="accent1"/>
            </a:fgClr>
            <a:bgClr>
              <a:schemeClr val="bg1"/>
            </a:bgClr>
          </a:patt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Arrow Connector 45"/>
          <p:cNvCxnSpPr/>
          <p:nvPr/>
        </p:nvCxnSpPr>
        <p:spPr>
          <a:xfrm flipV="1">
            <a:off x="3023017" y="2282649"/>
            <a:ext cx="0" cy="613892"/>
          </a:xfrm>
          <a:prstGeom prst="straightConnector1">
            <a:avLst/>
          </a:prstGeom>
          <a:ln w="28575">
            <a:headEnd type="arrow"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47" name="Object 46"/>
          <p:cNvGraphicFramePr>
            <a:graphicFrameLocks noChangeAspect="1"/>
          </p:cNvGraphicFramePr>
          <p:nvPr>
            <p:extLst>
              <p:ext uri="{D42A27DB-BD31-4B8C-83A1-F6EECF244321}">
                <p14:modId xmlns:p14="http://schemas.microsoft.com/office/powerpoint/2010/main" val="545267618"/>
              </p:ext>
            </p:extLst>
          </p:nvPr>
        </p:nvGraphicFramePr>
        <p:xfrm>
          <a:off x="3083522" y="2185311"/>
          <a:ext cx="361950" cy="381000"/>
        </p:xfrm>
        <a:graphic>
          <a:graphicData uri="http://schemas.openxmlformats.org/presentationml/2006/ole">
            <mc:AlternateContent xmlns:mc="http://schemas.openxmlformats.org/markup-compatibility/2006">
              <mc:Choice xmlns:v="urn:schemas-microsoft-com:vml" Requires="v">
                <p:oleObj name="Equation" r:id="rId32" imgW="241200" imgH="253800" progId="">
                  <p:embed/>
                </p:oleObj>
              </mc:Choice>
              <mc:Fallback>
                <p:oleObj name="Equation" r:id="rId32" imgW="241200" imgH="253800" progId="">
                  <p:embed/>
                  <p:pic>
                    <p:nvPicPr>
                      <p:cNvPr id="0" name="Picture 931"/>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3083522" y="2185311"/>
                        <a:ext cx="36195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 name="Object 47"/>
          <p:cNvGraphicFramePr>
            <a:graphicFrameLocks noChangeAspect="1"/>
          </p:cNvGraphicFramePr>
          <p:nvPr>
            <p:extLst>
              <p:ext uri="{D42A27DB-BD31-4B8C-83A1-F6EECF244321}">
                <p14:modId xmlns:p14="http://schemas.microsoft.com/office/powerpoint/2010/main" val="3883942649"/>
              </p:ext>
            </p:extLst>
          </p:nvPr>
        </p:nvGraphicFramePr>
        <p:xfrm>
          <a:off x="2331727" y="3035811"/>
          <a:ext cx="158750" cy="206375"/>
        </p:xfrm>
        <a:graphic>
          <a:graphicData uri="http://schemas.openxmlformats.org/presentationml/2006/ole">
            <mc:AlternateContent xmlns:mc="http://schemas.openxmlformats.org/markup-compatibility/2006">
              <mc:Choice xmlns:v="urn:schemas-microsoft-com:vml" Requires="v">
                <p:oleObj name="Equation" r:id="rId34" imgW="126720" imgH="164880" progId="">
                  <p:embed/>
                </p:oleObj>
              </mc:Choice>
              <mc:Fallback>
                <p:oleObj name="Equation" r:id="rId34" imgW="126720" imgH="164880" progId="">
                  <p:embed/>
                  <p:pic>
                    <p:nvPicPr>
                      <p:cNvPr id="0" name="Picture 932"/>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2331727" y="3035811"/>
                        <a:ext cx="158750" cy="206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9" name="Straight Connector 48"/>
          <p:cNvCxnSpPr/>
          <p:nvPr/>
        </p:nvCxnSpPr>
        <p:spPr>
          <a:xfrm>
            <a:off x="2274120" y="3273059"/>
            <a:ext cx="326442"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4985861" y="4931550"/>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Connector 50"/>
          <p:cNvCxnSpPr/>
          <p:nvPr/>
        </p:nvCxnSpPr>
        <p:spPr>
          <a:xfrm>
            <a:off x="4415363" y="4966306"/>
            <a:ext cx="570498" cy="0"/>
          </a:xfrm>
          <a:prstGeom prst="line">
            <a:avLst/>
          </a:prstGeom>
          <a:ln w="28575">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52" name="Object 51"/>
          <p:cNvGraphicFramePr>
            <a:graphicFrameLocks noChangeAspect="1"/>
          </p:cNvGraphicFramePr>
          <p:nvPr>
            <p:extLst>
              <p:ext uri="{D42A27DB-BD31-4B8C-83A1-F6EECF244321}">
                <p14:modId xmlns:p14="http://schemas.microsoft.com/office/powerpoint/2010/main" val="408386065"/>
              </p:ext>
            </p:extLst>
          </p:nvPr>
        </p:nvGraphicFramePr>
        <p:xfrm>
          <a:off x="4969185" y="4710888"/>
          <a:ext cx="142875" cy="220662"/>
        </p:xfrm>
        <a:graphic>
          <a:graphicData uri="http://schemas.openxmlformats.org/presentationml/2006/ole">
            <mc:AlternateContent xmlns:mc="http://schemas.openxmlformats.org/markup-compatibility/2006">
              <mc:Choice xmlns:v="urn:schemas-microsoft-com:vml" Requires="v">
                <p:oleObj name="Equation" r:id="rId36" imgW="114120" imgH="177480" progId="">
                  <p:embed/>
                </p:oleObj>
              </mc:Choice>
              <mc:Fallback>
                <p:oleObj name="Equation" r:id="rId36" imgW="114120" imgH="177480" progId="">
                  <p:embed/>
                  <p:pic>
                    <p:nvPicPr>
                      <p:cNvPr id="0" name="Picture 933"/>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4969185" y="4710888"/>
                        <a:ext cx="142875" cy="220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3" name="Straight Connector 52"/>
          <p:cNvCxnSpPr/>
          <p:nvPr/>
        </p:nvCxnSpPr>
        <p:spPr>
          <a:xfrm>
            <a:off x="4094521" y="4321431"/>
            <a:ext cx="2270632" cy="1557085"/>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54" name="Object 53"/>
          <p:cNvGraphicFramePr>
            <a:graphicFrameLocks noChangeAspect="1"/>
          </p:cNvGraphicFramePr>
          <p:nvPr>
            <p:extLst>
              <p:ext uri="{D42A27DB-BD31-4B8C-83A1-F6EECF244321}">
                <p14:modId xmlns:p14="http://schemas.microsoft.com/office/powerpoint/2010/main" val="2468932809"/>
              </p:ext>
            </p:extLst>
          </p:nvPr>
        </p:nvGraphicFramePr>
        <p:xfrm>
          <a:off x="4262722" y="4091618"/>
          <a:ext cx="222250" cy="317500"/>
        </p:xfrm>
        <a:graphic>
          <a:graphicData uri="http://schemas.openxmlformats.org/presentationml/2006/ole">
            <mc:AlternateContent xmlns:mc="http://schemas.openxmlformats.org/markup-compatibility/2006">
              <mc:Choice xmlns:v="urn:schemas-microsoft-com:vml" Requires="v">
                <p:oleObj name="Equation" r:id="rId38" imgW="177480" imgH="253800" progId="">
                  <p:embed/>
                </p:oleObj>
              </mc:Choice>
              <mc:Fallback>
                <p:oleObj name="Equation" r:id="rId38" imgW="177480" imgH="253800" progId="">
                  <p:embed/>
                  <p:pic>
                    <p:nvPicPr>
                      <p:cNvPr id="0" name="Picture 934"/>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4262722" y="4091618"/>
                        <a:ext cx="22225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6" name="Object 55"/>
          <p:cNvGraphicFramePr>
            <a:graphicFrameLocks noChangeAspect="1"/>
          </p:cNvGraphicFramePr>
          <p:nvPr>
            <p:extLst>
              <p:ext uri="{D42A27DB-BD31-4B8C-83A1-F6EECF244321}">
                <p14:modId xmlns:p14="http://schemas.microsoft.com/office/powerpoint/2010/main" val="1981571939"/>
              </p:ext>
            </p:extLst>
          </p:nvPr>
        </p:nvGraphicFramePr>
        <p:xfrm>
          <a:off x="7341197" y="3346593"/>
          <a:ext cx="206375" cy="301625"/>
        </p:xfrm>
        <a:graphic>
          <a:graphicData uri="http://schemas.openxmlformats.org/presentationml/2006/ole">
            <mc:AlternateContent xmlns:mc="http://schemas.openxmlformats.org/markup-compatibility/2006">
              <mc:Choice xmlns:v="urn:schemas-microsoft-com:vml" Requires="v">
                <p:oleObj name="Equation" r:id="rId40" imgW="164880" imgH="241200" progId="">
                  <p:embed/>
                </p:oleObj>
              </mc:Choice>
              <mc:Fallback>
                <p:oleObj name="Equation" r:id="rId40" imgW="164880" imgH="241200" progId="">
                  <p:embed/>
                  <p:pic>
                    <p:nvPicPr>
                      <p:cNvPr id="0" name="Picture 935"/>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7341197" y="3346593"/>
                        <a:ext cx="206375"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7" name="Straight Connector 56"/>
          <p:cNvCxnSpPr/>
          <p:nvPr/>
        </p:nvCxnSpPr>
        <p:spPr>
          <a:xfrm>
            <a:off x="5017590" y="4995014"/>
            <a:ext cx="0" cy="843969"/>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aphicFrame>
        <p:nvGraphicFramePr>
          <p:cNvPr id="58" name="Object 57"/>
          <p:cNvGraphicFramePr>
            <a:graphicFrameLocks noChangeAspect="1"/>
          </p:cNvGraphicFramePr>
          <p:nvPr>
            <p:extLst>
              <p:ext uri="{D42A27DB-BD31-4B8C-83A1-F6EECF244321}">
                <p14:modId xmlns:p14="http://schemas.microsoft.com/office/powerpoint/2010/main" val="2455452400"/>
              </p:ext>
            </p:extLst>
          </p:nvPr>
        </p:nvGraphicFramePr>
        <p:xfrm>
          <a:off x="4922401" y="5875911"/>
          <a:ext cx="190500" cy="285750"/>
        </p:xfrm>
        <a:graphic>
          <a:graphicData uri="http://schemas.openxmlformats.org/presentationml/2006/ole">
            <mc:AlternateContent xmlns:mc="http://schemas.openxmlformats.org/markup-compatibility/2006">
              <mc:Choice xmlns:v="urn:schemas-microsoft-com:vml" Requires="v">
                <p:oleObj name="Equation" r:id="rId42" imgW="152280" imgH="228600" progId="">
                  <p:embed/>
                </p:oleObj>
              </mc:Choice>
              <mc:Fallback>
                <p:oleObj name="Equation" r:id="rId42" imgW="152280" imgH="228600" progId="">
                  <p:embed/>
                  <p:pic>
                    <p:nvPicPr>
                      <p:cNvPr id="0" name="Picture 936"/>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4922401" y="5875911"/>
                        <a:ext cx="190500"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9" name="Object 58"/>
          <p:cNvGraphicFramePr>
            <a:graphicFrameLocks noChangeAspect="1"/>
          </p:cNvGraphicFramePr>
          <p:nvPr>
            <p:extLst>
              <p:ext uri="{D42A27DB-BD31-4B8C-83A1-F6EECF244321}">
                <p14:modId xmlns:p14="http://schemas.microsoft.com/office/powerpoint/2010/main" val="1389215753"/>
              </p:ext>
            </p:extLst>
          </p:nvPr>
        </p:nvGraphicFramePr>
        <p:xfrm>
          <a:off x="318195" y="3390390"/>
          <a:ext cx="1143000" cy="729900"/>
        </p:xfrm>
        <a:graphic>
          <a:graphicData uri="http://schemas.openxmlformats.org/presentationml/2006/ole">
            <mc:AlternateContent xmlns:mc="http://schemas.openxmlformats.org/markup-compatibility/2006">
              <mc:Choice xmlns:v="urn:schemas-microsoft-com:vml" Requires="v">
                <p:oleObj name="Equation" r:id="rId44" imgW="914400" imgH="583920" progId="">
                  <p:embed/>
                </p:oleObj>
              </mc:Choice>
              <mc:Fallback>
                <p:oleObj name="Equation" r:id="rId44" imgW="914400" imgH="583920" progId="">
                  <p:embed/>
                  <p:pic>
                    <p:nvPicPr>
                      <p:cNvPr id="0" name="Picture 937"/>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318195" y="3390390"/>
                        <a:ext cx="1143000" cy="729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0" name="Object 59"/>
          <p:cNvGraphicFramePr>
            <a:graphicFrameLocks noChangeAspect="1"/>
          </p:cNvGraphicFramePr>
          <p:nvPr>
            <p:extLst>
              <p:ext uri="{D42A27DB-BD31-4B8C-83A1-F6EECF244321}">
                <p14:modId xmlns:p14="http://schemas.microsoft.com/office/powerpoint/2010/main" val="4097597508"/>
              </p:ext>
            </p:extLst>
          </p:nvPr>
        </p:nvGraphicFramePr>
        <p:xfrm>
          <a:off x="3553807" y="3345499"/>
          <a:ext cx="777875" cy="285750"/>
        </p:xfrm>
        <a:graphic>
          <a:graphicData uri="http://schemas.openxmlformats.org/presentationml/2006/ole">
            <mc:AlternateContent xmlns:mc="http://schemas.openxmlformats.org/markup-compatibility/2006">
              <mc:Choice xmlns:v="urn:schemas-microsoft-com:vml" Requires="v">
                <p:oleObj name="Equation" r:id="rId46" imgW="622080" imgH="228600" progId="">
                  <p:embed/>
                </p:oleObj>
              </mc:Choice>
              <mc:Fallback>
                <p:oleObj name="Equation" r:id="rId46" imgW="622080" imgH="228600" progId="">
                  <p:embed/>
                  <p:pic>
                    <p:nvPicPr>
                      <p:cNvPr id="0" name="Picture 938"/>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3553807" y="3345499"/>
                        <a:ext cx="777875"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 name="Object 60"/>
          <p:cNvGraphicFramePr>
            <a:graphicFrameLocks noChangeAspect="1"/>
          </p:cNvGraphicFramePr>
          <p:nvPr>
            <p:extLst>
              <p:ext uri="{D42A27DB-BD31-4B8C-83A1-F6EECF244321}">
                <p14:modId xmlns:p14="http://schemas.microsoft.com/office/powerpoint/2010/main" val="2387222050"/>
              </p:ext>
            </p:extLst>
          </p:nvPr>
        </p:nvGraphicFramePr>
        <p:xfrm>
          <a:off x="2459396" y="3897019"/>
          <a:ext cx="1635125" cy="301625"/>
        </p:xfrm>
        <a:graphic>
          <a:graphicData uri="http://schemas.openxmlformats.org/presentationml/2006/ole">
            <mc:AlternateContent xmlns:mc="http://schemas.openxmlformats.org/markup-compatibility/2006">
              <mc:Choice xmlns:v="urn:schemas-microsoft-com:vml" Requires="v">
                <p:oleObj name="Equation" r:id="rId48" imgW="1307880" imgH="241200" progId="">
                  <p:embed/>
                </p:oleObj>
              </mc:Choice>
              <mc:Fallback>
                <p:oleObj name="Equation" r:id="rId48" imgW="1307880" imgH="241200" progId="">
                  <p:embed/>
                  <p:pic>
                    <p:nvPicPr>
                      <p:cNvPr id="0" name="Picture 939"/>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2459396" y="3897019"/>
                        <a:ext cx="1635125"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3" name="Freeform 62"/>
          <p:cNvSpPr/>
          <p:nvPr/>
        </p:nvSpPr>
        <p:spPr>
          <a:xfrm>
            <a:off x="4030216" y="3390389"/>
            <a:ext cx="3371023" cy="1771775"/>
          </a:xfrm>
          <a:custGeom>
            <a:avLst/>
            <a:gdLst>
              <a:gd name="connsiteX0" fmla="*/ 0 w 2581275"/>
              <a:gd name="connsiteY0" fmla="*/ 1685925 h 1685925"/>
              <a:gd name="connsiteX1" fmla="*/ 1471613 w 2581275"/>
              <a:gd name="connsiteY1" fmla="*/ 1204912 h 1685925"/>
              <a:gd name="connsiteX2" fmla="*/ 2581275 w 2581275"/>
              <a:gd name="connsiteY2" fmla="*/ 0 h 1685925"/>
            </a:gdLst>
            <a:ahLst/>
            <a:cxnLst>
              <a:cxn ang="0">
                <a:pos x="connsiteX0" y="connsiteY0"/>
              </a:cxn>
              <a:cxn ang="0">
                <a:pos x="connsiteX1" y="connsiteY1"/>
              </a:cxn>
              <a:cxn ang="0">
                <a:pos x="connsiteX2" y="connsiteY2"/>
              </a:cxn>
            </a:cxnLst>
            <a:rect l="l" t="t" r="r" b="b"/>
            <a:pathLst>
              <a:path w="2581275" h="1685925">
                <a:moveTo>
                  <a:pt x="0" y="1685925"/>
                </a:moveTo>
                <a:cubicBezTo>
                  <a:pt x="520700" y="1585912"/>
                  <a:pt x="1041401" y="1485899"/>
                  <a:pt x="1471613" y="1204912"/>
                </a:cubicBezTo>
                <a:cubicBezTo>
                  <a:pt x="1901825" y="923925"/>
                  <a:pt x="2241550" y="461962"/>
                  <a:pt x="2581275" y="0"/>
                </a:cubicBezTo>
              </a:path>
            </a:pathLst>
          </a:custGeom>
          <a:noFill/>
          <a:ln w="9525">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8065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Properties from the Chart and Tables</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13</a:t>
            </a:fld>
            <a:endParaRPr lang="en-US" dirty="0"/>
          </a:p>
        </p:txBody>
      </p:sp>
      <p:grpSp>
        <p:nvGrpSpPr>
          <p:cNvPr id="15" name="Group 14"/>
          <p:cNvGrpSpPr>
            <a:grpSpLocks noChangeAspect="1"/>
          </p:cNvGrpSpPr>
          <p:nvPr/>
        </p:nvGrpSpPr>
        <p:grpSpPr>
          <a:xfrm>
            <a:off x="462665" y="1278320"/>
            <a:ext cx="8295480" cy="4779585"/>
            <a:chOff x="902451" y="1808084"/>
            <a:chExt cx="7249013" cy="4176641"/>
          </a:xfrm>
        </p:grpSpPr>
        <p:cxnSp>
          <p:nvCxnSpPr>
            <p:cNvPr id="67" name="Straight Connector 66"/>
            <p:cNvCxnSpPr>
              <a:stCxn id="77" idx="4"/>
            </p:cNvCxnSpPr>
            <p:nvPr/>
          </p:nvCxnSpPr>
          <p:spPr>
            <a:xfrm>
              <a:off x="2899511" y="3630136"/>
              <a:ext cx="0" cy="84396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2450409" y="3276819"/>
              <a:ext cx="1767041" cy="1211316"/>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69" name="Group 68"/>
            <p:cNvGrpSpPr>
              <a:grpSpLocks noChangeAspect="1"/>
            </p:cNvGrpSpPr>
            <p:nvPr/>
          </p:nvGrpSpPr>
          <p:grpSpPr>
            <a:xfrm>
              <a:off x="2247790" y="1895154"/>
              <a:ext cx="4384674" cy="2469474"/>
              <a:chOff x="270640" y="3387031"/>
              <a:chExt cx="4384674" cy="2469476"/>
            </a:xfrm>
          </p:grpSpPr>
          <p:cxnSp>
            <p:nvCxnSpPr>
              <p:cNvPr id="70" name="Straight Connector 69"/>
              <p:cNvCxnSpPr/>
              <p:nvPr/>
            </p:nvCxnSpPr>
            <p:spPr>
              <a:xfrm>
                <a:off x="270640" y="5307735"/>
                <a:ext cx="76810" cy="54877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347450" y="5856507"/>
                <a:ext cx="4307864"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4655314" y="3387031"/>
                <a:ext cx="0" cy="2469476"/>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2530727" y="3387031"/>
                <a:ext cx="212458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74" name="Freeform 73"/>
              <p:cNvSpPr/>
              <p:nvPr/>
            </p:nvSpPr>
            <p:spPr>
              <a:xfrm>
                <a:off x="270640" y="3390676"/>
                <a:ext cx="2260087" cy="1917059"/>
              </a:xfrm>
              <a:custGeom>
                <a:avLst/>
                <a:gdLst>
                  <a:gd name="connsiteX0" fmla="*/ 0 w 3071673"/>
                  <a:gd name="connsiteY0" fmla="*/ 2689934 h 2689934"/>
                  <a:gd name="connsiteX1" fmla="*/ 1953087 w 3071673"/>
                  <a:gd name="connsiteY1" fmla="*/ 1766656 h 2689934"/>
                  <a:gd name="connsiteX2" fmla="*/ 3071673 w 3071673"/>
                  <a:gd name="connsiteY2" fmla="*/ 0 h 2689934"/>
                </a:gdLst>
                <a:ahLst/>
                <a:cxnLst>
                  <a:cxn ang="0">
                    <a:pos x="connsiteX0" y="connsiteY0"/>
                  </a:cxn>
                  <a:cxn ang="0">
                    <a:pos x="connsiteX1" y="connsiteY1"/>
                  </a:cxn>
                  <a:cxn ang="0">
                    <a:pos x="connsiteX2" y="connsiteY2"/>
                  </a:cxn>
                </a:cxnLst>
                <a:rect l="l" t="t" r="r" b="b"/>
                <a:pathLst>
                  <a:path w="3071673" h="2689934">
                    <a:moveTo>
                      <a:pt x="0" y="2689934"/>
                    </a:moveTo>
                    <a:cubicBezTo>
                      <a:pt x="720571" y="2452456"/>
                      <a:pt x="1441142" y="2214978"/>
                      <a:pt x="1953087" y="1766656"/>
                    </a:cubicBezTo>
                    <a:cubicBezTo>
                      <a:pt x="2465033" y="1318334"/>
                      <a:pt x="2768353" y="659167"/>
                      <a:pt x="3071673" y="0"/>
                    </a:cubicBezTo>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7" name="Oval 76"/>
            <p:cNvSpPr/>
            <p:nvPr/>
          </p:nvSpPr>
          <p:spPr>
            <a:xfrm>
              <a:off x="2861106" y="3553325"/>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5823956" y="3200922"/>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9" name="Straight Connector 78"/>
            <p:cNvCxnSpPr/>
            <p:nvPr/>
          </p:nvCxnSpPr>
          <p:spPr>
            <a:xfrm>
              <a:off x="5862361" y="3047303"/>
              <a:ext cx="0" cy="1459389"/>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aphicFrame>
          <p:nvGraphicFramePr>
            <p:cNvPr id="80" name="Object 79"/>
            <p:cNvGraphicFramePr>
              <a:graphicFrameLocks noChangeAspect="1"/>
            </p:cNvGraphicFramePr>
            <p:nvPr>
              <p:extLst>
                <p:ext uri="{D42A27DB-BD31-4B8C-83A1-F6EECF244321}">
                  <p14:modId xmlns:p14="http://schemas.microsoft.com/office/powerpoint/2010/main" val="3849306703"/>
                </p:ext>
              </p:extLst>
            </p:nvPr>
          </p:nvGraphicFramePr>
          <p:xfrm>
            <a:off x="5472286" y="4525827"/>
            <a:ext cx="762000" cy="285750"/>
          </p:xfrm>
          <a:graphic>
            <a:graphicData uri="http://schemas.openxmlformats.org/presentationml/2006/ole">
              <mc:AlternateContent xmlns:mc="http://schemas.openxmlformats.org/markup-compatibility/2006">
                <mc:Choice xmlns:v="urn:schemas-microsoft-com:vml" Requires="v">
                  <p:oleObj name="Equation" r:id="rId3" imgW="609480" imgH="228600" progId="">
                    <p:embed/>
                  </p:oleObj>
                </mc:Choice>
                <mc:Fallback>
                  <p:oleObj name="Equation" r:id="rId3" imgW="609480" imgH="228600" progId="">
                    <p:embed/>
                    <p:pic>
                      <p:nvPicPr>
                        <p:cNvPr id="0" name="Picture 6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2286" y="4525827"/>
                          <a:ext cx="762000"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 name="Object 80"/>
            <p:cNvGraphicFramePr>
              <a:graphicFrameLocks noChangeAspect="1"/>
            </p:cNvGraphicFramePr>
            <p:nvPr>
              <p:extLst>
                <p:ext uri="{D42A27DB-BD31-4B8C-83A1-F6EECF244321}">
                  <p14:modId xmlns:p14="http://schemas.microsoft.com/office/powerpoint/2010/main" val="882103916"/>
                </p:ext>
              </p:extLst>
            </p:nvPr>
          </p:nvGraphicFramePr>
          <p:xfrm>
            <a:off x="2810563" y="5146961"/>
            <a:ext cx="2746375" cy="317499"/>
          </p:xfrm>
          <a:graphic>
            <a:graphicData uri="http://schemas.openxmlformats.org/presentationml/2006/ole">
              <mc:AlternateContent xmlns:mc="http://schemas.openxmlformats.org/markup-compatibility/2006">
                <mc:Choice xmlns:v="urn:schemas-microsoft-com:vml" Requires="v">
                  <p:oleObj name="Equation" r:id="rId5" imgW="2197080" imgH="253800" progId="">
                    <p:embed/>
                  </p:oleObj>
                </mc:Choice>
                <mc:Fallback>
                  <p:oleObj name="Equation" r:id="rId5" imgW="2197080" imgH="253800" progId="">
                    <p:embed/>
                    <p:pic>
                      <p:nvPicPr>
                        <p:cNvPr id="0" name="Picture 6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0563" y="5146961"/>
                          <a:ext cx="2746375" cy="3174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 name="Freeform 81"/>
            <p:cNvSpPr/>
            <p:nvPr/>
          </p:nvSpPr>
          <p:spPr>
            <a:xfrm>
              <a:off x="3558061" y="2547124"/>
              <a:ext cx="2983793" cy="1572657"/>
            </a:xfrm>
            <a:custGeom>
              <a:avLst/>
              <a:gdLst>
                <a:gd name="connsiteX0" fmla="*/ 0 w 2581275"/>
                <a:gd name="connsiteY0" fmla="*/ 1685925 h 1685925"/>
                <a:gd name="connsiteX1" fmla="*/ 1471613 w 2581275"/>
                <a:gd name="connsiteY1" fmla="*/ 1204912 h 1685925"/>
                <a:gd name="connsiteX2" fmla="*/ 2581275 w 2581275"/>
                <a:gd name="connsiteY2" fmla="*/ 0 h 1685925"/>
              </a:gdLst>
              <a:ahLst/>
              <a:cxnLst>
                <a:cxn ang="0">
                  <a:pos x="connsiteX0" y="connsiteY0"/>
                </a:cxn>
                <a:cxn ang="0">
                  <a:pos x="connsiteX1" y="connsiteY1"/>
                </a:cxn>
                <a:cxn ang="0">
                  <a:pos x="connsiteX2" y="connsiteY2"/>
                </a:cxn>
              </a:cxnLst>
              <a:rect l="l" t="t" r="r" b="b"/>
              <a:pathLst>
                <a:path w="2581275" h="1685925">
                  <a:moveTo>
                    <a:pt x="0" y="1685925"/>
                  </a:moveTo>
                  <a:cubicBezTo>
                    <a:pt x="520700" y="1585912"/>
                    <a:pt x="1041401" y="1485899"/>
                    <a:pt x="1471613" y="1204912"/>
                  </a:cubicBezTo>
                  <a:cubicBezTo>
                    <a:pt x="1901825" y="923925"/>
                    <a:pt x="2241550" y="461962"/>
                    <a:pt x="2581275" y="0"/>
                  </a:cubicBezTo>
                </a:path>
              </a:pathLst>
            </a:custGeom>
            <a:noFill/>
            <a:ln w="9525">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3" name="Object 82"/>
            <p:cNvGraphicFramePr>
              <a:graphicFrameLocks noChangeAspect="1"/>
            </p:cNvGraphicFramePr>
            <p:nvPr>
              <p:extLst>
                <p:ext uri="{D42A27DB-BD31-4B8C-83A1-F6EECF244321}">
                  <p14:modId xmlns:p14="http://schemas.microsoft.com/office/powerpoint/2010/main" val="2178481703"/>
                </p:ext>
              </p:extLst>
            </p:nvPr>
          </p:nvGraphicFramePr>
          <p:xfrm>
            <a:off x="6279151" y="2319203"/>
            <a:ext cx="746125" cy="301625"/>
          </p:xfrm>
          <a:graphic>
            <a:graphicData uri="http://schemas.openxmlformats.org/presentationml/2006/ole">
              <mc:AlternateContent xmlns:mc="http://schemas.openxmlformats.org/markup-compatibility/2006">
                <mc:Choice xmlns:v="urn:schemas-microsoft-com:vml" Requires="v">
                  <p:oleObj name="Equation" r:id="rId7" imgW="596880" imgH="241200" progId="">
                    <p:embed/>
                  </p:oleObj>
                </mc:Choice>
                <mc:Fallback>
                  <p:oleObj name="Equation" r:id="rId7" imgW="596880" imgH="241200" progId="">
                    <p:embed/>
                    <p:pic>
                      <p:nvPicPr>
                        <p:cNvPr id="0" name="Picture 62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79151" y="2319203"/>
                          <a:ext cx="746125"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4" name="Object 83"/>
            <p:cNvGraphicFramePr>
              <a:graphicFrameLocks noChangeAspect="1"/>
            </p:cNvGraphicFramePr>
            <p:nvPr>
              <p:extLst>
                <p:ext uri="{D42A27DB-BD31-4B8C-83A1-F6EECF244321}">
                  <p14:modId xmlns:p14="http://schemas.microsoft.com/office/powerpoint/2010/main" val="1548796496"/>
                </p:ext>
              </p:extLst>
            </p:nvPr>
          </p:nvGraphicFramePr>
          <p:xfrm>
            <a:off x="4158293" y="2531285"/>
            <a:ext cx="222250" cy="301625"/>
          </p:xfrm>
          <a:graphic>
            <a:graphicData uri="http://schemas.openxmlformats.org/presentationml/2006/ole">
              <mc:AlternateContent xmlns:mc="http://schemas.openxmlformats.org/markup-compatibility/2006">
                <mc:Choice xmlns:v="urn:schemas-microsoft-com:vml" Requires="v">
                  <p:oleObj name="Equation" r:id="rId9" imgW="177480" imgH="241200" progId="">
                    <p:embed/>
                  </p:oleObj>
                </mc:Choice>
                <mc:Fallback>
                  <p:oleObj name="Equation" r:id="rId9" imgW="177480" imgH="241200" progId="">
                    <p:embed/>
                    <p:pic>
                      <p:nvPicPr>
                        <p:cNvPr id="0" name="Picture 6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58293" y="2531285"/>
                          <a:ext cx="22225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85" name="Straight Connector 84"/>
            <p:cNvCxnSpPr/>
            <p:nvPr/>
          </p:nvCxnSpPr>
          <p:spPr>
            <a:xfrm>
              <a:off x="4234218" y="2125583"/>
              <a:ext cx="2573135" cy="1766629"/>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86" name="Object 85"/>
            <p:cNvGraphicFramePr>
              <a:graphicFrameLocks noChangeAspect="1"/>
            </p:cNvGraphicFramePr>
            <p:nvPr>
              <p:extLst>
                <p:ext uri="{D42A27DB-BD31-4B8C-83A1-F6EECF244321}">
                  <p14:modId xmlns:p14="http://schemas.microsoft.com/office/powerpoint/2010/main" val="386387115"/>
                </p:ext>
              </p:extLst>
            </p:nvPr>
          </p:nvGraphicFramePr>
          <p:xfrm>
            <a:off x="2660352" y="1808084"/>
            <a:ext cx="1508125" cy="317499"/>
          </p:xfrm>
          <a:graphic>
            <a:graphicData uri="http://schemas.openxmlformats.org/presentationml/2006/ole">
              <mc:AlternateContent xmlns:mc="http://schemas.openxmlformats.org/markup-compatibility/2006">
                <mc:Choice xmlns:v="urn:schemas-microsoft-com:vml" Requires="v">
                  <p:oleObj name="Equation" r:id="rId11" imgW="1206360" imgH="253800" progId="">
                    <p:embed/>
                  </p:oleObj>
                </mc:Choice>
                <mc:Fallback>
                  <p:oleObj name="Equation" r:id="rId11" imgW="1206360" imgH="253800" progId="">
                    <p:embed/>
                    <p:pic>
                      <p:nvPicPr>
                        <p:cNvPr id="0" name="Picture 62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60352" y="1808084"/>
                          <a:ext cx="1508125" cy="3174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7" name="Object 86"/>
            <p:cNvGraphicFramePr>
              <a:graphicFrameLocks noChangeAspect="1"/>
            </p:cNvGraphicFramePr>
            <p:nvPr>
              <p:extLst>
                <p:ext uri="{D42A27DB-BD31-4B8C-83A1-F6EECF244321}">
                  <p14:modId xmlns:p14="http://schemas.microsoft.com/office/powerpoint/2010/main" val="2680704469"/>
                </p:ext>
              </p:extLst>
            </p:nvPr>
          </p:nvGraphicFramePr>
          <p:xfrm>
            <a:off x="902451" y="3001585"/>
            <a:ext cx="1508125" cy="317499"/>
          </p:xfrm>
          <a:graphic>
            <a:graphicData uri="http://schemas.openxmlformats.org/presentationml/2006/ole">
              <mc:AlternateContent xmlns:mc="http://schemas.openxmlformats.org/markup-compatibility/2006">
                <mc:Choice xmlns:v="urn:schemas-microsoft-com:vml" Requires="v">
                  <p:oleObj name="Equation" r:id="rId13" imgW="1206360" imgH="253800" progId="">
                    <p:embed/>
                  </p:oleObj>
                </mc:Choice>
                <mc:Fallback>
                  <p:oleObj name="Equation" r:id="rId13" imgW="1206360" imgH="253800" progId="">
                    <p:embed/>
                    <p:pic>
                      <p:nvPicPr>
                        <p:cNvPr id="0" name="Picture 63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02451" y="3001585"/>
                          <a:ext cx="1508125" cy="3174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88" name="Straight Connector 87"/>
            <p:cNvCxnSpPr/>
            <p:nvPr/>
          </p:nvCxnSpPr>
          <p:spPr>
            <a:xfrm>
              <a:off x="5883998" y="3239328"/>
              <a:ext cx="748466" cy="728"/>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graphicFrame>
          <p:nvGraphicFramePr>
            <p:cNvPr id="89" name="Object 88"/>
            <p:cNvGraphicFramePr>
              <a:graphicFrameLocks noChangeAspect="1"/>
            </p:cNvGraphicFramePr>
            <p:nvPr>
              <p:extLst>
                <p:ext uri="{D42A27DB-BD31-4B8C-83A1-F6EECF244321}">
                  <p14:modId xmlns:p14="http://schemas.microsoft.com/office/powerpoint/2010/main" val="2903521383"/>
                </p:ext>
              </p:extLst>
            </p:nvPr>
          </p:nvGraphicFramePr>
          <p:xfrm>
            <a:off x="5896490" y="3354938"/>
            <a:ext cx="111125" cy="204788"/>
          </p:xfrm>
          <a:graphic>
            <a:graphicData uri="http://schemas.openxmlformats.org/presentationml/2006/ole">
              <mc:AlternateContent xmlns:mc="http://schemas.openxmlformats.org/markup-compatibility/2006">
                <mc:Choice xmlns:v="urn:schemas-microsoft-com:vml" Requires="v">
                  <p:oleObj name="Equation" r:id="rId15" imgW="88560" imgH="164880" progId="">
                    <p:embed/>
                  </p:oleObj>
                </mc:Choice>
                <mc:Fallback>
                  <p:oleObj name="Equation" r:id="rId15" imgW="88560" imgH="164880" progId="">
                    <p:embed/>
                    <p:pic>
                      <p:nvPicPr>
                        <p:cNvPr id="0" name="Picture 63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896490" y="3354938"/>
                          <a:ext cx="111125" cy="20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0" name="Object 89"/>
            <p:cNvGraphicFramePr>
              <a:graphicFrameLocks noChangeAspect="1"/>
            </p:cNvGraphicFramePr>
            <p:nvPr>
              <p:extLst>
                <p:ext uri="{D42A27DB-BD31-4B8C-83A1-F6EECF244321}">
                  <p14:modId xmlns:p14="http://schemas.microsoft.com/office/powerpoint/2010/main" val="1763566181"/>
                </p:ext>
              </p:extLst>
            </p:nvPr>
          </p:nvGraphicFramePr>
          <p:xfrm>
            <a:off x="2833314" y="3294449"/>
            <a:ext cx="158750" cy="204788"/>
          </p:xfrm>
          <a:graphic>
            <a:graphicData uri="http://schemas.openxmlformats.org/presentationml/2006/ole">
              <mc:AlternateContent xmlns:mc="http://schemas.openxmlformats.org/markup-compatibility/2006">
                <mc:Choice xmlns:v="urn:schemas-microsoft-com:vml" Requires="v">
                  <p:oleObj name="Equation" r:id="rId17" imgW="126720" imgH="164880" progId="">
                    <p:embed/>
                  </p:oleObj>
                </mc:Choice>
                <mc:Fallback>
                  <p:oleObj name="Equation" r:id="rId17" imgW="126720" imgH="164880" progId="">
                    <p:embed/>
                    <p:pic>
                      <p:nvPicPr>
                        <p:cNvPr id="0" name="Picture 63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833314" y="3294449"/>
                          <a:ext cx="158750" cy="20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1" name="Object 90"/>
            <p:cNvGraphicFramePr>
              <a:graphicFrameLocks noChangeAspect="1"/>
            </p:cNvGraphicFramePr>
            <p:nvPr>
              <p:extLst>
                <p:ext uri="{D42A27DB-BD31-4B8C-83A1-F6EECF244321}">
                  <p14:modId xmlns:p14="http://schemas.microsoft.com/office/powerpoint/2010/main" val="4121730226"/>
                </p:ext>
              </p:extLst>
            </p:nvPr>
          </p:nvGraphicFramePr>
          <p:xfrm>
            <a:off x="6693356" y="3095490"/>
            <a:ext cx="968375" cy="301625"/>
          </p:xfrm>
          <a:graphic>
            <a:graphicData uri="http://schemas.openxmlformats.org/presentationml/2006/ole">
              <mc:AlternateContent xmlns:mc="http://schemas.openxmlformats.org/markup-compatibility/2006">
                <mc:Choice xmlns:v="urn:schemas-microsoft-com:vml" Requires="v">
                  <p:oleObj name="Equation" r:id="rId19" imgW="774360" imgH="241200" progId="">
                    <p:embed/>
                  </p:oleObj>
                </mc:Choice>
                <mc:Fallback>
                  <p:oleObj name="Equation" r:id="rId19" imgW="774360" imgH="241200" progId="">
                    <p:embed/>
                    <p:pic>
                      <p:nvPicPr>
                        <p:cNvPr id="0" name="Picture 63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693356" y="3095490"/>
                          <a:ext cx="968375"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2" name="Straight Connector 91"/>
            <p:cNvCxnSpPr/>
            <p:nvPr/>
          </p:nvCxnSpPr>
          <p:spPr>
            <a:xfrm>
              <a:off x="3596102" y="3088515"/>
              <a:ext cx="0" cy="1378644"/>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aphicFrame>
          <p:nvGraphicFramePr>
            <p:cNvPr id="93" name="Object 92"/>
            <p:cNvGraphicFramePr>
              <a:graphicFrameLocks noChangeAspect="1"/>
            </p:cNvGraphicFramePr>
            <p:nvPr>
              <p:extLst>
                <p:ext uri="{D42A27DB-BD31-4B8C-83A1-F6EECF244321}">
                  <p14:modId xmlns:p14="http://schemas.microsoft.com/office/powerpoint/2010/main" val="3017196560"/>
                </p:ext>
              </p:extLst>
            </p:nvPr>
          </p:nvGraphicFramePr>
          <p:xfrm>
            <a:off x="3539168" y="4489441"/>
            <a:ext cx="841375" cy="301625"/>
          </p:xfrm>
          <a:graphic>
            <a:graphicData uri="http://schemas.openxmlformats.org/presentationml/2006/ole">
              <mc:AlternateContent xmlns:mc="http://schemas.openxmlformats.org/markup-compatibility/2006">
                <mc:Choice xmlns:v="urn:schemas-microsoft-com:vml" Requires="v">
                  <p:oleObj name="Equation" r:id="rId21" imgW="672840" imgH="241200" progId="">
                    <p:embed/>
                  </p:oleObj>
                </mc:Choice>
                <mc:Fallback>
                  <p:oleObj name="Equation" r:id="rId21" imgW="672840" imgH="241200" progId="">
                    <p:embed/>
                    <p:pic>
                      <p:nvPicPr>
                        <p:cNvPr id="0" name="Picture 63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539168" y="4489441"/>
                          <a:ext cx="841375"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4" name="Straight Connector 93"/>
            <p:cNvCxnSpPr>
              <a:stCxn id="78" idx="2"/>
            </p:cNvCxnSpPr>
            <p:nvPr/>
          </p:nvCxnSpPr>
          <p:spPr>
            <a:xfrm flipH="1">
              <a:off x="3596102" y="3239328"/>
              <a:ext cx="2227854" cy="0"/>
            </a:xfrm>
            <a:prstGeom prst="line">
              <a:avLst/>
            </a:prstGeom>
            <a:ln w="28575">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95" name="Object 94"/>
            <p:cNvGraphicFramePr>
              <a:graphicFrameLocks noChangeAspect="1"/>
            </p:cNvGraphicFramePr>
            <p:nvPr>
              <p:extLst>
                <p:ext uri="{D42A27DB-BD31-4B8C-83A1-F6EECF244321}">
                  <p14:modId xmlns:p14="http://schemas.microsoft.com/office/powerpoint/2010/main" val="2978998924"/>
                </p:ext>
              </p:extLst>
            </p:nvPr>
          </p:nvGraphicFramePr>
          <p:xfrm>
            <a:off x="6701605" y="3435215"/>
            <a:ext cx="1365250" cy="301625"/>
          </p:xfrm>
          <a:graphic>
            <a:graphicData uri="http://schemas.openxmlformats.org/presentationml/2006/ole">
              <mc:AlternateContent xmlns:mc="http://schemas.openxmlformats.org/markup-compatibility/2006">
                <mc:Choice xmlns:v="urn:schemas-microsoft-com:vml" Requires="v">
                  <p:oleObj name="Equation" r:id="rId23" imgW="1091880" imgH="241200" progId="">
                    <p:embed/>
                  </p:oleObj>
                </mc:Choice>
                <mc:Fallback>
                  <p:oleObj name="Equation" r:id="rId23" imgW="1091880" imgH="241200" progId="">
                    <p:embed/>
                    <p:pic>
                      <p:nvPicPr>
                        <p:cNvPr id="0" name="Picture 635"/>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701605" y="3435215"/>
                          <a:ext cx="136525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6" name="Straight Connector 95"/>
            <p:cNvCxnSpPr/>
            <p:nvPr/>
          </p:nvCxnSpPr>
          <p:spPr>
            <a:xfrm>
              <a:off x="2899510" y="3594483"/>
              <a:ext cx="3732953" cy="0"/>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sp>
          <p:nvSpPr>
            <p:cNvPr id="97" name="Freeform 96"/>
            <p:cNvSpPr/>
            <p:nvPr/>
          </p:nvSpPr>
          <p:spPr>
            <a:xfrm>
              <a:off x="2937871" y="3240056"/>
              <a:ext cx="656948" cy="346229"/>
            </a:xfrm>
            <a:custGeom>
              <a:avLst/>
              <a:gdLst>
                <a:gd name="connsiteX0" fmla="*/ 656948 w 656948"/>
                <a:gd name="connsiteY0" fmla="*/ 0 h 346229"/>
                <a:gd name="connsiteX1" fmla="*/ 346229 w 656948"/>
                <a:gd name="connsiteY1" fmla="*/ 186431 h 346229"/>
                <a:gd name="connsiteX2" fmla="*/ 0 w 656948"/>
                <a:gd name="connsiteY2" fmla="*/ 346229 h 346229"/>
              </a:gdLst>
              <a:ahLst/>
              <a:cxnLst>
                <a:cxn ang="0">
                  <a:pos x="connsiteX0" y="connsiteY0"/>
                </a:cxn>
                <a:cxn ang="0">
                  <a:pos x="connsiteX1" y="connsiteY1"/>
                </a:cxn>
                <a:cxn ang="0">
                  <a:pos x="connsiteX2" y="connsiteY2"/>
                </a:cxn>
              </a:cxnLst>
              <a:rect l="l" t="t" r="r" b="b"/>
              <a:pathLst>
                <a:path w="656948" h="346229">
                  <a:moveTo>
                    <a:pt x="656948" y="0"/>
                  </a:moveTo>
                  <a:cubicBezTo>
                    <a:pt x="556334" y="64363"/>
                    <a:pt x="455720" y="128726"/>
                    <a:pt x="346229" y="186431"/>
                  </a:cubicBezTo>
                  <a:cubicBezTo>
                    <a:pt x="236738" y="244136"/>
                    <a:pt x="118369" y="295182"/>
                    <a:pt x="0" y="346229"/>
                  </a:cubicBezTo>
                </a:path>
              </a:pathLst>
            </a:custGeom>
            <a:noFill/>
            <a:ln w="28575">
              <a:prstDash val="sys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3452290" y="3553325"/>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Connector 98"/>
            <p:cNvCxnSpPr>
              <a:stCxn id="97" idx="2"/>
              <a:endCxn id="98" idx="2"/>
            </p:cNvCxnSpPr>
            <p:nvPr/>
          </p:nvCxnSpPr>
          <p:spPr>
            <a:xfrm>
              <a:off x="2937871" y="3586284"/>
              <a:ext cx="514419" cy="5446"/>
            </a:xfrm>
            <a:prstGeom prst="line">
              <a:avLst/>
            </a:prstGeom>
            <a:ln w="28575">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00" name="Object 99"/>
            <p:cNvGraphicFramePr>
              <a:graphicFrameLocks noChangeAspect="1"/>
            </p:cNvGraphicFramePr>
            <p:nvPr>
              <p:extLst>
                <p:ext uri="{D42A27DB-BD31-4B8C-83A1-F6EECF244321}">
                  <p14:modId xmlns:p14="http://schemas.microsoft.com/office/powerpoint/2010/main" val="3999489827"/>
                </p:ext>
              </p:extLst>
            </p:nvPr>
          </p:nvGraphicFramePr>
          <p:xfrm>
            <a:off x="3410220" y="3332664"/>
            <a:ext cx="142875" cy="220662"/>
          </p:xfrm>
          <a:graphic>
            <a:graphicData uri="http://schemas.openxmlformats.org/presentationml/2006/ole">
              <mc:AlternateContent xmlns:mc="http://schemas.openxmlformats.org/markup-compatibility/2006">
                <mc:Choice xmlns:v="urn:schemas-microsoft-com:vml" Requires="v">
                  <p:oleObj name="Equation" r:id="rId25" imgW="114120" imgH="177480" progId="">
                    <p:embed/>
                  </p:oleObj>
                </mc:Choice>
                <mc:Fallback>
                  <p:oleObj name="Equation" r:id="rId25" imgW="114120" imgH="177480" progId="">
                    <p:embed/>
                    <p:pic>
                      <p:nvPicPr>
                        <p:cNvPr id="0" name="Picture 636"/>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410220" y="3332664"/>
                          <a:ext cx="142875" cy="220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01" name="Straight Connector 100"/>
            <p:cNvCxnSpPr/>
            <p:nvPr/>
          </p:nvCxnSpPr>
          <p:spPr>
            <a:xfrm>
              <a:off x="2500365" y="2917020"/>
              <a:ext cx="2270632" cy="1557084"/>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102" name="Object 101"/>
            <p:cNvGraphicFramePr>
              <a:graphicFrameLocks noChangeAspect="1"/>
            </p:cNvGraphicFramePr>
            <p:nvPr>
              <p:extLst>
                <p:ext uri="{D42A27DB-BD31-4B8C-83A1-F6EECF244321}">
                  <p14:modId xmlns:p14="http://schemas.microsoft.com/office/powerpoint/2010/main" val="3623238376"/>
                </p:ext>
              </p:extLst>
            </p:nvPr>
          </p:nvGraphicFramePr>
          <p:xfrm>
            <a:off x="1758220" y="2599520"/>
            <a:ext cx="1508125" cy="317499"/>
          </p:xfrm>
          <a:graphic>
            <a:graphicData uri="http://schemas.openxmlformats.org/presentationml/2006/ole">
              <mc:AlternateContent xmlns:mc="http://schemas.openxmlformats.org/markup-compatibility/2006">
                <mc:Choice xmlns:v="urn:schemas-microsoft-com:vml" Requires="v">
                  <p:oleObj name="Equation" r:id="rId27" imgW="1206360" imgH="253800" progId="">
                    <p:embed/>
                  </p:oleObj>
                </mc:Choice>
                <mc:Fallback>
                  <p:oleObj name="Equation" r:id="rId27" imgW="1206360" imgH="253800" progId="">
                    <p:embed/>
                    <p:pic>
                      <p:nvPicPr>
                        <p:cNvPr id="0" name="Picture 637"/>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1758220" y="2599520"/>
                          <a:ext cx="1508125" cy="3174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 name="Freeform 102"/>
            <p:cNvSpPr/>
            <p:nvPr/>
          </p:nvSpPr>
          <p:spPr>
            <a:xfrm>
              <a:off x="3076844" y="1898799"/>
              <a:ext cx="2945772" cy="1768984"/>
            </a:xfrm>
            <a:custGeom>
              <a:avLst/>
              <a:gdLst>
                <a:gd name="connsiteX0" fmla="*/ 0 w 2581275"/>
                <a:gd name="connsiteY0" fmla="*/ 1685925 h 1685925"/>
                <a:gd name="connsiteX1" fmla="*/ 1471613 w 2581275"/>
                <a:gd name="connsiteY1" fmla="*/ 1204912 h 1685925"/>
                <a:gd name="connsiteX2" fmla="*/ 2581275 w 2581275"/>
                <a:gd name="connsiteY2" fmla="*/ 0 h 1685925"/>
              </a:gdLst>
              <a:ahLst/>
              <a:cxnLst>
                <a:cxn ang="0">
                  <a:pos x="connsiteX0" y="connsiteY0"/>
                </a:cxn>
                <a:cxn ang="0">
                  <a:pos x="connsiteX1" y="connsiteY1"/>
                </a:cxn>
                <a:cxn ang="0">
                  <a:pos x="connsiteX2" y="connsiteY2"/>
                </a:cxn>
              </a:cxnLst>
              <a:rect l="l" t="t" r="r" b="b"/>
              <a:pathLst>
                <a:path w="2581275" h="1685925">
                  <a:moveTo>
                    <a:pt x="0" y="1685925"/>
                  </a:moveTo>
                  <a:cubicBezTo>
                    <a:pt x="520700" y="1585912"/>
                    <a:pt x="1041401" y="1485899"/>
                    <a:pt x="1471613" y="1204912"/>
                  </a:cubicBezTo>
                  <a:cubicBezTo>
                    <a:pt x="1901825" y="923925"/>
                    <a:pt x="2241550" y="461962"/>
                    <a:pt x="2581275" y="0"/>
                  </a:cubicBezTo>
                </a:path>
              </a:pathLst>
            </a:custGeom>
            <a:noFill/>
            <a:ln w="9525">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4" name="Object 103"/>
            <p:cNvGraphicFramePr>
              <a:graphicFrameLocks noChangeAspect="1"/>
            </p:cNvGraphicFramePr>
            <p:nvPr>
              <p:extLst>
                <p:ext uri="{D42A27DB-BD31-4B8C-83A1-F6EECF244321}">
                  <p14:modId xmlns:p14="http://schemas.microsoft.com/office/powerpoint/2010/main" val="2910824799"/>
                </p:ext>
              </p:extLst>
            </p:nvPr>
          </p:nvGraphicFramePr>
          <p:xfrm>
            <a:off x="4968607" y="2017579"/>
            <a:ext cx="762000" cy="301625"/>
          </p:xfrm>
          <a:graphic>
            <a:graphicData uri="http://schemas.openxmlformats.org/presentationml/2006/ole">
              <mc:AlternateContent xmlns:mc="http://schemas.openxmlformats.org/markup-compatibility/2006">
                <mc:Choice xmlns:v="urn:schemas-microsoft-com:vml" Requires="v">
                  <p:oleObj name="Equation" r:id="rId29" imgW="609480" imgH="241200" progId="">
                    <p:embed/>
                  </p:oleObj>
                </mc:Choice>
                <mc:Fallback>
                  <p:oleObj name="Equation" r:id="rId29" imgW="609480" imgH="241200" progId="">
                    <p:embed/>
                    <p:pic>
                      <p:nvPicPr>
                        <p:cNvPr id="0" name="Picture 638"/>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4968607" y="2017579"/>
                          <a:ext cx="76200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05" name="Straight Connector 104"/>
            <p:cNvCxnSpPr/>
            <p:nvPr/>
          </p:nvCxnSpPr>
          <p:spPr>
            <a:xfrm>
              <a:off x="3502065" y="3623191"/>
              <a:ext cx="0" cy="84396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aphicFrame>
          <p:nvGraphicFramePr>
            <p:cNvPr id="106" name="Object 105"/>
            <p:cNvGraphicFramePr>
              <a:graphicFrameLocks noChangeAspect="1"/>
            </p:cNvGraphicFramePr>
            <p:nvPr>
              <p:extLst>
                <p:ext uri="{D42A27DB-BD31-4B8C-83A1-F6EECF244321}">
                  <p14:modId xmlns:p14="http://schemas.microsoft.com/office/powerpoint/2010/main" val="3733009396"/>
                </p:ext>
              </p:extLst>
            </p:nvPr>
          </p:nvGraphicFramePr>
          <p:xfrm>
            <a:off x="3424213" y="4842365"/>
            <a:ext cx="777875" cy="285750"/>
          </p:xfrm>
          <a:graphic>
            <a:graphicData uri="http://schemas.openxmlformats.org/presentationml/2006/ole">
              <mc:AlternateContent xmlns:mc="http://schemas.openxmlformats.org/markup-compatibility/2006">
                <mc:Choice xmlns:v="urn:schemas-microsoft-com:vml" Requires="v">
                  <p:oleObj name="Equation" r:id="rId31" imgW="622080" imgH="228600" progId="">
                    <p:embed/>
                  </p:oleObj>
                </mc:Choice>
                <mc:Fallback>
                  <p:oleObj name="Equation" r:id="rId31" imgW="622080" imgH="228600" progId="">
                    <p:embed/>
                    <p:pic>
                      <p:nvPicPr>
                        <p:cNvPr id="0" name="Picture 639"/>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3424213" y="4842365"/>
                          <a:ext cx="777875"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6" name="Straight Connector 5"/>
            <p:cNvCxnSpPr/>
            <p:nvPr/>
          </p:nvCxnSpPr>
          <p:spPr>
            <a:xfrm>
              <a:off x="5520784" y="2620828"/>
              <a:ext cx="873581" cy="161467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7" name="Object 6"/>
            <p:cNvGraphicFramePr>
              <a:graphicFrameLocks noChangeAspect="1"/>
            </p:cNvGraphicFramePr>
            <p:nvPr>
              <p:extLst>
                <p:ext uri="{D42A27DB-BD31-4B8C-83A1-F6EECF244321}">
                  <p14:modId xmlns:p14="http://schemas.microsoft.com/office/powerpoint/2010/main" val="2617095850"/>
                </p:ext>
              </p:extLst>
            </p:nvPr>
          </p:nvGraphicFramePr>
          <p:xfrm>
            <a:off x="6292038" y="3847707"/>
            <a:ext cx="1492250" cy="317499"/>
          </p:xfrm>
          <a:graphic>
            <a:graphicData uri="http://schemas.openxmlformats.org/presentationml/2006/ole">
              <mc:AlternateContent xmlns:mc="http://schemas.openxmlformats.org/markup-compatibility/2006">
                <mc:Choice xmlns:v="urn:schemas-microsoft-com:vml" Requires="v">
                  <p:oleObj name="Equation" r:id="rId33" imgW="1193760" imgH="253800" progId="">
                    <p:embed/>
                  </p:oleObj>
                </mc:Choice>
                <mc:Fallback>
                  <p:oleObj name="Equation" r:id="rId33" imgW="1193760" imgH="253800" progId="">
                    <p:embed/>
                    <p:pic>
                      <p:nvPicPr>
                        <p:cNvPr id="0" name="Picture 640"/>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6292038" y="3847707"/>
                          <a:ext cx="1492250" cy="3174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 name="Straight Connector 8"/>
            <p:cNvCxnSpPr/>
            <p:nvPr/>
          </p:nvCxnSpPr>
          <p:spPr>
            <a:xfrm flipV="1">
              <a:off x="2899510" y="4525826"/>
              <a:ext cx="0" cy="621134"/>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3490695" y="4531799"/>
              <a:ext cx="0" cy="310565"/>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4" name="Object 13"/>
            <p:cNvGraphicFramePr>
              <a:graphicFrameLocks noChangeAspect="1"/>
            </p:cNvGraphicFramePr>
            <p:nvPr>
              <p:extLst>
                <p:ext uri="{D42A27DB-BD31-4B8C-83A1-F6EECF244321}">
                  <p14:modId xmlns:p14="http://schemas.microsoft.com/office/powerpoint/2010/main" val="1300396197"/>
                </p:ext>
              </p:extLst>
            </p:nvPr>
          </p:nvGraphicFramePr>
          <p:xfrm>
            <a:off x="2835567" y="5572716"/>
            <a:ext cx="5315897" cy="412009"/>
          </p:xfrm>
          <a:graphic>
            <a:graphicData uri="http://schemas.openxmlformats.org/presentationml/2006/ole">
              <mc:AlternateContent xmlns:mc="http://schemas.openxmlformats.org/markup-compatibility/2006">
                <mc:Choice xmlns:v="urn:schemas-microsoft-com:vml" Requires="v">
                  <p:oleObj name="Equation" r:id="rId35" imgW="4254480" imgH="330120" progId="">
                    <p:embed/>
                  </p:oleObj>
                </mc:Choice>
                <mc:Fallback>
                  <p:oleObj name="Equation" r:id="rId35" imgW="4254480" imgH="330120" progId="">
                    <p:embed/>
                    <p:pic>
                      <p:nvPicPr>
                        <p:cNvPr id="0" name="Picture 641"/>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2835567" y="5572716"/>
                          <a:ext cx="5315897" cy="41200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extLst>
      <p:ext uri="{BB962C8B-B14F-4D97-AF65-F5344CB8AC3E}">
        <p14:creationId xmlns:p14="http://schemas.microsoft.com/office/powerpoint/2010/main" val="1505985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p:cNvSpPr/>
          <p:nvPr/>
        </p:nvSpPr>
        <p:spPr>
          <a:xfrm>
            <a:off x="5584588" y="964131"/>
            <a:ext cx="3226454" cy="164511"/>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Example</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14</a:t>
            </a:fld>
            <a:endParaRPr lang="en-US" dirty="0"/>
          </a:p>
        </p:txBody>
      </p:sp>
      <p:cxnSp>
        <p:nvCxnSpPr>
          <p:cNvPr id="4" name="Straight Connector 3"/>
          <p:cNvCxnSpPr/>
          <p:nvPr/>
        </p:nvCxnSpPr>
        <p:spPr>
          <a:xfrm>
            <a:off x="6434400" y="488856"/>
            <a:ext cx="20794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6434400" y="1275796"/>
            <a:ext cx="2079418"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6880333" y="488856"/>
            <a:ext cx="341007" cy="786940"/>
          </a:xfrm>
          <a:prstGeom prst="rect">
            <a:avLst/>
          </a:prstGeom>
          <a:pattFill prst="openDmnd">
            <a:fgClr>
              <a:schemeClr val="accent1"/>
            </a:fgClr>
            <a:bgClr>
              <a:schemeClr val="bg1"/>
            </a:bgClr>
          </a:patt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7050836" y="174080"/>
            <a:ext cx="1" cy="472164"/>
          </a:xfrm>
          <a:prstGeom prst="straightConnector1">
            <a:avLst/>
          </a:prstGeom>
          <a:ln w="28575">
            <a:headEnd type="arrow"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8" name="Object 7"/>
          <p:cNvGraphicFramePr>
            <a:graphicFrameLocks noChangeAspect="1"/>
          </p:cNvGraphicFramePr>
          <p:nvPr>
            <p:extLst>
              <p:ext uri="{D42A27DB-BD31-4B8C-83A1-F6EECF244321}">
                <p14:modId xmlns:p14="http://schemas.microsoft.com/office/powerpoint/2010/main" val="237116989"/>
              </p:ext>
            </p:extLst>
          </p:nvPr>
        </p:nvGraphicFramePr>
        <p:xfrm>
          <a:off x="7128506" y="141039"/>
          <a:ext cx="234207" cy="260230"/>
        </p:xfrm>
        <a:graphic>
          <a:graphicData uri="http://schemas.openxmlformats.org/presentationml/2006/ole">
            <mc:AlternateContent xmlns:mc="http://schemas.openxmlformats.org/markup-compatibility/2006">
              <mc:Choice xmlns:v="urn:schemas-microsoft-com:vml" Requires="v">
                <p:oleObj name="Equation" r:id="rId3" imgW="228600" imgH="253800" progId="">
                  <p:embed/>
                </p:oleObj>
              </mc:Choice>
              <mc:Fallback>
                <p:oleObj name="Equation" r:id="rId3" imgW="228600" imgH="253800" progId="">
                  <p:embed/>
                  <p:pic>
                    <p:nvPicPr>
                      <p:cNvPr id="0" name="Picture 9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28506" y="141039"/>
                        <a:ext cx="234207" cy="2602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 name="Straight Connector 8"/>
          <p:cNvCxnSpPr/>
          <p:nvPr/>
        </p:nvCxnSpPr>
        <p:spPr>
          <a:xfrm>
            <a:off x="6129753" y="882326"/>
            <a:ext cx="445933"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0" name="Object 9"/>
          <p:cNvGraphicFramePr>
            <a:graphicFrameLocks noChangeAspect="1"/>
          </p:cNvGraphicFramePr>
          <p:nvPr>
            <p:extLst>
              <p:ext uri="{D42A27DB-BD31-4B8C-83A1-F6EECF244321}">
                <p14:modId xmlns:p14="http://schemas.microsoft.com/office/powerpoint/2010/main" val="906947553"/>
              </p:ext>
            </p:extLst>
          </p:nvPr>
        </p:nvGraphicFramePr>
        <p:xfrm>
          <a:off x="6155791" y="723030"/>
          <a:ext cx="75900" cy="139874"/>
        </p:xfrm>
        <a:graphic>
          <a:graphicData uri="http://schemas.openxmlformats.org/presentationml/2006/ole">
            <mc:AlternateContent xmlns:mc="http://schemas.openxmlformats.org/markup-compatibility/2006">
              <mc:Choice xmlns:v="urn:schemas-microsoft-com:vml" Requires="v">
                <p:oleObj name="Equation" r:id="rId5" imgW="88560" imgH="164880" progId="">
                  <p:embed/>
                </p:oleObj>
              </mc:Choice>
              <mc:Fallback>
                <p:oleObj name="Equation" r:id="rId5" imgW="88560" imgH="164880" progId="">
                  <p:embed/>
                  <p:pic>
                    <p:nvPicPr>
                      <p:cNvPr id="0" name="Picture 94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55791" y="723030"/>
                        <a:ext cx="75900" cy="1398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1" name="Straight Connector 10"/>
          <p:cNvCxnSpPr/>
          <p:nvPr/>
        </p:nvCxnSpPr>
        <p:spPr>
          <a:xfrm>
            <a:off x="8443804" y="882326"/>
            <a:ext cx="445933"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2" name="Object 11"/>
          <p:cNvGraphicFramePr>
            <a:graphicFrameLocks noChangeAspect="1"/>
          </p:cNvGraphicFramePr>
          <p:nvPr>
            <p:extLst>
              <p:ext uri="{D42A27DB-BD31-4B8C-83A1-F6EECF244321}">
                <p14:modId xmlns:p14="http://schemas.microsoft.com/office/powerpoint/2010/main" val="2243409976"/>
              </p:ext>
            </p:extLst>
          </p:nvPr>
        </p:nvGraphicFramePr>
        <p:xfrm>
          <a:off x="8713456" y="693163"/>
          <a:ext cx="97586" cy="151801"/>
        </p:xfrm>
        <a:graphic>
          <a:graphicData uri="http://schemas.openxmlformats.org/presentationml/2006/ole">
            <mc:AlternateContent xmlns:mc="http://schemas.openxmlformats.org/markup-compatibility/2006">
              <mc:Choice xmlns:v="urn:schemas-microsoft-com:vml" Requires="v">
                <p:oleObj name="Equation" r:id="rId7" imgW="114120" imgH="177480" progId="">
                  <p:embed/>
                </p:oleObj>
              </mc:Choice>
              <mc:Fallback>
                <p:oleObj name="Equation" r:id="rId7" imgW="114120" imgH="177480" progId="">
                  <p:embed/>
                  <p:pic>
                    <p:nvPicPr>
                      <p:cNvPr id="0" name="Picture 94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13456" y="693163"/>
                        <a:ext cx="97586" cy="1518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3" name="Straight Arrow Connector 12"/>
          <p:cNvCxnSpPr/>
          <p:nvPr/>
        </p:nvCxnSpPr>
        <p:spPr>
          <a:xfrm>
            <a:off x="7050836" y="1170871"/>
            <a:ext cx="0" cy="410033"/>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aphicFrame>
        <p:nvGraphicFramePr>
          <p:cNvPr id="14" name="Object 13"/>
          <p:cNvGraphicFramePr>
            <a:graphicFrameLocks noChangeAspect="1"/>
          </p:cNvGraphicFramePr>
          <p:nvPr>
            <p:extLst>
              <p:ext uri="{D42A27DB-BD31-4B8C-83A1-F6EECF244321}">
                <p14:modId xmlns:p14="http://schemas.microsoft.com/office/powerpoint/2010/main" val="2292414370"/>
              </p:ext>
            </p:extLst>
          </p:nvPr>
        </p:nvGraphicFramePr>
        <p:xfrm>
          <a:off x="7080201" y="1350599"/>
          <a:ext cx="336131" cy="140958"/>
        </p:xfrm>
        <a:graphic>
          <a:graphicData uri="http://schemas.openxmlformats.org/presentationml/2006/ole">
            <mc:AlternateContent xmlns:mc="http://schemas.openxmlformats.org/markup-compatibility/2006">
              <mc:Choice xmlns:v="urn:schemas-microsoft-com:vml" Requires="v">
                <p:oleObj name="Equation" r:id="rId9" imgW="393480" imgH="164880" progId="">
                  <p:embed/>
                </p:oleObj>
              </mc:Choice>
              <mc:Fallback>
                <p:oleObj name="Equation" r:id="rId9" imgW="393480" imgH="164880" progId="">
                  <p:embed/>
                  <p:pic>
                    <p:nvPicPr>
                      <p:cNvPr id="0" name="Picture 94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80201" y="1350599"/>
                        <a:ext cx="336131" cy="14095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ectangle 14"/>
          <p:cNvSpPr/>
          <p:nvPr/>
        </p:nvSpPr>
        <p:spPr>
          <a:xfrm>
            <a:off x="7699154" y="488856"/>
            <a:ext cx="341007" cy="786940"/>
          </a:xfrm>
          <a:prstGeom prst="rect">
            <a:avLst/>
          </a:prstGeom>
          <a:pattFill prst="openDmnd">
            <a:fgClr>
              <a:schemeClr val="accent1"/>
            </a:fgClr>
            <a:bgClr>
              <a:schemeClr val="bg1"/>
            </a:bgClr>
          </a:patt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flipV="1">
            <a:off x="7866714" y="207523"/>
            <a:ext cx="0" cy="419300"/>
          </a:xfrm>
          <a:prstGeom prst="straightConnector1">
            <a:avLst/>
          </a:prstGeom>
          <a:ln w="28575">
            <a:headEnd type="arrow"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17" name="Object 16"/>
          <p:cNvGraphicFramePr>
            <a:graphicFrameLocks noChangeAspect="1"/>
          </p:cNvGraphicFramePr>
          <p:nvPr>
            <p:extLst>
              <p:ext uri="{D42A27DB-BD31-4B8C-83A1-F6EECF244321}">
                <p14:modId xmlns:p14="http://schemas.microsoft.com/office/powerpoint/2010/main" val="2279158681"/>
              </p:ext>
            </p:extLst>
          </p:nvPr>
        </p:nvGraphicFramePr>
        <p:xfrm>
          <a:off x="7908040" y="141039"/>
          <a:ext cx="247219" cy="260230"/>
        </p:xfrm>
        <a:graphic>
          <a:graphicData uri="http://schemas.openxmlformats.org/presentationml/2006/ole">
            <mc:AlternateContent xmlns:mc="http://schemas.openxmlformats.org/markup-compatibility/2006">
              <mc:Choice xmlns:v="urn:schemas-microsoft-com:vml" Requires="v">
                <p:oleObj name="Equation" r:id="rId11" imgW="241200" imgH="253800" progId="">
                  <p:embed/>
                </p:oleObj>
              </mc:Choice>
              <mc:Fallback>
                <p:oleObj name="Equation" r:id="rId11" imgW="241200" imgH="253800" progId="">
                  <p:embed/>
                  <p:pic>
                    <p:nvPicPr>
                      <p:cNvPr id="0" name="Picture 94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908040" y="141039"/>
                        <a:ext cx="247219" cy="2602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690787630"/>
              </p:ext>
            </p:extLst>
          </p:nvPr>
        </p:nvGraphicFramePr>
        <p:xfrm>
          <a:off x="7394550" y="721946"/>
          <a:ext cx="108429" cy="140958"/>
        </p:xfrm>
        <a:graphic>
          <a:graphicData uri="http://schemas.openxmlformats.org/presentationml/2006/ole">
            <mc:AlternateContent xmlns:mc="http://schemas.openxmlformats.org/markup-compatibility/2006">
              <mc:Choice xmlns:v="urn:schemas-microsoft-com:vml" Requires="v">
                <p:oleObj name="Equation" r:id="rId13" imgW="126720" imgH="164880" progId="">
                  <p:embed/>
                </p:oleObj>
              </mc:Choice>
              <mc:Fallback>
                <p:oleObj name="Equation" r:id="rId13" imgW="126720" imgH="164880" progId="">
                  <p:embed/>
                  <p:pic>
                    <p:nvPicPr>
                      <p:cNvPr id="0" name="Picture 94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394550" y="721946"/>
                        <a:ext cx="108429" cy="14095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9" name="Straight Connector 18"/>
          <p:cNvCxnSpPr/>
          <p:nvPr/>
        </p:nvCxnSpPr>
        <p:spPr>
          <a:xfrm>
            <a:off x="7355203" y="883991"/>
            <a:ext cx="222966"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20" name="Object 19"/>
          <p:cNvGraphicFramePr>
            <a:graphicFrameLocks noChangeAspect="1"/>
          </p:cNvGraphicFramePr>
          <p:nvPr>
            <p:extLst>
              <p:ext uri="{D42A27DB-BD31-4B8C-83A1-F6EECF244321}">
                <p14:modId xmlns:p14="http://schemas.microsoft.com/office/powerpoint/2010/main" val="1889796841"/>
              </p:ext>
            </p:extLst>
          </p:nvPr>
        </p:nvGraphicFramePr>
        <p:xfrm>
          <a:off x="6019270" y="964131"/>
          <a:ext cx="780691" cy="498535"/>
        </p:xfrm>
        <a:graphic>
          <a:graphicData uri="http://schemas.openxmlformats.org/presentationml/2006/ole">
            <mc:AlternateContent xmlns:mc="http://schemas.openxmlformats.org/markup-compatibility/2006">
              <mc:Choice xmlns:v="urn:schemas-microsoft-com:vml" Requires="v">
                <p:oleObj name="Equation" r:id="rId15" imgW="914400" imgH="583920" progId="">
                  <p:embed/>
                </p:oleObj>
              </mc:Choice>
              <mc:Fallback>
                <p:oleObj name="Equation" r:id="rId15" imgW="914400" imgH="583920" progId="">
                  <p:embed/>
                  <p:pic>
                    <p:nvPicPr>
                      <p:cNvPr id="0" name="Picture 94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019270" y="964131"/>
                        <a:ext cx="780691" cy="4985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2981194555"/>
              </p:ext>
            </p:extLst>
          </p:nvPr>
        </p:nvGraphicFramePr>
        <p:xfrm>
          <a:off x="8229254" y="933469"/>
          <a:ext cx="531303" cy="195173"/>
        </p:xfrm>
        <a:graphic>
          <a:graphicData uri="http://schemas.openxmlformats.org/presentationml/2006/ole">
            <mc:AlternateContent xmlns:mc="http://schemas.openxmlformats.org/markup-compatibility/2006">
              <mc:Choice xmlns:v="urn:schemas-microsoft-com:vml" Requires="v">
                <p:oleObj name="Equation" r:id="rId17" imgW="622080" imgH="228600" progId="">
                  <p:embed/>
                </p:oleObj>
              </mc:Choice>
              <mc:Fallback>
                <p:oleObj name="Equation" r:id="rId17" imgW="622080" imgH="228600" progId="">
                  <p:embed/>
                  <p:pic>
                    <p:nvPicPr>
                      <p:cNvPr id="0" name="Picture 94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229254" y="933469"/>
                        <a:ext cx="531303" cy="1951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3403650012"/>
              </p:ext>
            </p:extLst>
          </p:nvPr>
        </p:nvGraphicFramePr>
        <p:xfrm>
          <a:off x="7481750" y="1310168"/>
          <a:ext cx="1116821" cy="206016"/>
        </p:xfrm>
        <a:graphic>
          <a:graphicData uri="http://schemas.openxmlformats.org/presentationml/2006/ole">
            <mc:AlternateContent xmlns:mc="http://schemas.openxmlformats.org/markup-compatibility/2006">
              <mc:Choice xmlns:v="urn:schemas-microsoft-com:vml" Requires="v">
                <p:oleObj name="Equation" r:id="rId19" imgW="1307880" imgH="241200" progId="">
                  <p:embed/>
                </p:oleObj>
              </mc:Choice>
              <mc:Fallback>
                <p:oleObj name="Equation" r:id="rId19" imgW="1307880" imgH="241200" progId="">
                  <p:embed/>
                  <p:pic>
                    <p:nvPicPr>
                      <p:cNvPr id="0" name="Picture 95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481750" y="1310168"/>
                        <a:ext cx="1116821" cy="2060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 name="TextBox 31"/>
          <p:cNvSpPr txBox="1"/>
          <p:nvPr/>
        </p:nvSpPr>
        <p:spPr>
          <a:xfrm>
            <a:off x="338351" y="1128642"/>
            <a:ext cx="3884397" cy="461665"/>
          </a:xfrm>
          <a:prstGeom prst="rect">
            <a:avLst/>
          </a:prstGeom>
          <a:noFill/>
        </p:spPr>
        <p:txBody>
          <a:bodyPr wrap="none" rtlCol="0">
            <a:spAutoFit/>
          </a:bodyPr>
          <a:lstStyle/>
          <a:p>
            <a:r>
              <a:rPr lang="en-US" sz="2400" dirty="0">
                <a:latin typeface="Arial" pitchFamily="34" charset="0"/>
                <a:ea typeface="Tahoma" pitchFamily="34" charset="0"/>
                <a:cs typeface="Tahoma" pitchFamily="34" charset="0"/>
              </a:rPr>
              <a:t>Cooling section analysis …</a:t>
            </a:r>
          </a:p>
        </p:txBody>
      </p:sp>
      <p:graphicFrame>
        <p:nvGraphicFramePr>
          <p:cNvPr id="66" name="Object 65"/>
          <p:cNvGraphicFramePr>
            <a:graphicFrameLocks noChangeAspect="1"/>
          </p:cNvGraphicFramePr>
          <p:nvPr>
            <p:extLst>
              <p:ext uri="{D42A27DB-BD31-4B8C-83A1-F6EECF244321}">
                <p14:modId xmlns:p14="http://schemas.microsoft.com/office/powerpoint/2010/main" val="3821503075"/>
              </p:ext>
            </p:extLst>
          </p:nvPr>
        </p:nvGraphicFramePr>
        <p:xfrm>
          <a:off x="1230765" y="1745340"/>
          <a:ext cx="2971620" cy="761940"/>
        </p:xfrm>
        <a:graphic>
          <a:graphicData uri="http://schemas.openxmlformats.org/presentationml/2006/ole">
            <mc:AlternateContent xmlns:mc="http://schemas.openxmlformats.org/markup-compatibility/2006">
              <mc:Choice xmlns:v="urn:schemas-microsoft-com:vml" Requires="v">
                <p:oleObj name="Equation" r:id="rId21" imgW="1981080" imgH="507960" progId="">
                  <p:embed/>
                </p:oleObj>
              </mc:Choice>
              <mc:Fallback>
                <p:oleObj name="Equation" r:id="rId21" imgW="1981080" imgH="507960" progId="">
                  <p:embed/>
                  <p:pic>
                    <p:nvPicPr>
                      <p:cNvPr id="0" name="Picture 95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230765" y="1745340"/>
                        <a:ext cx="2971620" cy="7619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7" name="Object 66"/>
          <p:cNvGraphicFramePr>
            <a:graphicFrameLocks noChangeAspect="1"/>
          </p:cNvGraphicFramePr>
          <p:nvPr>
            <p:extLst>
              <p:ext uri="{D42A27DB-BD31-4B8C-83A1-F6EECF244321}">
                <p14:modId xmlns:p14="http://schemas.microsoft.com/office/powerpoint/2010/main" val="4060204339"/>
              </p:ext>
            </p:extLst>
          </p:nvPr>
        </p:nvGraphicFramePr>
        <p:xfrm>
          <a:off x="646113" y="2668588"/>
          <a:ext cx="4324350" cy="1238250"/>
        </p:xfrm>
        <a:graphic>
          <a:graphicData uri="http://schemas.openxmlformats.org/presentationml/2006/ole">
            <mc:AlternateContent xmlns:mc="http://schemas.openxmlformats.org/markup-compatibility/2006">
              <mc:Choice xmlns:v="urn:schemas-microsoft-com:vml" Requires="v">
                <p:oleObj name="Equation" r:id="rId23" imgW="2882880" imgH="825480" progId="">
                  <p:embed/>
                </p:oleObj>
              </mc:Choice>
              <mc:Fallback>
                <p:oleObj name="Equation" r:id="rId23" imgW="2882880" imgH="825480" progId="">
                  <p:embed/>
                  <p:pic>
                    <p:nvPicPr>
                      <p:cNvPr id="0" name="Picture 95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46113" y="2668588"/>
                        <a:ext cx="4324350" cy="1238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8" name="Object 67"/>
          <p:cNvGraphicFramePr>
            <a:graphicFrameLocks noChangeAspect="1"/>
          </p:cNvGraphicFramePr>
          <p:nvPr>
            <p:extLst>
              <p:ext uri="{D42A27DB-BD31-4B8C-83A1-F6EECF244321}">
                <p14:modId xmlns:p14="http://schemas.microsoft.com/office/powerpoint/2010/main" val="2996870408"/>
              </p:ext>
            </p:extLst>
          </p:nvPr>
        </p:nvGraphicFramePr>
        <p:xfrm>
          <a:off x="791889" y="4114800"/>
          <a:ext cx="7543801" cy="1847850"/>
        </p:xfrm>
        <a:graphic>
          <a:graphicData uri="http://schemas.openxmlformats.org/presentationml/2006/ole">
            <mc:AlternateContent xmlns:mc="http://schemas.openxmlformats.org/markup-compatibility/2006">
              <mc:Choice xmlns:v="urn:schemas-microsoft-com:vml" Requires="v">
                <p:oleObj name="Equation" r:id="rId25" imgW="5029200" imgH="1231560" progId="">
                  <p:embed/>
                </p:oleObj>
              </mc:Choice>
              <mc:Fallback>
                <p:oleObj name="Equation" r:id="rId25" imgW="5029200" imgH="1231560" progId="">
                  <p:embed/>
                  <p:pic>
                    <p:nvPicPr>
                      <p:cNvPr id="0" name="Picture 95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791889" y="4114800"/>
                        <a:ext cx="7543801" cy="1847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9" name="Group 68"/>
          <p:cNvGrpSpPr>
            <a:grpSpLocks noChangeAspect="1"/>
          </p:cNvGrpSpPr>
          <p:nvPr/>
        </p:nvGrpSpPr>
        <p:grpSpPr>
          <a:xfrm>
            <a:off x="4917645" y="1597100"/>
            <a:ext cx="4138770" cy="2407975"/>
            <a:chOff x="902450" y="1808085"/>
            <a:chExt cx="7164405" cy="4168317"/>
          </a:xfrm>
        </p:grpSpPr>
        <p:cxnSp>
          <p:nvCxnSpPr>
            <p:cNvPr id="70" name="Straight Connector 69"/>
            <p:cNvCxnSpPr>
              <a:stCxn id="73" idx="4"/>
            </p:cNvCxnSpPr>
            <p:nvPr/>
          </p:nvCxnSpPr>
          <p:spPr>
            <a:xfrm>
              <a:off x="2899510" y="3630138"/>
              <a:ext cx="0" cy="843969"/>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2450408" y="3276821"/>
              <a:ext cx="1767041" cy="1211317"/>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72" name="Group 71"/>
            <p:cNvGrpSpPr>
              <a:grpSpLocks noChangeAspect="1"/>
            </p:cNvGrpSpPr>
            <p:nvPr/>
          </p:nvGrpSpPr>
          <p:grpSpPr>
            <a:xfrm>
              <a:off x="2247789" y="1895155"/>
              <a:ext cx="4384674" cy="2469476"/>
              <a:chOff x="270640" y="3387031"/>
              <a:chExt cx="4384674" cy="2469476"/>
            </a:xfrm>
          </p:grpSpPr>
          <p:cxnSp>
            <p:nvCxnSpPr>
              <p:cNvPr id="108" name="Straight Connector 107"/>
              <p:cNvCxnSpPr/>
              <p:nvPr/>
            </p:nvCxnSpPr>
            <p:spPr>
              <a:xfrm>
                <a:off x="270640" y="5307735"/>
                <a:ext cx="76810" cy="54877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347450" y="5856507"/>
                <a:ext cx="4307864"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flipV="1">
                <a:off x="4655314" y="3387031"/>
                <a:ext cx="0" cy="2469476"/>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flipH="1">
                <a:off x="2530727" y="3387031"/>
                <a:ext cx="212458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2" name="Freeform 111"/>
              <p:cNvSpPr/>
              <p:nvPr/>
            </p:nvSpPr>
            <p:spPr>
              <a:xfrm>
                <a:off x="270640" y="3390676"/>
                <a:ext cx="2260087" cy="1917059"/>
              </a:xfrm>
              <a:custGeom>
                <a:avLst/>
                <a:gdLst>
                  <a:gd name="connsiteX0" fmla="*/ 0 w 3071673"/>
                  <a:gd name="connsiteY0" fmla="*/ 2689934 h 2689934"/>
                  <a:gd name="connsiteX1" fmla="*/ 1953087 w 3071673"/>
                  <a:gd name="connsiteY1" fmla="*/ 1766656 h 2689934"/>
                  <a:gd name="connsiteX2" fmla="*/ 3071673 w 3071673"/>
                  <a:gd name="connsiteY2" fmla="*/ 0 h 2689934"/>
                </a:gdLst>
                <a:ahLst/>
                <a:cxnLst>
                  <a:cxn ang="0">
                    <a:pos x="connsiteX0" y="connsiteY0"/>
                  </a:cxn>
                  <a:cxn ang="0">
                    <a:pos x="connsiteX1" y="connsiteY1"/>
                  </a:cxn>
                  <a:cxn ang="0">
                    <a:pos x="connsiteX2" y="connsiteY2"/>
                  </a:cxn>
                </a:cxnLst>
                <a:rect l="l" t="t" r="r" b="b"/>
                <a:pathLst>
                  <a:path w="3071673" h="2689934">
                    <a:moveTo>
                      <a:pt x="0" y="2689934"/>
                    </a:moveTo>
                    <a:cubicBezTo>
                      <a:pt x="720571" y="2452456"/>
                      <a:pt x="1441142" y="2214978"/>
                      <a:pt x="1953087" y="1766656"/>
                    </a:cubicBezTo>
                    <a:cubicBezTo>
                      <a:pt x="2465033" y="1318334"/>
                      <a:pt x="2768353" y="659167"/>
                      <a:pt x="3071673" y="0"/>
                    </a:cubicBezTo>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3" name="Oval 72"/>
            <p:cNvSpPr/>
            <p:nvPr/>
          </p:nvSpPr>
          <p:spPr>
            <a:xfrm>
              <a:off x="2861105" y="3553328"/>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5823955" y="3200925"/>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5" name="Straight Connector 74"/>
            <p:cNvCxnSpPr/>
            <p:nvPr/>
          </p:nvCxnSpPr>
          <p:spPr>
            <a:xfrm>
              <a:off x="5862360" y="3047305"/>
              <a:ext cx="0" cy="145939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aphicFrame>
          <p:nvGraphicFramePr>
            <p:cNvPr id="76" name="Object 75"/>
            <p:cNvGraphicFramePr>
              <a:graphicFrameLocks noChangeAspect="1"/>
            </p:cNvGraphicFramePr>
            <p:nvPr>
              <p:extLst>
                <p:ext uri="{D42A27DB-BD31-4B8C-83A1-F6EECF244321}">
                  <p14:modId xmlns:p14="http://schemas.microsoft.com/office/powerpoint/2010/main" val="1009193277"/>
                </p:ext>
              </p:extLst>
            </p:nvPr>
          </p:nvGraphicFramePr>
          <p:xfrm>
            <a:off x="5472285" y="4525830"/>
            <a:ext cx="762000" cy="285750"/>
          </p:xfrm>
          <a:graphic>
            <a:graphicData uri="http://schemas.openxmlformats.org/presentationml/2006/ole">
              <mc:AlternateContent xmlns:mc="http://schemas.openxmlformats.org/markup-compatibility/2006">
                <mc:Choice xmlns:v="urn:schemas-microsoft-com:vml" Requires="v">
                  <p:oleObj name="Equation" r:id="rId27" imgW="609480" imgH="228600" progId="">
                    <p:embed/>
                  </p:oleObj>
                </mc:Choice>
                <mc:Fallback>
                  <p:oleObj name="Equation" r:id="rId27" imgW="609480" imgH="228600" progId="">
                    <p:embed/>
                    <p:pic>
                      <p:nvPicPr>
                        <p:cNvPr id="0" name="Picture 954"/>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472285" y="4525830"/>
                          <a:ext cx="762000"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7" name="Object 76"/>
            <p:cNvGraphicFramePr>
              <a:graphicFrameLocks noChangeAspect="1"/>
            </p:cNvGraphicFramePr>
            <p:nvPr>
              <p:extLst>
                <p:ext uri="{D42A27DB-BD31-4B8C-83A1-F6EECF244321}">
                  <p14:modId xmlns:p14="http://schemas.microsoft.com/office/powerpoint/2010/main" val="1057610280"/>
                </p:ext>
              </p:extLst>
            </p:nvPr>
          </p:nvGraphicFramePr>
          <p:xfrm>
            <a:off x="2810562" y="5146965"/>
            <a:ext cx="2746375" cy="317500"/>
          </p:xfrm>
          <a:graphic>
            <a:graphicData uri="http://schemas.openxmlformats.org/presentationml/2006/ole">
              <mc:AlternateContent xmlns:mc="http://schemas.openxmlformats.org/markup-compatibility/2006">
                <mc:Choice xmlns:v="urn:schemas-microsoft-com:vml" Requires="v">
                  <p:oleObj name="Equation" r:id="rId29" imgW="2197080" imgH="253800" progId="">
                    <p:embed/>
                  </p:oleObj>
                </mc:Choice>
                <mc:Fallback>
                  <p:oleObj name="Equation" r:id="rId29" imgW="2197080" imgH="253800" progId="">
                    <p:embed/>
                    <p:pic>
                      <p:nvPicPr>
                        <p:cNvPr id="0" name="Picture 955"/>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2810562" y="5146965"/>
                          <a:ext cx="2746375"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8" name="Freeform 77"/>
            <p:cNvSpPr/>
            <p:nvPr/>
          </p:nvSpPr>
          <p:spPr>
            <a:xfrm>
              <a:off x="3558060" y="2547126"/>
              <a:ext cx="2983793" cy="1572658"/>
            </a:xfrm>
            <a:custGeom>
              <a:avLst/>
              <a:gdLst>
                <a:gd name="connsiteX0" fmla="*/ 0 w 2581275"/>
                <a:gd name="connsiteY0" fmla="*/ 1685925 h 1685925"/>
                <a:gd name="connsiteX1" fmla="*/ 1471613 w 2581275"/>
                <a:gd name="connsiteY1" fmla="*/ 1204912 h 1685925"/>
                <a:gd name="connsiteX2" fmla="*/ 2581275 w 2581275"/>
                <a:gd name="connsiteY2" fmla="*/ 0 h 1685925"/>
              </a:gdLst>
              <a:ahLst/>
              <a:cxnLst>
                <a:cxn ang="0">
                  <a:pos x="connsiteX0" y="connsiteY0"/>
                </a:cxn>
                <a:cxn ang="0">
                  <a:pos x="connsiteX1" y="connsiteY1"/>
                </a:cxn>
                <a:cxn ang="0">
                  <a:pos x="connsiteX2" y="connsiteY2"/>
                </a:cxn>
              </a:cxnLst>
              <a:rect l="l" t="t" r="r" b="b"/>
              <a:pathLst>
                <a:path w="2581275" h="1685925">
                  <a:moveTo>
                    <a:pt x="0" y="1685925"/>
                  </a:moveTo>
                  <a:cubicBezTo>
                    <a:pt x="520700" y="1585912"/>
                    <a:pt x="1041401" y="1485899"/>
                    <a:pt x="1471613" y="1204912"/>
                  </a:cubicBezTo>
                  <a:cubicBezTo>
                    <a:pt x="1901825" y="923925"/>
                    <a:pt x="2241550" y="461962"/>
                    <a:pt x="2581275" y="0"/>
                  </a:cubicBezTo>
                </a:path>
              </a:pathLst>
            </a:custGeom>
            <a:noFill/>
            <a:ln w="9525">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9" name="Object 78"/>
            <p:cNvGraphicFramePr>
              <a:graphicFrameLocks noChangeAspect="1"/>
            </p:cNvGraphicFramePr>
            <p:nvPr>
              <p:extLst>
                <p:ext uri="{D42A27DB-BD31-4B8C-83A1-F6EECF244321}">
                  <p14:modId xmlns:p14="http://schemas.microsoft.com/office/powerpoint/2010/main" val="2519769737"/>
                </p:ext>
              </p:extLst>
            </p:nvPr>
          </p:nvGraphicFramePr>
          <p:xfrm>
            <a:off x="6279150" y="2319205"/>
            <a:ext cx="746125" cy="301625"/>
          </p:xfrm>
          <a:graphic>
            <a:graphicData uri="http://schemas.openxmlformats.org/presentationml/2006/ole">
              <mc:AlternateContent xmlns:mc="http://schemas.openxmlformats.org/markup-compatibility/2006">
                <mc:Choice xmlns:v="urn:schemas-microsoft-com:vml" Requires="v">
                  <p:oleObj name="Equation" r:id="rId31" imgW="596880" imgH="241200" progId="">
                    <p:embed/>
                  </p:oleObj>
                </mc:Choice>
                <mc:Fallback>
                  <p:oleObj name="Equation" r:id="rId31" imgW="596880" imgH="241200" progId="">
                    <p:embed/>
                    <p:pic>
                      <p:nvPicPr>
                        <p:cNvPr id="0" name="Picture 956"/>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6279150" y="2319205"/>
                          <a:ext cx="746125"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0" name="Object 79"/>
            <p:cNvGraphicFramePr>
              <a:graphicFrameLocks noChangeAspect="1"/>
            </p:cNvGraphicFramePr>
            <p:nvPr>
              <p:extLst>
                <p:ext uri="{D42A27DB-BD31-4B8C-83A1-F6EECF244321}">
                  <p14:modId xmlns:p14="http://schemas.microsoft.com/office/powerpoint/2010/main" val="598951214"/>
                </p:ext>
              </p:extLst>
            </p:nvPr>
          </p:nvGraphicFramePr>
          <p:xfrm>
            <a:off x="4158292" y="2531287"/>
            <a:ext cx="222250" cy="301625"/>
          </p:xfrm>
          <a:graphic>
            <a:graphicData uri="http://schemas.openxmlformats.org/presentationml/2006/ole">
              <mc:AlternateContent xmlns:mc="http://schemas.openxmlformats.org/markup-compatibility/2006">
                <mc:Choice xmlns:v="urn:schemas-microsoft-com:vml" Requires="v">
                  <p:oleObj name="Equation" r:id="rId33" imgW="177480" imgH="241200" progId="">
                    <p:embed/>
                  </p:oleObj>
                </mc:Choice>
                <mc:Fallback>
                  <p:oleObj name="Equation" r:id="rId33" imgW="177480" imgH="241200" progId="">
                    <p:embed/>
                    <p:pic>
                      <p:nvPicPr>
                        <p:cNvPr id="0" name="Picture 957"/>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4158292" y="2531287"/>
                          <a:ext cx="22225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81" name="Straight Connector 80"/>
            <p:cNvCxnSpPr/>
            <p:nvPr/>
          </p:nvCxnSpPr>
          <p:spPr>
            <a:xfrm>
              <a:off x="4234217" y="2125585"/>
              <a:ext cx="2573135" cy="176663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82" name="Object 81"/>
            <p:cNvGraphicFramePr>
              <a:graphicFrameLocks noChangeAspect="1"/>
            </p:cNvGraphicFramePr>
            <p:nvPr>
              <p:extLst>
                <p:ext uri="{D42A27DB-BD31-4B8C-83A1-F6EECF244321}">
                  <p14:modId xmlns:p14="http://schemas.microsoft.com/office/powerpoint/2010/main" val="1443547717"/>
                </p:ext>
              </p:extLst>
            </p:nvPr>
          </p:nvGraphicFramePr>
          <p:xfrm>
            <a:off x="2660351" y="1808085"/>
            <a:ext cx="1508125" cy="317500"/>
          </p:xfrm>
          <a:graphic>
            <a:graphicData uri="http://schemas.openxmlformats.org/presentationml/2006/ole">
              <mc:AlternateContent xmlns:mc="http://schemas.openxmlformats.org/markup-compatibility/2006">
                <mc:Choice xmlns:v="urn:schemas-microsoft-com:vml" Requires="v">
                  <p:oleObj name="Equation" r:id="rId35" imgW="1206360" imgH="253800" progId="">
                    <p:embed/>
                  </p:oleObj>
                </mc:Choice>
                <mc:Fallback>
                  <p:oleObj name="Equation" r:id="rId35" imgW="1206360" imgH="253800" progId="">
                    <p:embed/>
                    <p:pic>
                      <p:nvPicPr>
                        <p:cNvPr id="0" name="Picture 958"/>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2660351" y="1808085"/>
                          <a:ext cx="1508125"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 name="Object 82"/>
            <p:cNvGraphicFramePr>
              <a:graphicFrameLocks noChangeAspect="1"/>
            </p:cNvGraphicFramePr>
            <p:nvPr>
              <p:extLst>
                <p:ext uri="{D42A27DB-BD31-4B8C-83A1-F6EECF244321}">
                  <p14:modId xmlns:p14="http://schemas.microsoft.com/office/powerpoint/2010/main" val="1276926694"/>
                </p:ext>
              </p:extLst>
            </p:nvPr>
          </p:nvGraphicFramePr>
          <p:xfrm>
            <a:off x="902450" y="3001587"/>
            <a:ext cx="1508125" cy="317500"/>
          </p:xfrm>
          <a:graphic>
            <a:graphicData uri="http://schemas.openxmlformats.org/presentationml/2006/ole">
              <mc:AlternateContent xmlns:mc="http://schemas.openxmlformats.org/markup-compatibility/2006">
                <mc:Choice xmlns:v="urn:schemas-microsoft-com:vml" Requires="v">
                  <p:oleObj name="Equation" r:id="rId37" imgW="1206360" imgH="253800" progId="">
                    <p:embed/>
                  </p:oleObj>
                </mc:Choice>
                <mc:Fallback>
                  <p:oleObj name="Equation" r:id="rId37" imgW="1206360" imgH="253800" progId="">
                    <p:embed/>
                    <p:pic>
                      <p:nvPicPr>
                        <p:cNvPr id="0" name="Picture 959"/>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902450" y="3001587"/>
                          <a:ext cx="1508125"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84" name="Straight Connector 83"/>
            <p:cNvCxnSpPr/>
            <p:nvPr/>
          </p:nvCxnSpPr>
          <p:spPr>
            <a:xfrm>
              <a:off x="5883997" y="3239330"/>
              <a:ext cx="748466" cy="728"/>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graphicFrame>
          <p:nvGraphicFramePr>
            <p:cNvPr id="85" name="Object 84"/>
            <p:cNvGraphicFramePr>
              <a:graphicFrameLocks noChangeAspect="1"/>
            </p:cNvGraphicFramePr>
            <p:nvPr>
              <p:extLst>
                <p:ext uri="{D42A27DB-BD31-4B8C-83A1-F6EECF244321}">
                  <p14:modId xmlns:p14="http://schemas.microsoft.com/office/powerpoint/2010/main" val="2166292370"/>
                </p:ext>
              </p:extLst>
            </p:nvPr>
          </p:nvGraphicFramePr>
          <p:xfrm>
            <a:off x="5896489" y="3354941"/>
            <a:ext cx="111125" cy="204788"/>
          </p:xfrm>
          <a:graphic>
            <a:graphicData uri="http://schemas.openxmlformats.org/presentationml/2006/ole">
              <mc:AlternateContent xmlns:mc="http://schemas.openxmlformats.org/markup-compatibility/2006">
                <mc:Choice xmlns:v="urn:schemas-microsoft-com:vml" Requires="v">
                  <p:oleObj name="Equation" r:id="rId39" imgW="88560" imgH="164880" progId="">
                    <p:embed/>
                  </p:oleObj>
                </mc:Choice>
                <mc:Fallback>
                  <p:oleObj name="Equation" r:id="rId39" imgW="88560" imgH="164880" progId="">
                    <p:embed/>
                    <p:pic>
                      <p:nvPicPr>
                        <p:cNvPr id="0" name="Picture 96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96489" y="3354941"/>
                          <a:ext cx="111125" cy="20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6" name="Object 85"/>
            <p:cNvGraphicFramePr>
              <a:graphicFrameLocks noChangeAspect="1"/>
            </p:cNvGraphicFramePr>
            <p:nvPr>
              <p:extLst>
                <p:ext uri="{D42A27DB-BD31-4B8C-83A1-F6EECF244321}">
                  <p14:modId xmlns:p14="http://schemas.microsoft.com/office/powerpoint/2010/main" val="4168982074"/>
                </p:ext>
              </p:extLst>
            </p:nvPr>
          </p:nvGraphicFramePr>
          <p:xfrm>
            <a:off x="2833314" y="3294451"/>
            <a:ext cx="158750" cy="204788"/>
          </p:xfrm>
          <a:graphic>
            <a:graphicData uri="http://schemas.openxmlformats.org/presentationml/2006/ole">
              <mc:AlternateContent xmlns:mc="http://schemas.openxmlformats.org/markup-compatibility/2006">
                <mc:Choice xmlns:v="urn:schemas-microsoft-com:vml" Requires="v">
                  <p:oleObj name="Equation" r:id="rId40" imgW="126720" imgH="164880" progId="">
                    <p:embed/>
                  </p:oleObj>
                </mc:Choice>
                <mc:Fallback>
                  <p:oleObj name="Equation" r:id="rId40" imgW="126720" imgH="164880" progId="">
                    <p:embed/>
                    <p:pic>
                      <p:nvPicPr>
                        <p:cNvPr id="0" name="Picture 961"/>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2833314" y="3294451"/>
                          <a:ext cx="158750" cy="20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7" name="Object 86"/>
            <p:cNvGraphicFramePr>
              <a:graphicFrameLocks noChangeAspect="1"/>
            </p:cNvGraphicFramePr>
            <p:nvPr>
              <p:extLst>
                <p:ext uri="{D42A27DB-BD31-4B8C-83A1-F6EECF244321}">
                  <p14:modId xmlns:p14="http://schemas.microsoft.com/office/powerpoint/2010/main" val="195156923"/>
                </p:ext>
              </p:extLst>
            </p:nvPr>
          </p:nvGraphicFramePr>
          <p:xfrm>
            <a:off x="6693355" y="3095492"/>
            <a:ext cx="968375" cy="301625"/>
          </p:xfrm>
          <a:graphic>
            <a:graphicData uri="http://schemas.openxmlformats.org/presentationml/2006/ole">
              <mc:AlternateContent xmlns:mc="http://schemas.openxmlformats.org/markup-compatibility/2006">
                <mc:Choice xmlns:v="urn:schemas-microsoft-com:vml" Requires="v">
                  <p:oleObj name="Equation" r:id="rId42" imgW="774360" imgH="241200" progId="">
                    <p:embed/>
                  </p:oleObj>
                </mc:Choice>
                <mc:Fallback>
                  <p:oleObj name="Equation" r:id="rId42" imgW="774360" imgH="241200" progId="">
                    <p:embed/>
                    <p:pic>
                      <p:nvPicPr>
                        <p:cNvPr id="0" name="Picture 962"/>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6693355" y="3095492"/>
                          <a:ext cx="968375"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88" name="Straight Connector 87"/>
            <p:cNvCxnSpPr/>
            <p:nvPr/>
          </p:nvCxnSpPr>
          <p:spPr>
            <a:xfrm>
              <a:off x="3596101" y="3088517"/>
              <a:ext cx="0" cy="1378645"/>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aphicFrame>
          <p:nvGraphicFramePr>
            <p:cNvPr id="89" name="Object 88"/>
            <p:cNvGraphicFramePr>
              <a:graphicFrameLocks noChangeAspect="1"/>
            </p:cNvGraphicFramePr>
            <p:nvPr>
              <p:extLst>
                <p:ext uri="{D42A27DB-BD31-4B8C-83A1-F6EECF244321}">
                  <p14:modId xmlns:p14="http://schemas.microsoft.com/office/powerpoint/2010/main" val="4239537100"/>
                </p:ext>
              </p:extLst>
            </p:nvPr>
          </p:nvGraphicFramePr>
          <p:xfrm>
            <a:off x="3539167" y="4489444"/>
            <a:ext cx="841375" cy="301625"/>
          </p:xfrm>
          <a:graphic>
            <a:graphicData uri="http://schemas.openxmlformats.org/presentationml/2006/ole">
              <mc:AlternateContent xmlns:mc="http://schemas.openxmlformats.org/markup-compatibility/2006">
                <mc:Choice xmlns:v="urn:schemas-microsoft-com:vml" Requires="v">
                  <p:oleObj name="Equation" r:id="rId44" imgW="672840" imgH="241200" progId="">
                    <p:embed/>
                  </p:oleObj>
                </mc:Choice>
                <mc:Fallback>
                  <p:oleObj name="Equation" r:id="rId44" imgW="672840" imgH="241200" progId="">
                    <p:embed/>
                    <p:pic>
                      <p:nvPicPr>
                        <p:cNvPr id="0" name="Picture 963"/>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3539167" y="4489444"/>
                          <a:ext cx="841375"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0" name="Straight Connector 89"/>
            <p:cNvCxnSpPr>
              <a:stCxn id="74" idx="2"/>
            </p:cNvCxnSpPr>
            <p:nvPr/>
          </p:nvCxnSpPr>
          <p:spPr>
            <a:xfrm flipH="1">
              <a:off x="3596101" y="3239330"/>
              <a:ext cx="2227854" cy="0"/>
            </a:xfrm>
            <a:prstGeom prst="line">
              <a:avLst/>
            </a:prstGeom>
            <a:ln w="28575">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91" name="Object 90"/>
            <p:cNvGraphicFramePr>
              <a:graphicFrameLocks noChangeAspect="1"/>
            </p:cNvGraphicFramePr>
            <p:nvPr>
              <p:extLst>
                <p:ext uri="{D42A27DB-BD31-4B8C-83A1-F6EECF244321}">
                  <p14:modId xmlns:p14="http://schemas.microsoft.com/office/powerpoint/2010/main" val="3655714316"/>
                </p:ext>
              </p:extLst>
            </p:nvPr>
          </p:nvGraphicFramePr>
          <p:xfrm>
            <a:off x="6701605" y="3435217"/>
            <a:ext cx="1365250" cy="301625"/>
          </p:xfrm>
          <a:graphic>
            <a:graphicData uri="http://schemas.openxmlformats.org/presentationml/2006/ole">
              <mc:AlternateContent xmlns:mc="http://schemas.openxmlformats.org/markup-compatibility/2006">
                <mc:Choice xmlns:v="urn:schemas-microsoft-com:vml" Requires="v">
                  <p:oleObj name="Equation" r:id="rId46" imgW="1091880" imgH="241200" progId="">
                    <p:embed/>
                  </p:oleObj>
                </mc:Choice>
                <mc:Fallback>
                  <p:oleObj name="Equation" r:id="rId46" imgW="1091880" imgH="241200" progId="">
                    <p:embed/>
                    <p:pic>
                      <p:nvPicPr>
                        <p:cNvPr id="0" name="Picture 964"/>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6701605" y="3435217"/>
                          <a:ext cx="136525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2" name="Straight Connector 91"/>
            <p:cNvCxnSpPr/>
            <p:nvPr/>
          </p:nvCxnSpPr>
          <p:spPr>
            <a:xfrm>
              <a:off x="2899510" y="3594485"/>
              <a:ext cx="3732953" cy="0"/>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sp>
          <p:nvSpPr>
            <p:cNvPr id="93" name="Freeform 92"/>
            <p:cNvSpPr/>
            <p:nvPr/>
          </p:nvSpPr>
          <p:spPr>
            <a:xfrm>
              <a:off x="2937870" y="3240058"/>
              <a:ext cx="656948" cy="346229"/>
            </a:xfrm>
            <a:custGeom>
              <a:avLst/>
              <a:gdLst>
                <a:gd name="connsiteX0" fmla="*/ 656948 w 656948"/>
                <a:gd name="connsiteY0" fmla="*/ 0 h 346229"/>
                <a:gd name="connsiteX1" fmla="*/ 346229 w 656948"/>
                <a:gd name="connsiteY1" fmla="*/ 186431 h 346229"/>
                <a:gd name="connsiteX2" fmla="*/ 0 w 656948"/>
                <a:gd name="connsiteY2" fmla="*/ 346229 h 346229"/>
              </a:gdLst>
              <a:ahLst/>
              <a:cxnLst>
                <a:cxn ang="0">
                  <a:pos x="connsiteX0" y="connsiteY0"/>
                </a:cxn>
                <a:cxn ang="0">
                  <a:pos x="connsiteX1" y="connsiteY1"/>
                </a:cxn>
                <a:cxn ang="0">
                  <a:pos x="connsiteX2" y="connsiteY2"/>
                </a:cxn>
              </a:cxnLst>
              <a:rect l="l" t="t" r="r" b="b"/>
              <a:pathLst>
                <a:path w="656948" h="346229">
                  <a:moveTo>
                    <a:pt x="656948" y="0"/>
                  </a:moveTo>
                  <a:cubicBezTo>
                    <a:pt x="556334" y="64363"/>
                    <a:pt x="455720" y="128726"/>
                    <a:pt x="346229" y="186431"/>
                  </a:cubicBezTo>
                  <a:cubicBezTo>
                    <a:pt x="236738" y="244136"/>
                    <a:pt x="118369" y="295182"/>
                    <a:pt x="0" y="346229"/>
                  </a:cubicBezTo>
                </a:path>
              </a:pathLst>
            </a:custGeom>
            <a:noFill/>
            <a:ln w="28575">
              <a:prstDash val="sys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3452289" y="3553328"/>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5" name="Straight Connector 94"/>
            <p:cNvCxnSpPr>
              <a:stCxn id="93" idx="2"/>
              <a:endCxn id="94" idx="2"/>
            </p:cNvCxnSpPr>
            <p:nvPr/>
          </p:nvCxnSpPr>
          <p:spPr>
            <a:xfrm>
              <a:off x="2937870" y="3586287"/>
              <a:ext cx="514419" cy="5446"/>
            </a:xfrm>
            <a:prstGeom prst="line">
              <a:avLst/>
            </a:prstGeom>
            <a:ln w="28575">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96" name="Object 95"/>
            <p:cNvGraphicFramePr>
              <a:graphicFrameLocks noChangeAspect="1"/>
            </p:cNvGraphicFramePr>
            <p:nvPr>
              <p:extLst>
                <p:ext uri="{D42A27DB-BD31-4B8C-83A1-F6EECF244321}">
                  <p14:modId xmlns:p14="http://schemas.microsoft.com/office/powerpoint/2010/main" val="3011969760"/>
                </p:ext>
              </p:extLst>
            </p:nvPr>
          </p:nvGraphicFramePr>
          <p:xfrm>
            <a:off x="3410219" y="3332666"/>
            <a:ext cx="142875" cy="220662"/>
          </p:xfrm>
          <a:graphic>
            <a:graphicData uri="http://schemas.openxmlformats.org/presentationml/2006/ole">
              <mc:AlternateContent xmlns:mc="http://schemas.openxmlformats.org/markup-compatibility/2006">
                <mc:Choice xmlns:v="urn:schemas-microsoft-com:vml" Requires="v">
                  <p:oleObj name="Equation" r:id="rId48" imgW="114120" imgH="177480" progId="">
                    <p:embed/>
                  </p:oleObj>
                </mc:Choice>
                <mc:Fallback>
                  <p:oleObj name="Equation" r:id="rId48" imgW="114120" imgH="177480" progId="">
                    <p:embed/>
                    <p:pic>
                      <p:nvPicPr>
                        <p:cNvPr id="0" name="Picture 965"/>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3410219" y="3332666"/>
                          <a:ext cx="142875" cy="220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7" name="Straight Connector 96"/>
            <p:cNvCxnSpPr/>
            <p:nvPr/>
          </p:nvCxnSpPr>
          <p:spPr>
            <a:xfrm>
              <a:off x="2500364" y="2917022"/>
              <a:ext cx="2270632" cy="1557085"/>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98" name="Object 97"/>
            <p:cNvGraphicFramePr>
              <a:graphicFrameLocks noChangeAspect="1"/>
            </p:cNvGraphicFramePr>
            <p:nvPr>
              <p:extLst>
                <p:ext uri="{D42A27DB-BD31-4B8C-83A1-F6EECF244321}">
                  <p14:modId xmlns:p14="http://schemas.microsoft.com/office/powerpoint/2010/main" val="535608207"/>
                </p:ext>
              </p:extLst>
            </p:nvPr>
          </p:nvGraphicFramePr>
          <p:xfrm>
            <a:off x="1758219" y="2599522"/>
            <a:ext cx="1508125" cy="317500"/>
          </p:xfrm>
          <a:graphic>
            <a:graphicData uri="http://schemas.openxmlformats.org/presentationml/2006/ole">
              <mc:AlternateContent xmlns:mc="http://schemas.openxmlformats.org/markup-compatibility/2006">
                <mc:Choice xmlns:v="urn:schemas-microsoft-com:vml" Requires="v">
                  <p:oleObj name="Equation" r:id="rId50" imgW="1206360" imgH="253800" progId="">
                    <p:embed/>
                  </p:oleObj>
                </mc:Choice>
                <mc:Fallback>
                  <p:oleObj name="Equation" r:id="rId50" imgW="1206360" imgH="253800" progId="">
                    <p:embed/>
                    <p:pic>
                      <p:nvPicPr>
                        <p:cNvPr id="0" name="Picture 966"/>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1758219" y="2599522"/>
                          <a:ext cx="1508125"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9" name="Freeform 98"/>
            <p:cNvSpPr/>
            <p:nvPr/>
          </p:nvSpPr>
          <p:spPr>
            <a:xfrm>
              <a:off x="3076844" y="1898800"/>
              <a:ext cx="2945772" cy="1768985"/>
            </a:xfrm>
            <a:custGeom>
              <a:avLst/>
              <a:gdLst>
                <a:gd name="connsiteX0" fmla="*/ 0 w 2581275"/>
                <a:gd name="connsiteY0" fmla="*/ 1685925 h 1685925"/>
                <a:gd name="connsiteX1" fmla="*/ 1471613 w 2581275"/>
                <a:gd name="connsiteY1" fmla="*/ 1204912 h 1685925"/>
                <a:gd name="connsiteX2" fmla="*/ 2581275 w 2581275"/>
                <a:gd name="connsiteY2" fmla="*/ 0 h 1685925"/>
              </a:gdLst>
              <a:ahLst/>
              <a:cxnLst>
                <a:cxn ang="0">
                  <a:pos x="connsiteX0" y="connsiteY0"/>
                </a:cxn>
                <a:cxn ang="0">
                  <a:pos x="connsiteX1" y="connsiteY1"/>
                </a:cxn>
                <a:cxn ang="0">
                  <a:pos x="connsiteX2" y="connsiteY2"/>
                </a:cxn>
              </a:cxnLst>
              <a:rect l="l" t="t" r="r" b="b"/>
              <a:pathLst>
                <a:path w="2581275" h="1685925">
                  <a:moveTo>
                    <a:pt x="0" y="1685925"/>
                  </a:moveTo>
                  <a:cubicBezTo>
                    <a:pt x="520700" y="1585912"/>
                    <a:pt x="1041401" y="1485899"/>
                    <a:pt x="1471613" y="1204912"/>
                  </a:cubicBezTo>
                  <a:cubicBezTo>
                    <a:pt x="1901825" y="923925"/>
                    <a:pt x="2241550" y="461962"/>
                    <a:pt x="2581275" y="0"/>
                  </a:cubicBezTo>
                </a:path>
              </a:pathLst>
            </a:custGeom>
            <a:noFill/>
            <a:ln w="9525">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0" name="Object 99"/>
            <p:cNvGraphicFramePr>
              <a:graphicFrameLocks noChangeAspect="1"/>
            </p:cNvGraphicFramePr>
            <p:nvPr>
              <p:extLst>
                <p:ext uri="{D42A27DB-BD31-4B8C-83A1-F6EECF244321}">
                  <p14:modId xmlns:p14="http://schemas.microsoft.com/office/powerpoint/2010/main" val="3340018085"/>
                </p:ext>
              </p:extLst>
            </p:nvPr>
          </p:nvGraphicFramePr>
          <p:xfrm>
            <a:off x="4968606" y="2017580"/>
            <a:ext cx="762000" cy="301625"/>
          </p:xfrm>
          <a:graphic>
            <a:graphicData uri="http://schemas.openxmlformats.org/presentationml/2006/ole">
              <mc:AlternateContent xmlns:mc="http://schemas.openxmlformats.org/markup-compatibility/2006">
                <mc:Choice xmlns:v="urn:schemas-microsoft-com:vml" Requires="v">
                  <p:oleObj name="Equation" r:id="rId52" imgW="609480" imgH="241200" progId="">
                    <p:embed/>
                  </p:oleObj>
                </mc:Choice>
                <mc:Fallback>
                  <p:oleObj name="Equation" r:id="rId52" imgW="609480" imgH="241200" progId="">
                    <p:embed/>
                    <p:pic>
                      <p:nvPicPr>
                        <p:cNvPr id="0" name="Picture 967"/>
                        <p:cNvPicPr>
                          <a:picLocks noChangeAspect="1" noChangeArrowheads="1"/>
                        </p:cNvPicPr>
                        <p:nvPr/>
                      </p:nvPicPr>
                      <p:blipFill>
                        <a:blip r:embed="rId53">
                          <a:extLst>
                            <a:ext uri="{28A0092B-C50C-407E-A947-70E740481C1C}">
                              <a14:useLocalDpi xmlns:a14="http://schemas.microsoft.com/office/drawing/2010/main" val="0"/>
                            </a:ext>
                          </a:extLst>
                        </a:blip>
                        <a:srcRect/>
                        <a:stretch>
                          <a:fillRect/>
                        </a:stretch>
                      </p:blipFill>
                      <p:spPr bwMode="auto">
                        <a:xfrm>
                          <a:off x="4968606" y="2017580"/>
                          <a:ext cx="76200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01" name="Straight Connector 100"/>
            <p:cNvCxnSpPr/>
            <p:nvPr/>
          </p:nvCxnSpPr>
          <p:spPr>
            <a:xfrm>
              <a:off x="3502064" y="3623193"/>
              <a:ext cx="0" cy="843969"/>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aphicFrame>
          <p:nvGraphicFramePr>
            <p:cNvPr id="102" name="Object 101"/>
            <p:cNvGraphicFramePr>
              <a:graphicFrameLocks noChangeAspect="1"/>
            </p:cNvGraphicFramePr>
            <p:nvPr>
              <p:extLst>
                <p:ext uri="{D42A27DB-BD31-4B8C-83A1-F6EECF244321}">
                  <p14:modId xmlns:p14="http://schemas.microsoft.com/office/powerpoint/2010/main" val="1807055015"/>
                </p:ext>
              </p:extLst>
            </p:nvPr>
          </p:nvGraphicFramePr>
          <p:xfrm>
            <a:off x="3424213" y="4842368"/>
            <a:ext cx="777875" cy="285750"/>
          </p:xfrm>
          <a:graphic>
            <a:graphicData uri="http://schemas.openxmlformats.org/presentationml/2006/ole">
              <mc:AlternateContent xmlns:mc="http://schemas.openxmlformats.org/markup-compatibility/2006">
                <mc:Choice xmlns:v="urn:schemas-microsoft-com:vml" Requires="v">
                  <p:oleObj name="Equation" r:id="rId54" imgW="622080" imgH="228600" progId="">
                    <p:embed/>
                  </p:oleObj>
                </mc:Choice>
                <mc:Fallback>
                  <p:oleObj name="Equation" r:id="rId54" imgW="622080" imgH="228600" progId="">
                    <p:embed/>
                    <p:pic>
                      <p:nvPicPr>
                        <p:cNvPr id="0" name="Picture 968"/>
                        <p:cNvPicPr>
                          <a:picLocks noChangeAspect="1" noChangeArrowheads="1"/>
                        </p:cNvPicPr>
                        <p:nvPr/>
                      </p:nvPicPr>
                      <p:blipFill>
                        <a:blip r:embed="rId55">
                          <a:extLst>
                            <a:ext uri="{28A0092B-C50C-407E-A947-70E740481C1C}">
                              <a14:useLocalDpi xmlns:a14="http://schemas.microsoft.com/office/drawing/2010/main" val="0"/>
                            </a:ext>
                          </a:extLst>
                        </a:blip>
                        <a:srcRect/>
                        <a:stretch>
                          <a:fillRect/>
                        </a:stretch>
                      </p:blipFill>
                      <p:spPr bwMode="auto">
                        <a:xfrm>
                          <a:off x="3424213" y="4842368"/>
                          <a:ext cx="777875"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03" name="Straight Connector 102"/>
            <p:cNvCxnSpPr/>
            <p:nvPr/>
          </p:nvCxnSpPr>
          <p:spPr>
            <a:xfrm>
              <a:off x="5520784" y="2620830"/>
              <a:ext cx="873581" cy="1614675"/>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04" name="Object 103"/>
            <p:cNvGraphicFramePr>
              <a:graphicFrameLocks noChangeAspect="1"/>
            </p:cNvGraphicFramePr>
            <p:nvPr>
              <p:extLst>
                <p:ext uri="{D42A27DB-BD31-4B8C-83A1-F6EECF244321}">
                  <p14:modId xmlns:p14="http://schemas.microsoft.com/office/powerpoint/2010/main" val="2157165892"/>
                </p:ext>
              </p:extLst>
            </p:nvPr>
          </p:nvGraphicFramePr>
          <p:xfrm>
            <a:off x="6292038" y="3847710"/>
            <a:ext cx="1492250" cy="317500"/>
          </p:xfrm>
          <a:graphic>
            <a:graphicData uri="http://schemas.openxmlformats.org/presentationml/2006/ole">
              <mc:AlternateContent xmlns:mc="http://schemas.openxmlformats.org/markup-compatibility/2006">
                <mc:Choice xmlns:v="urn:schemas-microsoft-com:vml" Requires="v">
                  <p:oleObj name="Equation" r:id="rId56" imgW="1193760" imgH="253800" progId="">
                    <p:embed/>
                  </p:oleObj>
                </mc:Choice>
                <mc:Fallback>
                  <p:oleObj name="Equation" r:id="rId56" imgW="1193760" imgH="253800" progId="">
                    <p:embed/>
                    <p:pic>
                      <p:nvPicPr>
                        <p:cNvPr id="0" name="Picture 969"/>
                        <p:cNvPicPr>
                          <a:picLocks noChangeAspect="1" noChangeArrowheads="1"/>
                        </p:cNvPicPr>
                        <p:nvPr/>
                      </p:nvPicPr>
                      <p:blipFill>
                        <a:blip r:embed="rId57">
                          <a:extLst>
                            <a:ext uri="{28A0092B-C50C-407E-A947-70E740481C1C}">
                              <a14:useLocalDpi xmlns:a14="http://schemas.microsoft.com/office/drawing/2010/main" val="0"/>
                            </a:ext>
                          </a:extLst>
                        </a:blip>
                        <a:srcRect/>
                        <a:stretch>
                          <a:fillRect/>
                        </a:stretch>
                      </p:blipFill>
                      <p:spPr bwMode="auto">
                        <a:xfrm>
                          <a:off x="6292038" y="3847710"/>
                          <a:ext cx="149225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05" name="Straight Connector 104"/>
            <p:cNvCxnSpPr/>
            <p:nvPr/>
          </p:nvCxnSpPr>
          <p:spPr>
            <a:xfrm flipV="1">
              <a:off x="2899510" y="4525830"/>
              <a:ext cx="0" cy="621135"/>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flipV="1">
              <a:off x="3490694" y="4531802"/>
              <a:ext cx="0" cy="310566"/>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07" name="Object 106"/>
            <p:cNvGraphicFramePr>
              <a:graphicFrameLocks noChangeAspect="1"/>
            </p:cNvGraphicFramePr>
            <p:nvPr>
              <p:extLst>
                <p:ext uri="{D42A27DB-BD31-4B8C-83A1-F6EECF244321}">
                  <p14:modId xmlns:p14="http://schemas.microsoft.com/office/powerpoint/2010/main" val="3120838014"/>
                </p:ext>
              </p:extLst>
            </p:nvPr>
          </p:nvGraphicFramePr>
          <p:xfrm>
            <a:off x="2807902" y="5579652"/>
            <a:ext cx="3538845" cy="396750"/>
          </p:xfrm>
          <a:graphic>
            <a:graphicData uri="http://schemas.openxmlformats.org/presentationml/2006/ole">
              <mc:AlternateContent xmlns:mc="http://schemas.openxmlformats.org/markup-compatibility/2006">
                <mc:Choice xmlns:v="urn:schemas-microsoft-com:vml" Requires="v">
                  <p:oleObj name="Equation" r:id="rId58" imgW="2831760" imgH="317160" progId="">
                    <p:embed/>
                  </p:oleObj>
                </mc:Choice>
                <mc:Fallback>
                  <p:oleObj name="Equation" r:id="rId58" imgW="2831760" imgH="317160" progId="">
                    <p:embed/>
                    <p:pic>
                      <p:nvPicPr>
                        <p:cNvPr id="0" name="Picture 970"/>
                        <p:cNvPicPr>
                          <a:picLocks noChangeAspect="1" noChangeArrowheads="1"/>
                        </p:cNvPicPr>
                        <p:nvPr/>
                      </p:nvPicPr>
                      <p:blipFill>
                        <a:blip r:embed="rId59">
                          <a:extLst>
                            <a:ext uri="{28A0092B-C50C-407E-A947-70E740481C1C}">
                              <a14:useLocalDpi xmlns:a14="http://schemas.microsoft.com/office/drawing/2010/main" val="0"/>
                            </a:ext>
                          </a:extLst>
                        </a:blip>
                        <a:srcRect/>
                        <a:stretch>
                          <a:fillRect/>
                        </a:stretch>
                      </p:blipFill>
                      <p:spPr bwMode="auto">
                        <a:xfrm>
                          <a:off x="2807902" y="5579652"/>
                          <a:ext cx="3538845" cy="396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13" name="Rectangle 112"/>
          <p:cNvSpPr/>
          <p:nvPr/>
        </p:nvSpPr>
        <p:spPr>
          <a:xfrm>
            <a:off x="6365975" y="457200"/>
            <a:ext cx="1028575" cy="852967"/>
          </a:xfrm>
          <a:prstGeom prst="rect">
            <a:avLst/>
          </a:prstGeom>
          <a:noFill/>
          <a:ln w="9525">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326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6"/>
                                        </p:tgtEl>
                                        <p:attrNameLst>
                                          <p:attrName>style.visibility</p:attrName>
                                        </p:attrNameLst>
                                      </p:cBhvr>
                                      <p:to>
                                        <p:strVal val="visible"/>
                                      </p:to>
                                    </p:set>
                                    <p:anim calcmode="lin" valueType="num">
                                      <p:cBhvr>
                                        <p:cTn id="7" dur="500" fill="hold"/>
                                        <p:tgtEl>
                                          <p:spTgt spid="66"/>
                                        </p:tgtEl>
                                        <p:attrNameLst>
                                          <p:attrName>ppt_w</p:attrName>
                                        </p:attrNameLst>
                                      </p:cBhvr>
                                      <p:tavLst>
                                        <p:tav tm="0">
                                          <p:val>
                                            <p:fltVal val="0"/>
                                          </p:val>
                                        </p:tav>
                                        <p:tav tm="100000">
                                          <p:val>
                                            <p:strVal val="#ppt_w"/>
                                          </p:val>
                                        </p:tav>
                                      </p:tavLst>
                                    </p:anim>
                                    <p:anim calcmode="lin" valueType="num">
                                      <p:cBhvr>
                                        <p:cTn id="8" dur="500" fill="hold"/>
                                        <p:tgtEl>
                                          <p:spTgt spid="66"/>
                                        </p:tgtEl>
                                        <p:attrNameLst>
                                          <p:attrName>ppt_h</p:attrName>
                                        </p:attrNameLst>
                                      </p:cBhvr>
                                      <p:tavLst>
                                        <p:tav tm="0">
                                          <p:val>
                                            <p:fltVal val="0"/>
                                          </p:val>
                                        </p:tav>
                                        <p:tav tm="100000">
                                          <p:val>
                                            <p:strVal val="#ppt_h"/>
                                          </p:val>
                                        </p:tav>
                                      </p:tavLst>
                                    </p:anim>
                                    <p:animEffect transition="in" filter="fade">
                                      <p:cBhvr>
                                        <p:cTn id="9" dur="500"/>
                                        <p:tgtEl>
                                          <p:spTgt spid="6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67"/>
                                        </p:tgtEl>
                                        <p:attrNameLst>
                                          <p:attrName>style.visibility</p:attrName>
                                        </p:attrNameLst>
                                      </p:cBhvr>
                                      <p:to>
                                        <p:strVal val="visible"/>
                                      </p:to>
                                    </p:set>
                                    <p:anim calcmode="lin" valueType="num">
                                      <p:cBhvr>
                                        <p:cTn id="14" dur="500" fill="hold"/>
                                        <p:tgtEl>
                                          <p:spTgt spid="67"/>
                                        </p:tgtEl>
                                        <p:attrNameLst>
                                          <p:attrName>ppt_w</p:attrName>
                                        </p:attrNameLst>
                                      </p:cBhvr>
                                      <p:tavLst>
                                        <p:tav tm="0">
                                          <p:val>
                                            <p:fltVal val="0"/>
                                          </p:val>
                                        </p:tav>
                                        <p:tav tm="100000">
                                          <p:val>
                                            <p:strVal val="#ppt_w"/>
                                          </p:val>
                                        </p:tav>
                                      </p:tavLst>
                                    </p:anim>
                                    <p:anim calcmode="lin" valueType="num">
                                      <p:cBhvr>
                                        <p:cTn id="15" dur="500" fill="hold"/>
                                        <p:tgtEl>
                                          <p:spTgt spid="67"/>
                                        </p:tgtEl>
                                        <p:attrNameLst>
                                          <p:attrName>ppt_h</p:attrName>
                                        </p:attrNameLst>
                                      </p:cBhvr>
                                      <p:tavLst>
                                        <p:tav tm="0">
                                          <p:val>
                                            <p:fltVal val="0"/>
                                          </p:val>
                                        </p:tav>
                                        <p:tav tm="100000">
                                          <p:val>
                                            <p:strVal val="#ppt_h"/>
                                          </p:val>
                                        </p:tav>
                                      </p:tavLst>
                                    </p:anim>
                                    <p:animEffect transition="in" filter="fade">
                                      <p:cBhvr>
                                        <p:cTn id="16" dur="500"/>
                                        <p:tgtEl>
                                          <p:spTgt spid="6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68"/>
                                        </p:tgtEl>
                                        <p:attrNameLst>
                                          <p:attrName>style.visibility</p:attrName>
                                        </p:attrNameLst>
                                      </p:cBhvr>
                                      <p:to>
                                        <p:strVal val="visible"/>
                                      </p:to>
                                    </p:set>
                                    <p:anim calcmode="lin" valueType="num">
                                      <p:cBhvr>
                                        <p:cTn id="21" dur="500" fill="hold"/>
                                        <p:tgtEl>
                                          <p:spTgt spid="68"/>
                                        </p:tgtEl>
                                        <p:attrNameLst>
                                          <p:attrName>ppt_w</p:attrName>
                                        </p:attrNameLst>
                                      </p:cBhvr>
                                      <p:tavLst>
                                        <p:tav tm="0">
                                          <p:val>
                                            <p:fltVal val="0"/>
                                          </p:val>
                                        </p:tav>
                                        <p:tav tm="100000">
                                          <p:val>
                                            <p:strVal val="#ppt_w"/>
                                          </p:val>
                                        </p:tav>
                                      </p:tavLst>
                                    </p:anim>
                                    <p:anim calcmode="lin" valueType="num">
                                      <p:cBhvr>
                                        <p:cTn id="22" dur="500" fill="hold"/>
                                        <p:tgtEl>
                                          <p:spTgt spid="68"/>
                                        </p:tgtEl>
                                        <p:attrNameLst>
                                          <p:attrName>ppt_h</p:attrName>
                                        </p:attrNameLst>
                                      </p:cBhvr>
                                      <p:tavLst>
                                        <p:tav tm="0">
                                          <p:val>
                                            <p:fltVal val="0"/>
                                          </p:val>
                                        </p:tav>
                                        <p:tav tm="100000">
                                          <p:val>
                                            <p:strVal val="#ppt_h"/>
                                          </p:val>
                                        </p:tav>
                                      </p:tavLst>
                                    </p:anim>
                                    <p:animEffect transition="in" filter="fade">
                                      <p:cBhvr>
                                        <p:cTn id="23"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p:cNvSpPr/>
          <p:nvPr/>
        </p:nvSpPr>
        <p:spPr>
          <a:xfrm>
            <a:off x="5584588" y="964131"/>
            <a:ext cx="3226454" cy="164511"/>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Example</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15</a:t>
            </a:fld>
            <a:endParaRPr lang="en-US" dirty="0"/>
          </a:p>
        </p:txBody>
      </p:sp>
      <p:cxnSp>
        <p:nvCxnSpPr>
          <p:cNvPr id="4" name="Straight Connector 3"/>
          <p:cNvCxnSpPr/>
          <p:nvPr/>
        </p:nvCxnSpPr>
        <p:spPr>
          <a:xfrm>
            <a:off x="6434400" y="488856"/>
            <a:ext cx="20794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6434400" y="1275796"/>
            <a:ext cx="2079418"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6880333" y="488856"/>
            <a:ext cx="341007" cy="786940"/>
          </a:xfrm>
          <a:prstGeom prst="rect">
            <a:avLst/>
          </a:prstGeom>
          <a:pattFill prst="openDmnd">
            <a:fgClr>
              <a:schemeClr val="accent1"/>
            </a:fgClr>
            <a:bgClr>
              <a:schemeClr val="bg1"/>
            </a:bgClr>
          </a:patt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7050836" y="174080"/>
            <a:ext cx="1" cy="472164"/>
          </a:xfrm>
          <a:prstGeom prst="straightConnector1">
            <a:avLst/>
          </a:prstGeom>
          <a:ln w="28575">
            <a:headEnd type="arrow"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8" name="Object 7"/>
          <p:cNvGraphicFramePr>
            <a:graphicFrameLocks noChangeAspect="1"/>
          </p:cNvGraphicFramePr>
          <p:nvPr>
            <p:extLst>
              <p:ext uri="{D42A27DB-BD31-4B8C-83A1-F6EECF244321}">
                <p14:modId xmlns:p14="http://schemas.microsoft.com/office/powerpoint/2010/main" val="237116989"/>
              </p:ext>
            </p:extLst>
          </p:nvPr>
        </p:nvGraphicFramePr>
        <p:xfrm>
          <a:off x="7128506" y="141039"/>
          <a:ext cx="234207" cy="260230"/>
        </p:xfrm>
        <a:graphic>
          <a:graphicData uri="http://schemas.openxmlformats.org/presentationml/2006/ole">
            <mc:AlternateContent xmlns:mc="http://schemas.openxmlformats.org/markup-compatibility/2006">
              <mc:Choice xmlns:v="urn:schemas-microsoft-com:vml" Requires="v">
                <p:oleObj name="Equation" r:id="rId3" imgW="228600" imgH="253800" progId="">
                  <p:embed/>
                </p:oleObj>
              </mc:Choice>
              <mc:Fallback>
                <p:oleObj name="Equation" r:id="rId3" imgW="228600" imgH="253800" progId="">
                  <p:embed/>
                  <p:pic>
                    <p:nvPicPr>
                      <p:cNvPr id="0" name="Picture 9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28506" y="141039"/>
                        <a:ext cx="234207" cy="2602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 name="Straight Connector 8"/>
          <p:cNvCxnSpPr/>
          <p:nvPr/>
        </p:nvCxnSpPr>
        <p:spPr>
          <a:xfrm>
            <a:off x="6129753" y="882326"/>
            <a:ext cx="445933"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0" name="Object 9"/>
          <p:cNvGraphicFramePr>
            <a:graphicFrameLocks noChangeAspect="1"/>
          </p:cNvGraphicFramePr>
          <p:nvPr>
            <p:extLst>
              <p:ext uri="{D42A27DB-BD31-4B8C-83A1-F6EECF244321}">
                <p14:modId xmlns:p14="http://schemas.microsoft.com/office/powerpoint/2010/main" val="906947553"/>
              </p:ext>
            </p:extLst>
          </p:nvPr>
        </p:nvGraphicFramePr>
        <p:xfrm>
          <a:off x="6155791" y="723030"/>
          <a:ext cx="75900" cy="139874"/>
        </p:xfrm>
        <a:graphic>
          <a:graphicData uri="http://schemas.openxmlformats.org/presentationml/2006/ole">
            <mc:AlternateContent xmlns:mc="http://schemas.openxmlformats.org/markup-compatibility/2006">
              <mc:Choice xmlns:v="urn:schemas-microsoft-com:vml" Requires="v">
                <p:oleObj name="Equation" r:id="rId5" imgW="88560" imgH="164880" progId="">
                  <p:embed/>
                </p:oleObj>
              </mc:Choice>
              <mc:Fallback>
                <p:oleObj name="Equation" r:id="rId5" imgW="88560" imgH="164880" progId="">
                  <p:embed/>
                  <p:pic>
                    <p:nvPicPr>
                      <p:cNvPr id="0" name="Picture 93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55791" y="723030"/>
                        <a:ext cx="75900" cy="1398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1" name="Straight Connector 10"/>
          <p:cNvCxnSpPr/>
          <p:nvPr/>
        </p:nvCxnSpPr>
        <p:spPr>
          <a:xfrm>
            <a:off x="8443804" y="882326"/>
            <a:ext cx="445933"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2" name="Object 11"/>
          <p:cNvGraphicFramePr>
            <a:graphicFrameLocks noChangeAspect="1"/>
          </p:cNvGraphicFramePr>
          <p:nvPr>
            <p:extLst>
              <p:ext uri="{D42A27DB-BD31-4B8C-83A1-F6EECF244321}">
                <p14:modId xmlns:p14="http://schemas.microsoft.com/office/powerpoint/2010/main" val="2243409976"/>
              </p:ext>
            </p:extLst>
          </p:nvPr>
        </p:nvGraphicFramePr>
        <p:xfrm>
          <a:off x="8713456" y="693163"/>
          <a:ext cx="97586" cy="151801"/>
        </p:xfrm>
        <a:graphic>
          <a:graphicData uri="http://schemas.openxmlformats.org/presentationml/2006/ole">
            <mc:AlternateContent xmlns:mc="http://schemas.openxmlformats.org/markup-compatibility/2006">
              <mc:Choice xmlns:v="urn:schemas-microsoft-com:vml" Requires="v">
                <p:oleObj name="Equation" r:id="rId7" imgW="114120" imgH="177480" progId="">
                  <p:embed/>
                </p:oleObj>
              </mc:Choice>
              <mc:Fallback>
                <p:oleObj name="Equation" r:id="rId7" imgW="114120" imgH="177480" progId="">
                  <p:embed/>
                  <p:pic>
                    <p:nvPicPr>
                      <p:cNvPr id="0" name="Picture 93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13456" y="693163"/>
                        <a:ext cx="97586" cy="1518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3" name="Straight Arrow Connector 12"/>
          <p:cNvCxnSpPr/>
          <p:nvPr/>
        </p:nvCxnSpPr>
        <p:spPr>
          <a:xfrm>
            <a:off x="7050836" y="1170871"/>
            <a:ext cx="0" cy="410033"/>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aphicFrame>
        <p:nvGraphicFramePr>
          <p:cNvPr id="14" name="Object 13"/>
          <p:cNvGraphicFramePr>
            <a:graphicFrameLocks noChangeAspect="1"/>
          </p:cNvGraphicFramePr>
          <p:nvPr>
            <p:extLst>
              <p:ext uri="{D42A27DB-BD31-4B8C-83A1-F6EECF244321}">
                <p14:modId xmlns:p14="http://schemas.microsoft.com/office/powerpoint/2010/main" val="2292414370"/>
              </p:ext>
            </p:extLst>
          </p:nvPr>
        </p:nvGraphicFramePr>
        <p:xfrm>
          <a:off x="7080201" y="1350599"/>
          <a:ext cx="336131" cy="140958"/>
        </p:xfrm>
        <a:graphic>
          <a:graphicData uri="http://schemas.openxmlformats.org/presentationml/2006/ole">
            <mc:AlternateContent xmlns:mc="http://schemas.openxmlformats.org/markup-compatibility/2006">
              <mc:Choice xmlns:v="urn:schemas-microsoft-com:vml" Requires="v">
                <p:oleObj name="Equation" r:id="rId9" imgW="393480" imgH="164880" progId="">
                  <p:embed/>
                </p:oleObj>
              </mc:Choice>
              <mc:Fallback>
                <p:oleObj name="Equation" r:id="rId9" imgW="393480" imgH="164880" progId="">
                  <p:embed/>
                  <p:pic>
                    <p:nvPicPr>
                      <p:cNvPr id="0" name="Picture 93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80201" y="1350599"/>
                        <a:ext cx="336131" cy="14095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ectangle 14"/>
          <p:cNvSpPr/>
          <p:nvPr/>
        </p:nvSpPr>
        <p:spPr>
          <a:xfrm>
            <a:off x="7699154" y="488856"/>
            <a:ext cx="341007" cy="786940"/>
          </a:xfrm>
          <a:prstGeom prst="rect">
            <a:avLst/>
          </a:prstGeom>
          <a:pattFill prst="openDmnd">
            <a:fgClr>
              <a:schemeClr val="accent1"/>
            </a:fgClr>
            <a:bgClr>
              <a:schemeClr val="bg1"/>
            </a:bgClr>
          </a:patt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flipV="1">
            <a:off x="7866714" y="207523"/>
            <a:ext cx="0" cy="419300"/>
          </a:xfrm>
          <a:prstGeom prst="straightConnector1">
            <a:avLst/>
          </a:prstGeom>
          <a:ln w="28575">
            <a:headEnd type="arrow"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17" name="Object 16"/>
          <p:cNvGraphicFramePr>
            <a:graphicFrameLocks noChangeAspect="1"/>
          </p:cNvGraphicFramePr>
          <p:nvPr>
            <p:extLst>
              <p:ext uri="{D42A27DB-BD31-4B8C-83A1-F6EECF244321}">
                <p14:modId xmlns:p14="http://schemas.microsoft.com/office/powerpoint/2010/main" val="2279158681"/>
              </p:ext>
            </p:extLst>
          </p:nvPr>
        </p:nvGraphicFramePr>
        <p:xfrm>
          <a:off x="7908040" y="141039"/>
          <a:ext cx="247219" cy="260230"/>
        </p:xfrm>
        <a:graphic>
          <a:graphicData uri="http://schemas.openxmlformats.org/presentationml/2006/ole">
            <mc:AlternateContent xmlns:mc="http://schemas.openxmlformats.org/markup-compatibility/2006">
              <mc:Choice xmlns:v="urn:schemas-microsoft-com:vml" Requires="v">
                <p:oleObj name="Equation" r:id="rId11" imgW="241200" imgH="253800" progId="">
                  <p:embed/>
                </p:oleObj>
              </mc:Choice>
              <mc:Fallback>
                <p:oleObj name="Equation" r:id="rId11" imgW="241200" imgH="253800" progId="">
                  <p:embed/>
                  <p:pic>
                    <p:nvPicPr>
                      <p:cNvPr id="0" name="Picture 93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908040" y="141039"/>
                        <a:ext cx="247219" cy="2602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690787630"/>
              </p:ext>
            </p:extLst>
          </p:nvPr>
        </p:nvGraphicFramePr>
        <p:xfrm>
          <a:off x="7394550" y="721946"/>
          <a:ext cx="108429" cy="140958"/>
        </p:xfrm>
        <a:graphic>
          <a:graphicData uri="http://schemas.openxmlformats.org/presentationml/2006/ole">
            <mc:AlternateContent xmlns:mc="http://schemas.openxmlformats.org/markup-compatibility/2006">
              <mc:Choice xmlns:v="urn:schemas-microsoft-com:vml" Requires="v">
                <p:oleObj name="Equation" r:id="rId13" imgW="126720" imgH="164880" progId="">
                  <p:embed/>
                </p:oleObj>
              </mc:Choice>
              <mc:Fallback>
                <p:oleObj name="Equation" r:id="rId13" imgW="126720" imgH="164880" progId="">
                  <p:embed/>
                  <p:pic>
                    <p:nvPicPr>
                      <p:cNvPr id="0" name="Picture 93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394550" y="721946"/>
                        <a:ext cx="108429" cy="14095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9" name="Straight Connector 18"/>
          <p:cNvCxnSpPr/>
          <p:nvPr/>
        </p:nvCxnSpPr>
        <p:spPr>
          <a:xfrm>
            <a:off x="7355203" y="883991"/>
            <a:ext cx="222966"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20" name="Object 19"/>
          <p:cNvGraphicFramePr>
            <a:graphicFrameLocks noChangeAspect="1"/>
          </p:cNvGraphicFramePr>
          <p:nvPr>
            <p:extLst>
              <p:ext uri="{D42A27DB-BD31-4B8C-83A1-F6EECF244321}">
                <p14:modId xmlns:p14="http://schemas.microsoft.com/office/powerpoint/2010/main" val="1889796841"/>
              </p:ext>
            </p:extLst>
          </p:nvPr>
        </p:nvGraphicFramePr>
        <p:xfrm>
          <a:off x="6019270" y="964131"/>
          <a:ext cx="780691" cy="498535"/>
        </p:xfrm>
        <a:graphic>
          <a:graphicData uri="http://schemas.openxmlformats.org/presentationml/2006/ole">
            <mc:AlternateContent xmlns:mc="http://schemas.openxmlformats.org/markup-compatibility/2006">
              <mc:Choice xmlns:v="urn:schemas-microsoft-com:vml" Requires="v">
                <p:oleObj name="Equation" r:id="rId15" imgW="914400" imgH="583920" progId="">
                  <p:embed/>
                </p:oleObj>
              </mc:Choice>
              <mc:Fallback>
                <p:oleObj name="Equation" r:id="rId15" imgW="914400" imgH="583920" progId="">
                  <p:embed/>
                  <p:pic>
                    <p:nvPicPr>
                      <p:cNvPr id="0" name="Picture 94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019270" y="964131"/>
                        <a:ext cx="780691" cy="4985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2981194555"/>
              </p:ext>
            </p:extLst>
          </p:nvPr>
        </p:nvGraphicFramePr>
        <p:xfrm>
          <a:off x="8229254" y="933469"/>
          <a:ext cx="531303" cy="195173"/>
        </p:xfrm>
        <a:graphic>
          <a:graphicData uri="http://schemas.openxmlformats.org/presentationml/2006/ole">
            <mc:AlternateContent xmlns:mc="http://schemas.openxmlformats.org/markup-compatibility/2006">
              <mc:Choice xmlns:v="urn:schemas-microsoft-com:vml" Requires="v">
                <p:oleObj name="Equation" r:id="rId17" imgW="622080" imgH="228600" progId="">
                  <p:embed/>
                </p:oleObj>
              </mc:Choice>
              <mc:Fallback>
                <p:oleObj name="Equation" r:id="rId17" imgW="622080" imgH="228600" progId="">
                  <p:embed/>
                  <p:pic>
                    <p:nvPicPr>
                      <p:cNvPr id="0" name="Picture 94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229254" y="933469"/>
                        <a:ext cx="531303" cy="1951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3403650012"/>
              </p:ext>
            </p:extLst>
          </p:nvPr>
        </p:nvGraphicFramePr>
        <p:xfrm>
          <a:off x="7481750" y="1310168"/>
          <a:ext cx="1116821" cy="206016"/>
        </p:xfrm>
        <a:graphic>
          <a:graphicData uri="http://schemas.openxmlformats.org/presentationml/2006/ole">
            <mc:AlternateContent xmlns:mc="http://schemas.openxmlformats.org/markup-compatibility/2006">
              <mc:Choice xmlns:v="urn:schemas-microsoft-com:vml" Requires="v">
                <p:oleObj name="Equation" r:id="rId19" imgW="1307880" imgH="241200" progId="">
                  <p:embed/>
                </p:oleObj>
              </mc:Choice>
              <mc:Fallback>
                <p:oleObj name="Equation" r:id="rId19" imgW="1307880" imgH="241200" progId="">
                  <p:embed/>
                  <p:pic>
                    <p:nvPicPr>
                      <p:cNvPr id="0" name="Picture 94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481750" y="1310168"/>
                        <a:ext cx="1116821" cy="2060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3" name="Group 62"/>
          <p:cNvGrpSpPr>
            <a:grpSpLocks noChangeAspect="1"/>
          </p:cNvGrpSpPr>
          <p:nvPr/>
        </p:nvGrpSpPr>
        <p:grpSpPr>
          <a:xfrm>
            <a:off x="4917645" y="1597100"/>
            <a:ext cx="4138770" cy="2407975"/>
            <a:chOff x="902450" y="1808085"/>
            <a:chExt cx="7164405" cy="4168317"/>
          </a:xfrm>
        </p:grpSpPr>
        <p:cxnSp>
          <p:nvCxnSpPr>
            <p:cNvPr id="66" name="Straight Connector 65"/>
            <p:cNvCxnSpPr>
              <a:stCxn id="69" idx="4"/>
            </p:cNvCxnSpPr>
            <p:nvPr/>
          </p:nvCxnSpPr>
          <p:spPr>
            <a:xfrm>
              <a:off x="2899510" y="3630138"/>
              <a:ext cx="0" cy="843969"/>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2450408" y="3276821"/>
              <a:ext cx="1767041" cy="1211317"/>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68" name="Group 67"/>
            <p:cNvGrpSpPr>
              <a:grpSpLocks noChangeAspect="1"/>
            </p:cNvGrpSpPr>
            <p:nvPr/>
          </p:nvGrpSpPr>
          <p:grpSpPr>
            <a:xfrm>
              <a:off x="2247789" y="1895155"/>
              <a:ext cx="4384674" cy="2469476"/>
              <a:chOff x="270640" y="3387031"/>
              <a:chExt cx="4384674" cy="2469476"/>
            </a:xfrm>
          </p:grpSpPr>
          <p:cxnSp>
            <p:nvCxnSpPr>
              <p:cNvPr id="104" name="Straight Connector 103"/>
              <p:cNvCxnSpPr/>
              <p:nvPr/>
            </p:nvCxnSpPr>
            <p:spPr>
              <a:xfrm>
                <a:off x="270640" y="5307735"/>
                <a:ext cx="76810" cy="54877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347450" y="5856507"/>
                <a:ext cx="4307864"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flipV="1">
                <a:off x="4655314" y="3387031"/>
                <a:ext cx="0" cy="2469476"/>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flipH="1">
                <a:off x="2530727" y="3387031"/>
                <a:ext cx="212458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08" name="Freeform 107"/>
              <p:cNvSpPr/>
              <p:nvPr/>
            </p:nvSpPr>
            <p:spPr>
              <a:xfrm>
                <a:off x="270640" y="3390676"/>
                <a:ext cx="2260087" cy="1917059"/>
              </a:xfrm>
              <a:custGeom>
                <a:avLst/>
                <a:gdLst>
                  <a:gd name="connsiteX0" fmla="*/ 0 w 3071673"/>
                  <a:gd name="connsiteY0" fmla="*/ 2689934 h 2689934"/>
                  <a:gd name="connsiteX1" fmla="*/ 1953087 w 3071673"/>
                  <a:gd name="connsiteY1" fmla="*/ 1766656 h 2689934"/>
                  <a:gd name="connsiteX2" fmla="*/ 3071673 w 3071673"/>
                  <a:gd name="connsiteY2" fmla="*/ 0 h 2689934"/>
                </a:gdLst>
                <a:ahLst/>
                <a:cxnLst>
                  <a:cxn ang="0">
                    <a:pos x="connsiteX0" y="connsiteY0"/>
                  </a:cxn>
                  <a:cxn ang="0">
                    <a:pos x="connsiteX1" y="connsiteY1"/>
                  </a:cxn>
                  <a:cxn ang="0">
                    <a:pos x="connsiteX2" y="connsiteY2"/>
                  </a:cxn>
                </a:cxnLst>
                <a:rect l="l" t="t" r="r" b="b"/>
                <a:pathLst>
                  <a:path w="3071673" h="2689934">
                    <a:moveTo>
                      <a:pt x="0" y="2689934"/>
                    </a:moveTo>
                    <a:cubicBezTo>
                      <a:pt x="720571" y="2452456"/>
                      <a:pt x="1441142" y="2214978"/>
                      <a:pt x="1953087" y="1766656"/>
                    </a:cubicBezTo>
                    <a:cubicBezTo>
                      <a:pt x="2465033" y="1318334"/>
                      <a:pt x="2768353" y="659167"/>
                      <a:pt x="3071673" y="0"/>
                    </a:cubicBezTo>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9" name="Oval 68"/>
            <p:cNvSpPr/>
            <p:nvPr/>
          </p:nvSpPr>
          <p:spPr>
            <a:xfrm>
              <a:off x="2861105" y="3553328"/>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5823955" y="3200925"/>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 name="Straight Connector 70"/>
            <p:cNvCxnSpPr/>
            <p:nvPr/>
          </p:nvCxnSpPr>
          <p:spPr>
            <a:xfrm>
              <a:off x="5862360" y="3047305"/>
              <a:ext cx="0" cy="145939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aphicFrame>
          <p:nvGraphicFramePr>
            <p:cNvPr id="72" name="Object 71"/>
            <p:cNvGraphicFramePr>
              <a:graphicFrameLocks noChangeAspect="1"/>
            </p:cNvGraphicFramePr>
            <p:nvPr>
              <p:extLst>
                <p:ext uri="{D42A27DB-BD31-4B8C-83A1-F6EECF244321}">
                  <p14:modId xmlns:p14="http://schemas.microsoft.com/office/powerpoint/2010/main" val="3963057530"/>
                </p:ext>
              </p:extLst>
            </p:nvPr>
          </p:nvGraphicFramePr>
          <p:xfrm>
            <a:off x="5472285" y="4525830"/>
            <a:ext cx="762000" cy="285750"/>
          </p:xfrm>
          <a:graphic>
            <a:graphicData uri="http://schemas.openxmlformats.org/presentationml/2006/ole">
              <mc:AlternateContent xmlns:mc="http://schemas.openxmlformats.org/markup-compatibility/2006">
                <mc:Choice xmlns:v="urn:schemas-microsoft-com:vml" Requires="v">
                  <p:oleObj name="Equation" r:id="rId21" imgW="609480" imgH="228600" progId="">
                    <p:embed/>
                  </p:oleObj>
                </mc:Choice>
                <mc:Fallback>
                  <p:oleObj name="Equation" r:id="rId21" imgW="609480" imgH="228600" progId="">
                    <p:embed/>
                    <p:pic>
                      <p:nvPicPr>
                        <p:cNvPr id="0" name="Picture 94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472285" y="4525830"/>
                          <a:ext cx="762000"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3" name="Object 72"/>
            <p:cNvGraphicFramePr>
              <a:graphicFrameLocks noChangeAspect="1"/>
            </p:cNvGraphicFramePr>
            <p:nvPr>
              <p:extLst>
                <p:ext uri="{D42A27DB-BD31-4B8C-83A1-F6EECF244321}">
                  <p14:modId xmlns:p14="http://schemas.microsoft.com/office/powerpoint/2010/main" val="758993721"/>
                </p:ext>
              </p:extLst>
            </p:nvPr>
          </p:nvGraphicFramePr>
          <p:xfrm>
            <a:off x="2810562" y="5146965"/>
            <a:ext cx="2746375" cy="317500"/>
          </p:xfrm>
          <a:graphic>
            <a:graphicData uri="http://schemas.openxmlformats.org/presentationml/2006/ole">
              <mc:AlternateContent xmlns:mc="http://schemas.openxmlformats.org/markup-compatibility/2006">
                <mc:Choice xmlns:v="urn:schemas-microsoft-com:vml" Requires="v">
                  <p:oleObj name="Equation" r:id="rId23" imgW="2197080" imgH="253800" progId="">
                    <p:embed/>
                  </p:oleObj>
                </mc:Choice>
                <mc:Fallback>
                  <p:oleObj name="Equation" r:id="rId23" imgW="2197080" imgH="253800" progId="">
                    <p:embed/>
                    <p:pic>
                      <p:nvPicPr>
                        <p:cNvPr id="0" name="Picture 944"/>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810562" y="5146965"/>
                          <a:ext cx="2746375"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4" name="Freeform 73"/>
            <p:cNvSpPr/>
            <p:nvPr/>
          </p:nvSpPr>
          <p:spPr>
            <a:xfrm>
              <a:off x="3558060" y="2547126"/>
              <a:ext cx="2983793" cy="1572658"/>
            </a:xfrm>
            <a:custGeom>
              <a:avLst/>
              <a:gdLst>
                <a:gd name="connsiteX0" fmla="*/ 0 w 2581275"/>
                <a:gd name="connsiteY0" fmla="*/ 1685925 h 1685925"/>
                <a:gd name="connsiteX1" fmla="*/ 1471613 w 2581275"/>
                <a:gd name="connsiteY1" fmla="*/ 1204912 h 1685925"/>
                <a:gd name="connsiteX2" fmla="*/ 2581275 w 2581275"/>
                <a:gd name="connsiteY2" fmla="*/ 0 h 1685925"/>
              </a:gdLst>
              <a:ahLst/>
              <a:cxnLst>
                <a:cxn ang="0">
                  <a:pos x="connsiteX0" y="connsiteY0"/>
                </a:cxn>
                <a:cxn ang="0">
                  <a:pos x="connsiteX1" y="connsiteY1"/>
                </a:cxn>
                <a:cxn ang="0">
                  <a:pos x="connsiteX2" y="connsiteY2"/>
                </a:cxn>
              </a:cxnLst>
              <a:rect l="l" t="t" r="r" b="b"/>
              <a:pathLst>
                <a:path w="2581275" h="1685925">
                  <a:moveTo>
                    <a:pt x="0" y="1685925"/>
                  </a:moveTo>
                  <a:cubicBezTo>
                    <a:pt x="520700" y="1585912"/>
                    <a:pt x="1041401" y="1485899"/>
                    <a:pt x="1471613" y="1204912"/>
                  </a:cubicBezTo>
                  <a:cubicBezTo>
                    <a:pt x="1901825" y="923925"/>
                    <a:pt x="2241550" y="461962"/>
                    <a:pt x="2581275" y="0"/>
                  </a:cubicBezTo>
                </a:path>
              </a:pathLst>
            </a:custGeom>
            <a:noFill/>
            <a:ln w="9525">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5" name="Object 74"/>
            <p:cNvGraphicFramePr>
              <a:graphicFrameLocks noChangeAspect="1"/>
            </p:cNvGraphicFramePr>
            <p:nvPr>
              <p:extLst>
                <p:ext uri="{D42A27DB-BD31-4B8C-83A1-F6EECF244321}">
                  <p14:modId xmlns:p14="http://schemas.microsoft.com/office/powerpoint/2010/main" val="2689441064"/>
                </p:ext>
              </p:extLst>
            </p:nvPr>
          </p:nvGraphicFramePr>
          <p:xfrm>
            <a:off x="6279150" y="2319205"/>
            <a:ext cx="746125" cy="301625"/>
          </p:xfrm>
          <a:graphic>
            <a:graphicData uri="http://schemas.openxmlformats.org/presentationml/2006/ole">
              <mc:AlternateContent xmlns:mc="http://schemas.openxmlformats.org/markup-compatibility/2006">
                <mc:Choice xmlns:v="urn:schemas-microsoft-com:vml" Requires="v">
                  <p:oleObj name="Equation" r:id="rId25" imgW="596880" imgH="241200" progId="">
                    <p:embed/>
                  </p:oleObj>
                </mc:Choice>
                <mc:Fallback>
                  <p:oleObj name="Equation" r:id="rId25" imgW="596880" imgH="241200" progId="">
                    <p:embed/>
                    <p:pic>
                      <p:nvPicPr>
                        <p:cNvPr id="0" name="Picture 945"/>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6279150" y="2319205"/>
                          <a:ext cx="746125"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6" name="Object 75"/>
            <p:cNvGraphicFramePr>
              <a:graphicFrameLocks noChangeAspect="1"/>
            </p:cNvGraphicFramePr>
            <p:nvPr>
              <p:extLst>
                <p:ext uri="{D42A27DB-BD31-4B8C-83A1-F6EECF244321}">
                  <p14:modId xmlns:p14="http://schemas.microsoft.com/office/powerpoint/2010/main" val="3981571195"/>
                </p:ext>
              </p:extLst>
            </p:nvPr>
          </p:nvGraphicFramePr>
          <p:xfrm>
            <a:off x="4158292" y="2531287"/>
            <a:ext cx="222250" cy="301625"/>
          </p:xfrm>
          <a:graphic>
            <a:graphicData uri="http://schemas.openxmlformats.org/presentationml/2006/ole">
              <mc:AlternateContent xmlns:mc="http://schemas.openxmlformats.org/markup-compatibility/2006">
                <mc:Choice xmlns:v="urn:schemas-microsoft-com:vml" Requires="v">
                  <p:oleObj name="Equation" r:id="rId27" imgW="177480" imgH="241200" progId="">
                    <p:embed/>
                  </p:oleObj>
                </mc:Choice>
                <mc:Fallback>
                  <p:oleObj name="Equation" r:id="rId27" imgW="177480" imgH="241200" progId="">
                    <p:embed/>
                    <p:pic>
                      <p:nvPicPr>
                        <p:cNvPr id="0" name="Picture 946"/>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158292" y="2531287"/>
                          <a:ext cx="22225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77" name="Straight Connector 76"/>
            <p:cNvCxnSpPr/>
            <p:nvPr/>
          </p:nvCxnSpPr>
          <p:spPr>
            <a:xfrm>
              <a:off x="4234217" y="2125585"/>
              <a:ext cx="2573135" cy="176663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78" name="Object 77"/>
            <p:cNvGraphicFramePr>
              <a:graphicFrameLocks noChangeAspect="1"/>
            </p:cNvGraphicFramePr>
            <p:nvPr>
              <p:extLst>
                <p:ext uri="{D42A27DB-BD31-4B8C-83A1-F6EECF244321}">
                  <p14:modId xmlns:p14="http://schemas.microsoft.com/office/powerpoint/2010/main" val="811192618"/>
                </p:ext>
              </p:extLst>
            </p:nvPr>
          </p:nvGraphicFramePr>
          <p:xfrm>
            <a:off x="2660351" y="1808085"/>
            <a:ext cx="1508125" cy="317500"/>
          </p:xfrm>
          <a:graphic>
            <a:graphicData uri="http://schemas.openxmlformats.org/presentationml/2006/ole">
              <mc:AlternateContent xmlns:mc="http://schemas.openxmlformats.org/markup-compatibility/2006">
                <mc:Choice xmlns:v="urn:schemas-microsoft-com:vml" Requires="v">
                  <p:oleObj name="Equation" r:id="rId29" imgW="1206360" imgH="253800" progId="">
                    <p:embed/>
                  </p:oleObj>
                </mc:Choice>
                <mc:Fallback>
                  <p:oleObj name="Equation" r:id="rId29" imgW="1206360" imgH="253800" progId="">
                    <p:embed/>
                    <p:pic>
                      <p:nvPicPr>
                        <p:cNvPr id="0" name="Picture 947"/>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2660351" y="1808085"/>
                          <a:ext cx="1508125"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9" name="Object 78"/>
            <p:cNvGraphicFramePr>
              <a:graphicFrameLocks noChangeAspect="1"/>
            </p:cNvGraphicFramePr>
            <p:nvPr>
              <p:extLst>
                <p:ext uri="{D42A27DB-BD31-4B8C-83A1-F6EECF244321}">
                  <p14:modId xmlns:p14="http://schemas.microsoft.com/office/powerpoint/2010/main" val="3694928970"/>
                </p:ext>
              </p:extLst>
            </p:nvPr>
          </p:nvGraphicFramePr>
          <p:xfrm>
            <a:off x="902450" y="3001587"/>
            <a:ext cx="1508125" cy="317500"/>
          </p:xfrm>
          <a:graphic>
            <a:graphicData uri="http://schemas.openxmlformats.org/presentationml/2006/ole">
              <mc:AlternateContent xmlns:mc="http://schemas.openxmlformats.org/markup-compatibility/2006">
                <mc:Choice xmlns:v="urn:schemas-microsoft-com:vml" Requires="v">
                  <p:oleObj name="Equation" r:id="rId31" imgW="1206360" imgH="253800" progId="">
                    <p:embed/>
                  </p:oleObj>
                </mc:Choice>
                <mc:Fallback>
                  <p:oleObj name="Equation" r:id="rId31" imgW="1206360" imgH="253800" progId="">
                    <p:embed/>
                    <p:pic>
                      <p:nvPicPr>
                        <p:cNvPr id="0" name="Picture 948"/>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902450" y="3001587"/>
                          <a:ext cx="1508125"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80" name="Straight Connector 79"/>
            <p:cNvCxnSpPr/>
            <p:nvPr/>
          </p:nvCxnSpPr>
          <p:spPr>
            <a:xfrm>
              <a:off x="5883997" y="3239330"/>
              <a:ext cx="748466" cy="728"/>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graphicFrame>
          <p:nvGraphicFramePr>
            <p:cNvPr id="81" name="Object 80"/>
            <p:cNvGraphicFramePr>
              <a:graphicFrameLocks noChangeAspect="1"/>
            </p:cNvGraphicFramePr>
            <p:nvPr>
              <p:extLst>
                <p:ext uri="{D42A27DB-BD31-4B8C-83A1-F6EECF244321}">
                  <p14:modId xmlns:p14="http://schemas.microsoft.com/office/powerpoint/2010/main" val="2522383661"/>
                </p:ext>
              </p:extLst>
            </p:nvPr>
          </p:nvGraphicFramePr>
          <p:xfrm>
            <a:off x="5896489" y="3354941"/>
            <a:ext cx="111125" cy="204788"/>
          </p:xfrm>
          <a:graphic>
            <a:graphicData uri="http://schemas.openxmlformats.org/presentationml/2006/ole">
              <mc:AlternateContent xmlns:mc="http://schemas.openxmlformats.org/markup-compatibility/2006">
                <mc:Choice xmlns:v="urn:schemas-microsoft-com:vml" Requires="v">
                  <p:oleObj name="Equation" r:id="rId33" imgW="88560" imgH="164880" progId="">
                    <p:embed/>
                  </p:oleObj>
                </mc:Choice>
                <mc:Fallback>
                  <p:oleObj name="Equation" r:id="rId33" imgW="88560" imgH="164880" progId="">
                    <p:embed/>
                    <p:pic>
                      <p:nvPicPr>
                        <p:cNvPr id="0" name="Picture 94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96489" y="3354941"/>
                          <a:ext cx="111125" cy="20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 name="Object 81"/>
            <p:cNvGraphicFramePr>
              <a:graphicFrameLocks noChangeAspect="1"/>
            </p:cNvGraphicFramePr>
            <p:nvPr>
              <p:extLst>
                <p:ext uri="{D42A27DB-BD31-4B8C-83A1-F6EECF244321}">
                  <p14:modId xmlns:p14="http://schemas.microsoft.com/office/powerpoint/2010/main" val="859772662"/>
                </p:ext>
              </p:extLst>
            </p:nvPr>
          </p:nvGraphicFramePr>
          <p:xfrm>
            <a:off x="2833314" y="3294451"/>
            <a:ext cx="158750" cy="204788"/>
          </p:xfrm>
          <a:graphic>
            <a:graphicData uri="http://schemas.openxmlformats.org/presentationml/2006/ole">
              <mc:AlternateContent xmlns:mc="http://schemas.openxmlformats.org/markup-compatibility/2006">
                <mc:Choice xmlns:v="urn:schemas-microsoft-com:vml" Requires="v">
                  <p:oleObj name="Equation" r:id="rId34" imgW="126720" imgH="164880" progId="">
                    <p:embed/>
                  </p:oleObj>
                </mc:Choice>
                <mc:Fallback>
                  <p:oleObj name="Equation" r:id="rId34" imgW="126720" imgH="164880" progId="">
                    <p:embed/>
                    <p:pic>
                      <p:nvPicPr>
                        <p:cNvPr id="0" name="Picture 950"/>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2833314" y="3294451"/>
                          <a:ext cx="158750" cy="20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 name="Object 82"/>
            <p:cNvGraphicFramePr>
              <a:graphicFrameLocks noChangeAspect="1"/>
            </p:cNvGraphicFramePr>
            <p:nvPr>
              <p:extLst>
                <p:ext uri="{D42A27DB-BD31-4B8C-83A1-F6EECF244321}">
                  <p14:modId xmlns:p14="http://schemas.microsoft.com/office/powerpoint/2010/main" val="3940517074"/>
                </p:ext>
              </p:extLst>
            </p:nvPr>
          </p:nvGraphicFramePr>
          <p:xfrm>
            <a:off x="6693355" y="3095492"/>
            <a:ext cx="968375" cy="301625"/>
          </p:xfrm>
          <a:graphic>
            <a:graphicData uri="http://schemas.openxmlformats.org/presentationml/2006/ole">
              <mc:AlternateContent xmlns:mc="http://schemas.openxmlformats.org/markup-compatibility/2006">
                <mc:Choice xmlns:v="urn:schemas-microsoft-com:vml" Requires="v">
                  <p:oleObj name="Equation" r:id="rId36" imgW="774360" imgH="241200" progId="">
                    <p:embed/>
                  </p:oleObj>
                </mc:Choice>
                <mc:Fallback>
                  <p:oleObj name="Equation" r:id="rId36" imgW="774360" imgH="241200" progId="">
                    <p:embed/>
                    <p:pic>
                      <p:nvPicPr>
                        <p:cNvPr id="0" name="Picture 951"/>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6693355" y="3095492"/>
                          <a:ext cx="968375"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84" name="Straight Connector 83"/>
            <p:cNvCxnSpPr/>
            <p:nvPr/>
          </p:nvCxnSpPr>
          <p:spPr>
            <a:xfrm>
              <a:off x="3596101" y="3088517"/>
              <a:ext cx="0" cy="1378645"/>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aphicFrame>
          <p:nvGraphicFramePr>
            <p:cNvPr id="85" name="Object 84"/>
            <p:cNvGraphicFramePr>
              <a:graphicFrameLocks noChangeAspect="1"/>
            </p:cNvGraphicFramePr>
            <p:nvPr>
              <p:extLst>
                <p:ext uri="{D42A27DB-BD31-4B8C-83A1-F6EECF244321}">
                  <p14:modId xmlns:p14="http://schemas.microsoft.com/office/powerpoint/2010/main" val="3705479063"/>
                </p:ext>
              </p:extLst>
            </p:nvPr>
          </p:nvGraphicFramePr>
          <p:xfrm>
            <a:off x="3539167" y="4489444"/>
            <a:ext cx="841375" cy="301625"/>
          </p:xfrm>
          <a:graphic>
            <a:graphicData uri="http://schemas.openxmlformats.org/presentationml/2006/ole">
              <mc:AlternateContent xmlns:mc="http://schemas.openxmlformats.org/markup-compatibility/2006">
                <mc:Choice xmlns:v="urn:schemas-microsoft-com:vml" Requires="v">
                  <p:oleObj name="Equation" r:id="rId38" imgW="672840" imgH="241200" progId="">
                    <p:embed/>
                  </p:oleObj>
                </mc:Choice>
                <mc:Fallback>
                  <p:oleObj name="Equation" r:id="rId38" imgW="672840" imgH="241200" progId="">
                    <p:embed/>
                    <p:pic>
                      <p:nvPicPr>
                        <p:cNvPr id="0" name="Picture 952"/>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3539167" y="4489444"/>
                          <a:ext cx="841375"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86" name="Straight Connector 85"/>
            <p:cNvCxnSpPr>
              <a:stCxn id="70" idx="2"/>
            </p:cNvCxnSpPr>
            <p:nvPr/>
          </p:nvCxnSpPr>
          <p:spPr>
            <a:xfrm flipH="1">
              <a:off x="3596101" y="3239330"/>
              <a:ext cx="2227854" cy="0"/>
            </a:xfrm>
            <a:prstGeom prst="line">
              <a:avLst/>
            </a:prstGeom>
            <a:ln w="28575">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87" name="Object 86"/>
            <p:cNvGraphicFramePr>
              <a:graphicFrameLocks noChangeAspect="1"/>
            </p:cNvGraphicFramePr>
            <p:nvPr>
              <p:extLst>
                <p:ext uri="{D42A27DB-BD31-4B8C-83A1-F6EECF244321}">
                  <p14:modId xmlns:p14="http://schemas.microsoft.com/office/powerpoint/2010/main" val="1093496350"/>
                </p:ext>
              </p:extLst>
            </p:nvPr>
          </p:nvGraphicFramePr>
          <p:xfrm>
            <a:off x="6701605" y="3435217"/>
            <a:ext cx="1365250" cy="301625"/>
          </p:xfrm>
          <a:graphic>
            <a:graphicData uri="http://schemas.openxmlformats.org/presentationml/2006/ole">
              <mc:AlternateContent xmlns:mc="http://schemas.openxmlformats.org/markup-compatibility/2006">
                <mc:Choice xmlns:v="urn:schemas-microsoft-com:vml" Requires="v">
                  <p:oleObj name="Equation" r:id="rId40" imgW="1091880" imgH="241200" progId="">
                    <p:embed/>
                  </p:oleObj>
                </mc:Choice>
                <mc:Fallback>
                  <p:oleObj name="Equation" r:id="rId40" imgW="1091880" imgH="241200" progId="">
                    <p:embed/>
                    <p:pic>
                      <p:nvPicPr>
                        <p:cNvPr id="0" name="Picture 953"/>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6701605" y="3435217"/>
                          <a:ext cx="136525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88" name="Straight Connector 87"/>
            <p:cNvCxnSpPr/>
            <p:nvPr/>
          </p:nvCxnSpPr>
          <p:spPr>
            <a:xfrm>
              <a:off x="2899510" y="3594485"/>
              <a:ext cx="3732953" cy="0"/>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sp>
          <p:nvSpPr>
            <p:cNvPr id="89" name="Freeform 88"/>
            <p:cNvSpPr/>
            <p:nvPr/>
          </p:nvSpPr>
          <p:spPr>
            <a:xfrm>
              <a:off x="2937870" y="3240058"/>
              <a:ext cx="656948" cy="346229"/>
            </a:xfrm>
            <a:custGeom>
              <a:avLst/>
              <a:gdLst>
                <a:gd name="connsiteX0" fmla="*/ 656948 w 656948"/>
                <a:gd name="connsiteY0" fmla="*/ 0 h 346229"/>
                <a:gd name="connsiteX1" fmla="*/ 346229 w 656948"/>
                <a:gd name="connsiteY1" fmla="*/ 186431 h 346229"/>
                <a:gd name="connsiteX2" fmla="*/ 0 w 656948"/>
                <a:gd name="connsiteY2" fmla="*/ 346229 h 346229"/>
              </a:gdLst>
              <a:ahLst/>
              <a:cxnLst>
                <a:cxn ang="0">
                  <a:pos x="connsiteX0" y="connsiteY0"/>
                </a:cxn>
                <a:cxn ang="0">
                  <a:pos x="connsiteX1" y="connsiteY1"/>
                </a:cxn>
                <a:cxn ang="0">
                  <a:pos x="connsiteX2" y="connsiteY2"/>
                </a:cxn>
              </a:cxnLst>
              <a:rect l="l" t="t" r="r" b="b"/>
              <a:pathLst>
                <a:path w="656948" h="346229">
                  <a:moveTo>
                    <a:pt x="656948" y="0"/>
                  </a:moveTo>
                  <a:cubicBezTo>
                    <a:pt x="556334" y="64363"/>
                    <a:pt x="455720" y="128726"/>
                    <a:pt x="346229" y="186431"/>
                  </a:cubicBezTo>
                  <a:cubicBezTo>
                    <a:pt x="236738" y="244136"/>
                    <a:pt x="118369" y="295182"/>
                    <a:pt x="0" y="346229"/>
                  </a:cubicBezTo>
                </a:path>
              </a:pathLst>
            </a:custGeom>
            <a:noFill/>
            <a:ln w="28575">
              <a:prstDash val="sys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3452289" y="3553328"/>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p:cNvCxnSpPr>
              <a:stCxn id="89" idx="2"/>
              <a:endCxn id="90" idx="2"/>
            </p:cNvCxnSpPr>
            <p:nvPr/>
          </p:nvCxnSpPr>
          <p:spPr>
            <a:xfrm>
              <a:off x="2937870" y="3586287"/>
              <a:ext cx="514419" cy="5446"/>
            </a:xfrm>
            <a:prstGeom prst="line">
              <a:avLst/>
            </a:prstGeom>
            <a:ln w="28575">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92" name="Object 91"/>
            <p:cNvGraphicFramePr>
              <a:graphicFrameLocks noChangeAspect="1"/>
            </p:cNvGraphicFramePr>
            <p:nvPr>
              <p:extLst>
                <p:ext uri="{D42A27DB-BD31-4B8C-83A1-F6EECF244321}">
                  <p14:modId xmlns:p14="http://schemas.microsoft.com/office/powerpoint/2010/main" val="586918167"/>
                </p:ext>
              </p:extLst>
            </p:nvPr>
          </p:nvGraphicFramePr>
          <p:xfrm>
            <a:off x="3410219" y="3332666"/>
            <a:ext cx="142875" cy="220662"/>
          </p:xfrm>
          <a:graphic>
            <a:graphicData uri="http://schemas.openxmlformats.org/presentationml/2006/ole">
              <mc:AlternateContent xmlns:mc="http://schemas.openxmlformats.org/markup-compatibility/2006">
                <mc:Choice xmlns:v="urn:schemas-microsoft-com:vml" Requires="v">
                  <p:oleObj name="Equation" r:id="rId42" imgW="114120" imgH="177480" progId="">
                    <p:embed/>
                  </p:oleObj>
                </mc:Choice>
                <mc:Fallback>
                  <p:oleObj name="Equation" r:id="rId42" imgW="114120" imgH="177480" progId="">
                    <p:embed/>
                    <p:pic>
                      <p:nvPicPr>
                        <p:cNvPr id="0" name="Picture 954"/>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3410219" y="3332666"/>
                          <a:ext cx="142875" cy="220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3" name="Straight Connector 92"/>
            <p:cNvCxnSpPr/>
            <p:nvPr/>
          </p:nvCxnSpPr>
          <p:spPr>
            <a:xfrm>
              <a:off x="2500364" y="2917022"/>
              <a:ext cx="2270632" cy="1557085"/>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94" name="Object 93"/>
            <p:cNvGraphicFramePr>
              <a:graphicFrameLocks noChangeAspect="1"/>
            </p:cNvGraphicFramePr>
            <p:nvPr>
              <p:extLst>
                <p:ext uri="{D42A27DB-BD31-4B8C-83A1-F6EECF244321}">
                  <p14:modId xmlns:p14="http://schemas.microsoft.com/office/powerpoint/2010/main" val="2340918734"/>
                </p:ext>
              </p:extLst>
            </p:nvPr>
          </p:nvGraphicFramePr>
          <p:xfrm>
            <a:off x="1758219" y="2599522"/>
            <a:ext cx="1508125" cy="317500"/>
          </p:xfrm>
          <a:graphic>
            <a:graphicData uri="http://schemas.openxmlformats.org/presentationml/2006/ole">
              <mc:AlternateContent xmlns:mc="http://schemas.openxmlformats.org/markup-compatibility/2006">
                <mc:Choice xmlns:v="urn:schemas-microsoft-com:vml" Requires="v">
                  <p:oleObj name="Equation" r:id="rId44" imgW="1206360" imgH="253800" progId="">
                    <p:embed/>
                  </p:oleObj>
                </mc:Choice>
                <mc:Fallback>
                  <p:oleObj name="Equation" r:id="rId44" imgW="1206360" imgH="253800" progId="">
                    <p:embed/>
                    <p:pic>
                      <p:nvPicPr>
                        <p:cNvPr id="0" name="Picture 955"/>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1758219" y="2599522"/>
                          <a:ext cx="1508125"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5" name="Freeform 94"/>
            <p:cNvSpPr/>
            <p:nvPr/>
          </p:nvSpPr>
          <p:spPr>
            <a:xfrm>
              <a:off x="3076844" y="1898800"/>
              <a:ext cx="2945772" cy="1768985"/>
            </a:xfrm>
            <a:custGeom>
              <a:avLst/>
              <a:gdLst>
                <a:gd name="connsiteX0" fmla="*/ 0 w 2581275"/>
                <a:gd name="connsiteY0" fmla="*/ 1685925 h 1685925"/>
                <a:gd name="connsiteX1" fmla="*/ 1471613 w 2581275"/>
                <a:gd name="connsiteY1" fmla="*/ 1204912 h 1685925"/>
                <a:gd name="connsiteX2" fmla="*/ 2581275 w 2581275"/>
                <a:gd name="connsiteY2" fmla="*/ 0 h 1685925"/>
              </a:gdLst>
              <a:ahLst/>
              <a:cxnLst>
                <a:cxn ang="0">
                  <a:pos x="connsiteX0" y="connsiteY0"/>
                </a:cxn>
                <a:cxn ang="0">
                  <a:pos x="connsiteX1" y="connsiteY1"/>
                </a:cxn>
                <a:cxn ang="0">
                  <a:pos x="connsiteX2" y="connsiteY2"/>
                </a:cxn>
              </a:cxnLst>
              <a:rect l="l" t="t" r="r" b="b"/>
              <a:pathLst>
                <a:path w="2581275" h="1685925">
                  <a:moveTo>
                    <a:pt x="0" y="1685925"/>
                  </a:moveTo>
                  <a:cubicBezTo>
                    <a:pt x="520700" y="1585912"/>
                    <a:pt x="1041401" y="1485899"/>
                    <a:pt x="1471613" y="1204912"/>
                  </a:cubicBezTo>
                  <a:cubicBezTo>
                    <a:pt x="1901825" y="923925"/>
                    <a:pt x="2241550" y="461962"/>
                    <a:pt x="2581275" y="0"/>
                  </a:cubicBezTo>
                </a:path>
              </a:pathLst>
            </a:custGeom>
            <a:noFill/>
            <a:ln w="9525">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6" name="Object 95"/>
            <p:cNvGraphicFramePr>
              <a:graphicFrameLocks noChangeAspect="1"/>
            </p:cNvGraphicFramePr>
            <p:nvPr>
              <p:extLst>
                <p:ext uri="{D42A27DB-BD31-4B8C-83A1-F6EECF244321}">
                  <p14:modId xmlns:p14="http://schemas.microsoft.com/office/powerpoint/2010/main" val="2016956847"/>
                </p:ext>
              </p:extLst>
            </p:nvPr>
          </p:nvGraphicFramePr>
          <p:xfrm>
            <a:off x="4968606" y="2017580"/>
            <a:ext cx="762000" cy="301625"/>
          </p:xfrm>
          <a:graphic>
            <a:graphicData uri="http://schemas.openxmlformats.org/presentationml/2006/ole">
              <mc:AlternateContent xmlns:mc="http://schemas.openxmlformats.org/markup-compatibility/2006">
                <mc:Choice xmlns:v="urn:schemas-microsoft-com:vml" Requires="v">
                  <p:oleObj name="Equation" r:id="rId46" imgW="609480" imgH="241200" progId="">
                    <p:embed/>
                  </p:oleObj>
                </mc:Choice>
                <mc:Fallback>
                  <p:oleObj name="Equation" r:id="rId46" imgW="609480" imgH="241200" progId="">
                    <p:embed/>
                    <p:pic>
                      <p:nvPicPr>
                        <p:cNvPr id="0" name="Picture 956"/>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4968606" y="2017580"/>
                          <a:ext cx="76200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7" name="Straight Connector 96"/>
            <p:cNvCxnSpPr/>
            <p:nvPr/>
          </p:nvCxnSpPr>
          <p:spPr>
            <a:xfrm>
              <a:off x="3502064" y="3623193"/>
              <a:ext cx="0" cy="843969"/>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aphicFrame>
          <p:nvGraphicFramePr>
            <p:cNvPr id="98" name="Object 97"/>
            <p:cNvGraphicFramePr>
              <a:graphicFrameLocks noChangeAspect="1"/>
            </p:cNvGraphicFramePr>
            <p:nvPr>
              <p:extLst>
                <p:ext uri="{D42A27DB-BD31-4B8C-83A1-F6EECF244321}">
                  <p14:modId xmlns:p14="http://schemas.microsoft.com/office/powerpoint/2010/main" val="1973466707"/>
                </p:ext>
              </p:extLst>
            </p:nvPr>
          </p:nvGraphicFramePr>
          <p:xfrm>
            <a:off x="3424213" y="4842368"/>
            <a:ext cx="777875" cy="285750"/>
          </p:xfrm>
          <a:graphic>
            <a:graphicData uri="http://schemas.openxmlformats.org/presentationml/2006/ole">
              <mc:AlternateContent xmlns:mc="http://schemas.openxmlformats.org/markup-compatibility/2006">
                <mc:Choice xmlns:v="urn:schemas-microsoft-com:vml" Requires="v">
                  <p:oleObj name="Equation" r:id="rId48" imgW="622080" imgH="228600" progId="">
                    <p:embed/>
                  </p:oleObj>
                </mc:Choice>
                <mc:Fallback>
                  <p:oleObj name="Equation" r:id="rId48" imgW="622080" imgH="228600" progId="">
                    <p:embed/>
                    <p:pic>
                      <p:nvPicPr>
                        <p:cNvPr id="0" name="Picture 957"/>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3424213" y="4842368"/>
                          <a:ext cx="777875"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9" name="Straight Connector 98"/>
            <p:cNvCxnSpPr/>
            <p:nvPr/>
          </p:nvCxnSpPr>
          <p:spPr>
            <a:xfrm>
              <a:off x="5520784" y="2620830"/>
              <a:ext cx="873581" cy="1614675"/>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00" name="Object 99"/>
            <p:cNvGraphicFramePr>
              <a:graphicFrameLocks noChangeAspect="1"/>
            </p:cNvGraphicFramePr>
            <p:nvPr>
              <p:extLst>
                <p:ext uri="{D42A27DB-BD31-4B8C-83A1-F6EECF244321}">
                  <p14:modId xmlns:p14="http://schemas.microsoft.com/office/powerpoint/2010/main" val="3950370002"/>
                </p:ext>
              </p:extLst>
            </p:nvPr>
          </p:nvGraphicFramePr>
          <p:xfrm>
            <a:off x="6292038" y="3847710"/>
            <a:ext cx="1492250" cy="317500"/>
          </p:xfrm>
          <a:graphic>
            <a:graphicData uri="http://schemas.openxmlformats.org/presentationml/2006/ole">
              <mc:AlternateContent xmlns:mc="http://schemas.openxmlformats.org/markup-compatibility/2006">
                <mc:Choice xmlns:v="urn:schemas-microsoft-com:vml" Requires="v">
                  <p:oleObj name="Equation" r:id="rId50" imgW="1193760" imgH="253800" progId="">
                    <p:embed/>
                  </p:oleObj>
                </mc:Choice>
                <mc:Fallback>
                  <p:oleObj name="Equation" r:id="rId50" imgW="1193760" imgH="253800" progId="">
                    <p:embed/>
                    <p:pic>
                      <p:nvPicPr>
                        <p:cNvPr id="0" name="Picture 958"/>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6292038" y="3847710"/>
                          <a:ext cx="149225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01" name="Straight Connector 100"/>
            <p:cNvCxnSpPr/>
            <p:nvPr/>
          </p:nvCxnSpPr>
          <p:spPr>
            <a:xfrm flipV="1">
              <a:off x="2899510" y="4525830"/>
              <a:ext cx="0" cy="621135"/>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flipV="1">
              <a:off x="3490694" y="4531802"/>
              <a:ext cx="0" cy="310566"/>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03" name="Object 102"/>
            <p:cNvGraphicFramePr>
              <a:graphicFrameLocks noChangeAspect="1"/>
            </p:cNvGraphicFramePr>
            <p:nvPr>
              <p:extLst>
                <p:ext uri="{D42A27DB-BD31-4B8C-83A1-F6EECF244321}">
                  <p14:modId xmlns:p14="http://schemas.microsoft.com/office/powerpoint/2010/main" val="174666911"/>
                </p:ext>
              </p:extLst>
            </p:nvPr>
          </p:nvGraphicFramePr>
          <p:xfrm>
            <a:off x="2807902" y="5579652"/>
            <a:ext cx="3538845" cy="396750"/>
          </p:xfrm>
          <a:graphic>
            <a:graphicData uri="http://schemas.openxmlformats.org/presentationml/2006/ole">
              <mc:AlternateContent xmlns:mc="http://schemas.openxmlformats.org/markup-compatibility/2006">
                <mc:Choice xmlns:v="urn:schemas-microsoft-com:vml" Requires="v">
                  <p:oleObj name="Equation" r:id="rId52" imgW="2831760" imgH="317160" progId="">
                    <p:embed/>
                  </p:oleObj>
                </mc:Choice>
                <mc:Fallback>
                  <p:oleObj name="Equation" r:id="rId52" imgW="2831760" imgH="317160" progId="">
                    <p:embed/>
                    <p:pic>
                      <p:nvPicPr>
                        <p:cNvPr id="0" name="Picture 959"/>
                        <p:cNvPicPr>
                          <a:picLocks noChangeAspect="1" noChangeArrowheads="1"/>
                        </p:cNvPicPr>
                        <p:nvPr/>
                      </p:nvPicPr>
                      <p:blipFill>
                        <a:blip r:embed="rId53">
                          <a:extLst>
                            <a:ext uri="{28A0092B-C50C-407E-A947-70E740481C1C}">
                              <a14:useLocalDpi xmlns:a14="http://schemas.microsoft.com/office/drawing/2010/main" val="0"/>
                            </a:ext>
                          </a:extLst>
                        </a:blip>
                        <a:srcRect/>
                        <a:stretch>
                          <a:fillRect/>
                        </a:stretch>
                      </p:blipFill>
                      <p:spPr bwMode="auto">
                        <a:xfrm>
                          <a:off x="2807902" y="5579652"/>
                          <a:ext cx="3538845" cy="396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31" name="TextBox 30"/>
          <p:cNvSpPr txBox="1"/>
          <p:nvPr/>
        </p:nvSpPr>
        <p:spPr>
          <a:xfrm>
            <a:off x="309045" y="1140487"/>
            <a:ext cx="4992650" cy="1200329"/>
          </a:xfrm>
          <a:prstGeom prst="rect">
            <a:avLst/>
          </a:prstGeom>
          <a:noFill/>
        </p:spPr>
        <p:txBody>
          <a:bodyPr wrap="square" rtlCol="0">
            <a:spAutoFit/>
          </a:bodyPr>
          <a:lstStyle/>
          <a:p>
            <a:r>
              <a:rPr lang="en-US" sz="2400" dirty="0">
                <a:latin typeface="Arial" pitchFamily="34" charset="0"/>
                <a:ea typeface="Tahoma" pitchFamily="34" charset="0"/>
                <a:cs typeface="Tahoma" pitchFamily="34" charset="0"/>
              </a:rPr>
              <a:t>The condensate flow is determined by conservation of mass around the cooling section,</a:t>
            </a:r>
          </a:p>
        </p:txBody>
      </p:sp>
      <p:sp>
        <p:nvSpPr>
          <p:cNvPr id="109" name="Rectangle 108"/>
          <p:cNvSpPr/>
          <p:nvPr/>
        </p:nvSpPr>
        <p:spPr>
          <a:xfrm>
            <a:off x="6365975" y="457200"/>
            <a:ext cx="1028575" cy="852967"/>
          </a:xfrm>
          <a:prstGeom prst="rect">
            <a:avLst/>
          </a:prstGeom>
          <a:noFill/>
          <a:ln w="9525">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2" name="Object 31"/>
          <p:cNvGraphicFramePr>
            <a:graphicFrameLocks noChangeAspect="1"/>
          </p:cNvGraphicFramePr>
          <p:nvPr>
            <p:extLst>
              <p:ext uri="{D42A27DB-BD31-4B8C-83A1-F6EECF244321}">
                <p14:modId xmlns:p14="http://schemas.microsoft.com/office/powerpoint/2010/main" val="2612006993"/>
              </p:ext>
            </p:extLst>
          </p:nvPr>
        </p:nvGraphicFramePr>
        <p:xfrm>
          <a:off x="1345980" y="2477780"/>
          <a:ext cx="2743200" cy="1104840"/>
        </p:xfrm>
        <a:graphic>
          <a:graphicData uri="http://schemas.openxmlformats.org/presentationml/2006/ole">
            <mc:AlternateContent xmlns:mc="http://schemas.openxmlformats.org/markup-compatibility/2006">
              <mc:Choice xmlns:v="urn:schemas-microsoft-com:vml" Requires="v">
                <p:oleObj name="Equation" r:id="rId54" imgW="1828800" imgH="736560" progId="">
                  <p:embed/>
                </p:oleObj>
              </mc:Choice>
              <mc:Fallback>
                <p:oleObj name="Equation" r:id="rId54" imgW="1828800" imgH="736560" progId="">
                  <p:embed/>
                  <p:pic>
                    <p:nvPicPr>
                      <p:cNvPr id="0" name="Picture 960"/>
                      <p:cNvPicPr>
                        <a:picLocks noChangeAspect="1" noChangeArrowheads="1"/>
                      </p:cNvPicPr>
                      <p:nvPr/>
                    </p:nvPicPr>
                    <p:blipFill>
                      <a:blip r:embed="rId55">
                        <a:extLst>
                          <a:ext uri="{28A0092B-C50C-407E-A947-70E740481C1C}">
                            <a14:useLocalDpi xmlns:a14="http://schemas.microsoft.com/office/drawing/2010/main" val="0"/>
                          </a:ext>
                        </a:extLst>
                      </a:blip>
                      <a:srcRect/>
                      <a:stretch>
                        <a:fillRect/>
                      </a:stretch>
                    </p:blipFill>
                    <p:spPr bwMode="auto">
                      <a:xfrm>
                        <a:off x="1345980" y="2477780"/>
                        <a:ext cx="2743200" cy="11048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0" name="Object 109"/>
          <p:cNvGraphicFramePr>
            <a:graphicFrameLocks noChangeAspect="1"/>
          </p:cNvGraphicFramePr>
          <p:nvPr>
            <p:extLst>
              <p:ext uri="{D42A27DB-BD31-4B8C-83A1-F6EECF244321}">
                <p14:modId xmlns:p14="http://schemas.microsoft.com/office/powerpoint/2010/main" val="2755643449"/>
              </p:ext>
            </p:extLst>
          </p:nvPr>
        </p:nvGraphicFramePr>
        <p:xfrm>
          <a:off x="1333500" y="3860800"/>
          <a:ext cx="5753100" cy="1104900"/>
        </p:xfrm>
        <a:graphic>
          <a:graphicData uri="http://schemas.openxmlformats.org/presentationml/2006/ole">
            <mc:AlternateContent xmlns:mc="http://schemas.openxmlformats.org/markup-compatibility/2006">
              <mc:Choice xmlns:v="urn:schemas-microsoft-com:vml" Requires="v">
                <p:oleObj name="Equation" r:id="rId56" imgW="3835080" imgH="736560" progId="">
                  <p:embed/>
                </p:oleObj>
              </mc:Choice>
              <mc:Fallback>
                <p:oleObj name="Equation" r:id="rId56" imgW="3835080" imgH="736560" progId="">
                  <p:embed/>
                  <p:pic>
                    <p:nvPicPr>
                      <p:cNvPr id="0" name="Picture 961"/>
                      <p:cNvPicPr>
                        <a:picLocks noChangeAspect="1" noChangeArrowheads="1"/>
                      </p:cNvPicPr>
                      <p:nvPr/>
                    </p:nvPicPr>
                    <p:blipFill>
                      <a:blip r:embed="rId57">
                        <a:extLst>
                          <a:ext uri="{28A0092B-C50C-407E-A947-70E740481C1C}">
                            <a14:useLocalDpi xmlns:a14="http://schemas.microsoft.com/office/drawing/2010/main" val="0"/>
                          </a:ext>
                        </a:extLst>
                      </a:blip>
                      <a:srcRect/>
                      <a:stretch>
                        <a:fillRect/>
                      </a:stretch>
                    </p:blipFill>
                    <p:spPr bwMode="auto">
                      <a:xfrm>
                        <a:off x="1333500" y="3860800"/>
                        <a:ext cx="5753100" cy="110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 name="Object 110"/>
          <p:cNvGraphicFramePr>
            <a:graphicFrameLocks noChangeAspect="1"/>
          </p:cNvGraphicFramePr>
          <p:nvPr>
            <p:extLst>
              <p:ext uri="{D42A27DB-BD31-4B8C-83A1-F6EECF244321}">
                <p14:modId xmlns:p14="http://schemas.microsoft.com/office/powerpoint/2010/main" val="3607497204"/>
              </p:ext>
            </p:extLst>
          </p:nvPr>
        </p:nvGraphicFramePr>
        <p:xfrm>
          <a:off x="482600" y="5195888"/>
          <a:ext cx="8134350" cy="857250"/>
        </p:xfrm>
        <a:graphic>
          <a:graphicData uri="http://schemas.openxmlformats.org/presentationml/2006/ole">
            <mc:AlternateContent xmlns:mc="http://schemas.openxmlformats.org/markup-compatibility/2006">
              <mc:Choice xmlns:v="urn:schemas-microsoft-com:vml" Requires="v">
                <p:oleObj name="Equation" r:id="rId58" imgW="5422680" imgH="571320" progId="">
                  <p:embed/>
                </p:oleObj>
              </mc:Choice>
              <mc:Fallback>
                <p:oleObj name="Equation" r:id="rId58" imgW="5422680" imgH="571320" progId="">
                  <p:embed/>
                  <p:pic>
                    <p:nvPicPr>
                      <p:cNvPr id="0" name="Picture 962"/>
                      <p:cNvPicPr>
                        <a:picLocks noChangeAspect="1" noChangeArrowheads="1"/>
                      </p:cNvPicPr>
                      <p:nvPr/>
                    </p:nvPicPr>
                    <p:blipFill>
                      <a:blip r:embed="rId59">
                        <a:extLst>
                          <a:ext uri="{28A0092B-C50C-407E-A947-70E740481C1C}">
                            <a14:useLocalDpi xmlns:a14="http://schemas.microsoft.com/office/drawing/2010/main" val="0"/>
                          </a:ext>
                        </a:extLst>
                      </a:blip>
                      <a:srcRect/>
                      <a:stretch>
                        <a:fillRect/>
                      </a:stretch>
                    </p:blipFill>
                    <p:spPr bwMode="auto">
                      <a:xfrm>
                        <a:off x="482600" y="5195888"/>
                        <a:ext cx="8134350" cy="857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7326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ppt_w</p:attrName>
                                        </p:attrNameLst>
                                      </p:cBhvr>
                                      <p:tavLst>
                                        <p:tav tm="0">
                                          <p:val>
                                            <p:fltVal val="0"/>
                                          </p:val>
                                        </p:tav>
                                        <p:tav tm="100000">
                                          <p:val>
                                            <p:strVal val="#ppt_w"/>
                                          </p:val>
                                        </p:tav>
                                      </p:tavLst>
                                    </p:anim>
                                    <p:anim calcmode="lin" valueType="num">
                                      <p:cBhvr>
                                        <p:cTn id="8" dur="500" fill="hold"/>
                                        <p:tgtEl>
                                          <p:spTgt spid="32"/>
                                        </p:tgtEl>
                                        <p:attrNameLst>
                                          <p:attrName>ppt_h</p:attrName>
                                        </p:attrNameLst>
                                      </p:cBhvr>
                                      <p:tavLst>
                                        <p:tav tm="0">
                                          <p:val>
                                            <p:fltVal val="0"/>
                                          </p:val>
                                        </p:tav>
                                        <p:tav tm="100000">
                                          <p:val>
                                            <p:strVal val="#ppt_h"/>
                                          </p:val>
                                        </p:tav>
                                      </p:tavLst>
                                    </p:anim>
                                    <p:animEffect transition="in" filter="fade">
                                      <p:cBhvr>
                                        <p:cTn id="9" dur="500"/>
                                        <p:tgtEl>
                                          <p:spTgt spid="3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10"/>
                                        </p:tgtEl>
                                        <p:attrNameLst>
                                          <p:attrName>style.visibility</p:attrName>
                                        </p:attrNameLst>
                                      </p:cBhvr>
                                      <p:to>
                                        <p:strVal val="visible"/>
                                      </p:to>
                                    </p:set>
                                    <p:anim calcmode="lin" valueType="num">
                                      <p:cBhvr>
                                        <p:cTn id="14" dur="500" fill="hold"/>
                                        <p:tgtEl>
                                          <p:spTgt spid="110"/>
                                        </p:tgtEl>
                                        <p:attrNameLst>
                                          <p:attrName>ppt_w</p:attrName>
                                        </p:attrNameLst>
                                      </p:cBhvr>
                                      <p:tavLst>
                                        <p:tav tm="0">
                                          <p:val>
                                            <p:fltVal val="0"/>
                                          </p:val>
                                        </p:tav>
                                        <p:tav tm="100000">
                                          <p:val>
                                            <p:strVal val="#ppt_w"/>
                                          </p:val>
                                        </p:tav>
                                      </p:tavLst>
                                    </p:anim>
                                    <p:anim calcmode="lin" valueType="num">
                                      <p:cBhvr>
                                        <p:cTn id="15" dur="500" fill="hold"/>
                                        <p:tgtEl>
                                          <p:spTgt spid="110"/>
                                        </p:tgtEl>
                                        <p:attrNameLst>
                                          <p:attrName>ppt_h</p:attrName>
                                        </p:attrNameLst>
                                      </p:cBhvr>
                                      <p:tavLst>
                                        <p:tav tm="0">
                                          <p:val>
                                            <p:fltVal val="0"/>
                                          </p:val>
                                        </p:tav>
                                        <p:tav tm="100000">
                                          <p:val>
                                            <p:strVal val="#ppt_h"/>
                                          </p:val>
                                        </p:tav>
                                      </p:tavLst>
                                    </p:anim>
                                    <p:animEffect transition="in" filter="fade">
                                      <p:cBhvr>
                                        <p:cTn id="16" dur="500"/>
                                        <p:tgtEl>
                                          <p:spTgt spid="11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11"/>
                                        </p:tgtEl>
                                        <p:attrNameLst>
                                          <p:attrName>style.visibility</p:attrName>
                                        </p:attrNameLst>
                                      </p:cBhvr>
                                      <p:to>
                                        <p:strVal val="visible"/>
                                      </p:to>
                                    </p:set>
                                    <p:anim calcmode="lin" valueType="num">
                                      <p:cBhvr>
                                        <p:cTn id="21" dur="500" fill="hold"/>
                                        <p:tgtEl>
                                          <p:spTgt spid="111"/>
                                        </p:tgtEl>
                                        <p:attrNameLst>
                                          <p:attrName>ppt_w</p:attrName>
                                        </p:attrNameLst>
                                      </p:cBhvr>
                                      <p:tavLst>
                                        <p:tav tm="0">
                                          <p:val>
                                            <p:fltVal val="0"/>
                                          </p:val>
                                        </p:tav>
                                        <p:tav tm="100000">
                                          <p:val>
                                            <p:strVal val="#ppt_w"/>
                                          </p:val>
                                        </p:tav>
                                      </p:tavLst>
                                    </p:anim>
                                    <p:anim calcmode="lin" valueType="num">
                                      <p:cBhvr>
                                        <p:cTn id="22" dur="500" fill="hold"/>
                                        <p:tgtEl>
                                          <p:spTgt spid="111"/>
                                        </p:tgtEl>
                                        <p:attrNameLst>
                                          <p:attrName>ppt_h</p:attrName>
                                        </p:attrNameLst>
                                      </p:cBhvr>
                                      <p:tavLst>
                                        <p:tav tm="0">
                                          <p:val>
                                            <p:fltVal val="0"/>
                                          </p:val>
                                        </p:tav>
                                        <p:tav tm="100000">
                                          <p:val>
                                            <p:strVal val="#ppt_h"/>
                                          </p:val>
                                        </p:tav>
                                      </p:tavLst>
                                    </p:anim>
                                    <p:animEffect transition="in" filter="fade">
                                      <p:cBhvr>
                                        <p:cTn id="23"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p:cNvSpPr/>
          <p:nvPr/>
        </p:nvSpPr>
        <p:spPr>
          <a:xfrm>
            <a:off x="5584588" y="964131"/>
            <a:ext cx="3226454" cy="164511"/>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Example</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16</a:t>
            </a:fld>
            <a:endParaRPr lang="en-US" dirty="0"/>
          </a:p>
        </p:txBody>
      </p:sp>
      <p:cxnSp>
        <p:nvCxnSpPr>
          <p:cNvPr id="4" name="Straight Connector 3"/>
          <p:cNvCxnSpPr/>
          <p:nvPr/>
        </p:nvCxnSpPr>
        <p:spPr>
          <a:xfrm>
            <a:off x="6434400" y="488856"/>
            <a:ext cx="20794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6434400" y="1275796"/>
            <a:ext cx="2079418"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6880333" y="488856"/>
            <a:ext cx="341007" cy="786940"/>
          </a:xfrm>
          <a:prstGeom prst="rect">
            <a:avLst/>
          </a:prstGeom>
          <a:pattFill prst="openDmnd">
            <a:fgClr>
              <a:schemeClr val="accent1"/>
            </a:fgClr>
            <a:bgClr>
              <a:schemeClr val="bg1"/>
            </a:bgClr>
          </a:patt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7050836" y="174080"/>
            <a:ext cx="1" cy="472164"/>
          </a:xfrm>
          <a:prstGeom prst="straightConnector1">
            <a:avLst/>
          </a:prstGeom>
          <a:ln w="28575">
            <a:headEnd type="arrow"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8" name="Object 7"/>
          <p:cNvGraphicFramePr>
            <a:graphicFrameLocks noChangeAspect="1"/>
          </p:cNvGraphicFramePr>
          <p:nvPr>
            <p:extLst>
              <p:ext uri="{D42A27DB-BD31-4B8C-83A1-F6EECF244321}">
                <p14:modId xmlns:p14="http://schemas.microsoft.com/office/powerpoint/2010/main" val="237116989"/>
              </p:ext>
            </p:extLst>
          </p:nvPr>
        </p:nvGraphicFramePr>
        <p:xfrm>
          <a:off x="7128506" y="141039"/>
          <a:ext cx="234207" cy="260230"/>
        </p:xfrm>
        <a:graphic>
          <a:graphicData uri="http://schemas.openxmlformats.org/presentationml/2006/ole">
            <mc:AlternateContent xmlns:mc="http://schemas.openxmlformats.org/markup-compatibility/2006">
              <mc:Choice xmlns:v="urn:schemas-microsoft-com:vml" Requires="v">
                <p:oleObj name="Equation" r:id="rId3" imgW="228600" imgH="253800" progId="">
                  <p:embed/>
                </p:oleObj>
              </mc:Choice>
              <mc:Fallback>
                <p:oleObj name="Equation" r:id="rId3" imgW="228600" imgH="253800" progId="">
                  <p:embed/>
                  <p:pic>
                    <p:nvPicPr>
                      <p:cNvPr id="0" name="Picture 9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28506" y="141039"/>
                        <a:ext cx="234207" cy="2602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 name="Straight Connector 8"/>
          <p:cNvCxnSpPr/>
          <p:nvPr/>
        </p:nvCxnSpPr>
        <p:spPr>
          <a:xfrm>
            <a:off x="6129753" y="882326"/>
            <a:ext cx="445933"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0" name="Object 9"/>
          <p:cNvGraphicFramePr>
            <a:graphicFrameLocks noChangeAspect="1"/>
          </p:cNvGraphicFramePr>
          <p:nvPr>
            <p:extLst>
              <p:ext uri="{D42A27DB-BD31-4B8C-83A1-F6EECF244321}">
                <p14:modId xmlns:p14="http://schemas.microsoft.com/office/powerpoint/2010/main" val="906947553"/>
              </p:ext>
            </p:extLst>
          </p:nvPr>
        </p:nvGraphicFramePr>
        <p:xfrm>
          <a:off x="6155791" y="723030"/>
          <a:ext cx="75900" cy="139874"/>
        </p:xfrm>
        <a:graphic>
          <a:graphicData uri="http://schemas.openxmlformats.org/presentationml/2006/ole">
            <mc:AlternateContent xmlns:mc="http://schemas.openxmlformats.org/markup-compatibility/2006">
              <mc:Choice xmlns:v="urn:schemas-microsoft-com:vml" Requires="v">
                <p:oleObj name="Equation" r:id="rId5" imgW="88560" imgH="164880" progId="">
                  <p:embed/>
                </p:oleObj>
              </mc:Choice>
              <mc:Fallback>
                <p:oleObj name="Equation" r:id="rId5" imgW="88560" imgH="164880" progId="">
                  <p:embed/>
                  <p:pic>
                    <p:nvPicPr>
                      <p:cNvPr id="0" name="Picture 9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55791" y="723030"/>
                        <a:ext cx="75900" cy="1398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1" name="Straight Connector 10"/>
          <p:cNvCxnSpPr/>
          <p:nvPr/>
        </p:nvCxnSpPr>
        <p:spPr>
          <a:xfrm>
            <a:off x="8443804" y="882326"/>
            <a:ext cx="445933"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2" name="Object 11"/>
          <p:cNvGraphicFramePr>
            <a:graphicFrameLocks noChangeAspect="1"/>
          </p:cNvGraphicFramePr>
          <p:nvPr>
            <p:extLst>
              <p:ext uri="{D42A27DB-BD31-4B8C-83A1-F6EECF244321}">
                <p14:modId xmlns:p14="http://schemas.microsoft.com/office/powerpoint/2010/main" val="2243409976"/>
              </p:ext>
            </p:extLst>
          </p:nvPr>
        </p:nvGraphicFramePr>
        <p:xfrm>
          <a:off x="8713456" y="693163"/>
          <a:ext cx="97586" cy="151801"/>
        </p:xfrm>
        <a:graphic>
          <a:graphicData uri="http://schemas.openxmlformats.org/presentationml/2006/ole">
            <mc:AlternateContent xmlns:mc="http://schemas.openxmlformats.org/markup-compatibility/2006">
              <mc:Choice xmlns:v="urn:schemas-microsoft-com:vml" Requires="v">
                <p:oleObj name="Equation" r:id="rId7" imgW="114120" imgH="177480" progId="">
                  <p:embed/>
                </p:oleObj>
              </mc:Choice>
              <mc:Fallback>
                <p:oleObj name="Equation" r:id="rId7" imgW="114120" imgH="177480" progId="">
                  <p:embed/>
                  <p:pic>
                    <p:nvPicPr>
                      <p:cNvPr id="0" name="Picture 92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13456" y="693163"/>
                        <a:ext cx="97586" cy="1518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3" name="Straight Arrow Connector 12"/>
          <p:cNvCxnSpPr/>
          <p:nvPr/>
        </p:nvCxnSpPr>
        <p:spPr>
          <a:xfrm>
            <a:off x="7050836" y="1170871"/>
            <a:ext cx="0" cy="410033"/>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aphicFrame>
        <p:nvGraphicFramePr>
          <p:cNvPr id="14" name="Object 13"/>
          <p:cNvGraphicFramePr>
            <a:graphicFrameLocks noChangeAspect="1"/>
          </p:cNvGraphicFramePr>
          <p:nvPr>
            <p:extLst>
              <p:ext uri="{D42A27DB-BD31-4B8C-83A1-F6EECF244321}">
                <p14:modId xmlns:p14="http://schemas.microsoft.com/office/powerpoint/2010/main" val="2292414370"/>
              </p:ext>
            </p:extLst>
          </p:nvPr>
        </p:nvGraphicFramePr>
        <p:xfrm>
          <a:off x="7080201" y="1350599"/>
          <a:ext cx="336131" cy="140958"/>
        </p:xfrm>
        <a:graphic>
          <a:graphicData uri="http://schemas.openxmlformats.org/presentationml/2006/ole">
            <mc:AlternateContent xmlns:mc="http://schemas.openxmlformats.org/markup-compatibility/2006">
              <mc:Choice xmlns:v="urn:schemas-microsoft-com:vml" Requires="v">
                <p:oleObj name="Equation" r:id="rId9" imgW="393480" imgH="164880" progId="">
                  <p:embed/>
                </p:oleObj>
              </mc:Choice>
              <mc:Fallback>
                <p:oleObj name="Equation" r:id="rId9" imgW="393480" imgH="164880" progId="">
                  <p:embed/>
                  <p:pic>
                    <p:nvPicPr>
                      <p:cNvPr id="0" name="Picture 92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80201" y="1350599"/>
                        <a:ext cx="336131" cy="14095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ectangle 14"/>
          <p:cNvSpPr/>
          <p:nvPr/>
        </p:nvSpPr>
        <p:spPr>
          <a:xfrm>
            <a:off x="7699154" y="488856"/>
            <a:ext cx="341007" cy="786940"/>
          </a:xfrm>
          <a:prstGeom prst="rect">
            <a:avLst/>
          </a:prstGeom>
          <a:pattFill prst="openDmnd">
            <a:fgClr>
              <a:schemeClr val="accent1"/>
            </a:fgClr>
            <a:bgClr>
              <a:schemeClr val="bg1"/>
            </a:bgClr>
          </a:patt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flipV="1">
            <a:off x="7866714" y="207523"/>
            <a:ext cx="0" cy="419300"/>
          </a:xfrm>
          <a:prstGeom prst="straightConnector1">
            <a:avLst/>
          </a:prstGeom>
          <a:ln w="28575">
            <a:headEnd type="arrow"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17" name="Object 16"/>
          <p:cNvGraphicFramePr>
            <a:graphicFrameLocks noChangeAspect="1"/>
          </p:cNvGraphicFramePr>
          <p:nvPr>
            <p:extLst>
              <p:ext uri="{D42A27DB-BD31-4B8C-83A1-F6EECF244321}">
                <p14:modId xmlns:p14="http://schemas.microsoft.com/office/powerpoint/2010/main" val="2279158681"/>
              </p:ext>
            </p:extLst>
          </p:nvPr>
        </p:nvGraphicFramePr>
        <p:xfrm>
          <a:off x="7908040" y="141039"/>
          <a:ext cx="247219" cy="260230"/>
        </p:xfrm>
        <a:graphic>
          <a:graphicData uri="http://schemas.openxmlformats.org/presentationml/2006/ole">
            <mc:AlternateContent xmlns:mc="http://schemas.openxmlformats.org/markup-compatibility/2006">
              <mc:Choice xmlns:v="urn:schemas-microsoft-com:vml" Requires="v">
                <p:oleObj name="Equation" r:id="rId11" imgW="241200" imgH="253800" progId="">
                  <p:embed/>
                </p:oleObj>
              </mc:Choice>
              <mc:Fallback>
                <p:oleObj name="Equation" r:id="rId11" imgW="241200" imgH="253800" progId="">
                  <p:embed/>
                  <p:pic>
                    <p:nvPicPr>
                      <p:cNvPr id="0" name="Picture 92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908040" y="141039"/>
                        <a:ext cx="247219" cy="2602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690787630"/>
              </p:ext>
            </p:extLst>
          </p:nvPr>
        </p:nvGraphicFramePr>
        <p:xfrm>
          <a:off x="7394550" y="721946"/>
          <a:ext cx="108429" cy="140958"/>
        </p:xfrm>
        <a:graphic>
          <a:graphicData uri="http://schemas.openxmlformats.org/presentationml/2006/ole">
            <mc:AlternateContent xmlns:mc="http://schemas.openxmlformats.org/markup-compatibility/2006">
              <mc:Choice xmlns:v="urn:schemas-microsoft-com:vml" Requires="v">
                <p:oleObj name="Equation" r:id="rId13" imgW="126720" imgH="164880" progId="">
                  <p:embed/>
                </p:oleObj>
              </mc:Choice>
              <mc:Fallback>
                <p:oleObj name="Equation" r:id="rId13" imgW="126720" imgH="164880" progId="">
                  <p:embed/>
                  <p:pic>
                    <p:nvPicPr>
                      <p:cNvPr id="0" name="Picture 92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394550" y="721946"/>
                        <a:ext cx="108429" cy="14095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9" name="Straight Connector 18"/>
          <p:cNvCxnSpPr/>
          <p:nvPr/>
        </p:nvCxnSpPr>
        <p:spPr>
          <a:xfrm>
            <a:off x="7355203" y="883991"/>
            <a:ext cx="222966"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20" name="Object 19"/>
          <p:cNvGraphicFramePr>
            <a:graphicFrameLocks noChangeAspect="1"/>
          </p:cNvGraphicFramePr>
          <p:nvPr>
            <p:extLst>
              <p:ext uri="{D42A27DB-BD31-4B8C-83A1-F6EECF244321}">
                <p14:modId xmlns:p14="http://schemas.microsoft.com/office/powerpoint/2010/main" val="1889796841"/>
              </p:ext>
            </p:extLst>
          </p:nvPr>
        </p:nvGraphicFramePr>
        <p:xfrm>
          <a:off x="6019270" y="964131"/>
          <a:ext cx="780691" cy="498535"/>
        </p:xfrm>
        <a:graphic>
          <a:graphicData uri="http://schemas.openxmlformats.org/presentationml/2006/ole">
            <mc:AlternateContent xmlns:mc="http://schemas.openxmlformats.org/markup-compatibility/2006">
              <mc:Choice xmlns:v="urn:schemas-microsoft-com:vml" Requires="v">
                <p:oleObj name="Equation" r:id="rId15" imgW="914400" imgH="583920" progId="">
                  <p:embed/>
                </p:oleObj>
              </mc:Choice>
              <mc:Fallback>
                <p:oleObj name="Equation" r:id="rId15" imgW="914400" imgH="583920" progId="">
                  <p:embed/>
                  <p:pic>
                    <p:nvPicPr>
                      <p:cNvPr id="0" name="Picture 92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019270" y="964131"/>
                        <a:ext cx="780691" cy="4985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2981194555"/>
              </p:ext>
            </p:extLst>
          </p:nvPr>
        </p:nvGraphicFramePr>
        <p:xfrm>
          <a:off x="8229254" y="933469"/>
          <a:ext cx="531303" cy="195173"/>
        </p:xfrm>
        <a:graphic>
          <a:graphicData uri="http://schemas.openxmlformats.org/presentationml/2006/ole">
            <mc:AlternateContent xmlns:mc="http://schemas.openxmlformats.org/markup-compatibility/2006">
              <mc:Choice xmlns:v="urn:schemas-microsoft-com:vml" Requires="v">
                <p:oleObj name="Equation" r:id="rId17" imgW="622080" imgH="228600" progId="">
                  <p:embed/>
                </p:oleObj>
              </mc:Choice>
              <mc:Fallback>
                <p:oleObj name="Equation" r:id="rId17" imgW="622080" imgH="228600" progId="">
                  <p:embed/>
                  <p:pic>
                    <p:nvPicPr>
                      <p:cNvPr id="0" name="Picture 92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229254" y="933469"/>
                        <a:ext cx="531303" cy="1951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3403650012"/>
              </p:ext>
            </p:extLst>
          </p:nvPr>
        </p:nvGraphicFramePr>
        <p:xfrm>
          <a:off x="7481750" y="1310168"/>
          <a:ext cx="1116821" cy="206016"/>
        </p:xfrm>
        <a:graphic>
          <a:graphicData uri="http://schemas.openxmlformats.org/presentationml/2006/ole">
            <mc:AlternateContent xmlns:mc="http://schemas.openxmlformats.org/markup-compatibility/2006">
              <mc:Choice xmlns:v="urn:schemas-microsoft-com:vml" Requires="v">
                <p:oleObj name="Equation" r:id="rId19" imgW="1307880" imgH="241200" progId="">
                  <p:embed/>
                </p:oleObj>
              </mc:Choice>
              <mc:Fallback>
                <p:oleObj name="Equation" r:id="rId19" imgW="1307880" imgH="241200" progId="">
                  <p:embed/>
                  <p:pic>
                    <p:nvPicPr>
                      <p:cNvPr id="0" name="Picture 929"/>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481750" y="1310168"/>
                        <a:ext cx="1116821" cy="2060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3" name="Group 62"/>
          <p:cNvGrpSpPr>
            <a:grpSpLocks noChangeAspect="1"/>
          </p:cNvGrpSpPr>
          <p:nvPr/>
        </p:nvGrpSpPr>
        <p:grpSpPr>
          <a:xfrm>
            <a:off x="4917645" y="1597100"/>
            <a:ext cx="4138770" cy="2407975"/>
            <a:chOff x="902450" y="1808085"/>
            <a:chExt cx="7164405" cy="4168317"/>
          </a:xfrm>
        </p:grpSpPr>
        <p:cxnSp>
          <p:nvCxnSpPr>
            <p:cNvPr id="66" name="Straight Connector 65"/>
            <p:cNvCxnSpPr>
              <a:stCxn id="69" idx="4"/>
            </p:cNvCxnSpPr>
            <p:nvPr/>
          </p:nvCxnSpPr>
          <p:spPr>
            <a:xfrm>
              <a:off x="2899510" y="3630138"/>
              <a:ext cx="0" cy="843969"/>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2450408" y="3276821"/>
              <a:ext cx="1767041" cy="1211317"/>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68" name="Group 67"/>
            <p:cNvGrpSpPr>
              <a:grpSpLocks noChangeAspect="1"/>
            </p:cNvGrpSpPr>
            <p:nvPr/>
          </p:nvGrpSpPr>
          <p:grpSpPr>
            <a:xfrm>
              <a:off x="2247789" y="1895155"/>
              <a:ext cx="4384674" cy="2469476"/>
              <a:chOff x="270640" y="3387031"/>
              <a:chExt cx="4384674" cy="2469476"/>
            </a:xfrm>
          </p:grpSpPr>
          <p:cxnSp>
            <p:nvCxnSpPr>
              <p:cNvPr id="104" name="Straight Connector 103"/>
              <p:cNvCxnSpPr/>
              <p:nvPr/>
            </p:nvCxnSpPr>
            <p:spPr>
              <a:xfrm>
                <a:off x="270640" y="5307735"/>
                <a:ext cx="76810" cy="54877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347450" y="5856507"/>
                <a:ext cx="4307864"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flipV="1">
                <a:off x="4655314" y="3387031"/>
                <a:ext cx="0" cy="2469476"/>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flipH="1">
                <a:off x="2530727" y="3387031"/>
                <a:ext cx="212458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08" name="Freeform 107"/>
              <p:cNvSpPr/>
              <p:nvPr/>
            </p:nvSpPr>
            <p:spPr>
              <a:xfrm>
                <a:off x="270640" y="3390676"/>
                <a:ext cx="2260087" cy="1917059"/>
              </a:xfrm>
              <a:custGeom>
                <a:avLst/>
                <a:gdLst>
                  <a:gd name="connsiteX0" fmla="*/ 0 w 3071673"/>
                  <a:gd name="connsiteY0" fmla="*/ 2689934 h 2689934"/>
                  <a:gd name="connsiteX1" fmla="*/ 1953087 w 3071673"/>
                  <a:gd name="connsiteY1" fmla="*/ 1766656 h 2689934"/>
                  <a:gd name="connsiteX2" fmla="*/ 3071673 w 3071673"/>
                  <a:gd name="connsiteY2" fmla="*/ 0 h 2689934"/>
                </a:gdLst>
                <a:ahLst/>
                <a:cxnLst>
                  <a:cxn ang="0">
                    <a:pos x="connsiteX0" y="connsiteY0"/>
                  </a:cxn>
                  <a:cxn ang="0">
                    <a:pos x="connsiteX1" y="connsiteY1"/>
                  </a:cxn>
                  <a:cxn ang="0">
                    <a:pos x="connsiteX2" y="connsiteY2"/>
                  </a:cxn>
                </a:cxnLst>
                <a:rect l="l" t="t" r="r" b="b"/>
                <a:pathLst>
                  <a:path w="3071673" h="2689934">
                    <a:moveTo>
                      <a:pt x="0" y="2689934"/>
                    </a:moveTo>
                    <a:cubicBezTo>
                      <a:pt x="720571" y="2452456"/>
                      <a:pt x="1441142" y="2214978"/>
                      <a:pt x="1953087" y="1766656"/>
                    </a:cubicBezTo>
                    <a:cubicBezTo>
                      <a:pt x="2465033" y="1318334"/>
                      <a:pt x="2768353" y="659167"/>
                      <a:pt x="3071673" y="0"/>
                    </a:cubicBezTo>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9" name="Oval 68"/>
            <p:cNvSpPr/>
            <p:nvPr/>
          </p:nvSpPr>
          <p:spPr>
            <a:xfrm>
              <a:off x="2861105" y="3553328"/>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5823955" y="3200925"/>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 name="Straight Connector 70"/>
            <p:cNvCxnSpPr/>
            <p:nvPr/>
          </p:nvCxnSpPr>
          <p:spPr>
            <a:xfrm>
              <a:off x="5862360" y="3047305"/>
              <a:ext cx="0" cy="145939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aphicFrame>
          <p:nvGraphicFramePr>
            <p:cNvPr id="72" name="Object 71"/>
            <p:cNvGraphicFramePr>
              <a:graphicFrameLocks noChangeAspect="1"/>
            </p:cNvGraphicFramePr>
            <p:nvPr>
              <p:extLst>
                <p:ext uri="{D42A27DB-BD31-4B8C-83A1-F6EECF244321}">
                  <p14:modId xmlns:p14="http://schemas.microsoft.com/office/powerpoint/2010/main" val="3963057530"/>
                </p:ext>
              </p:extLst>
            </p:nvPr>
          </p:nvGraphicFramePr>
          <p:xfrm>
            <a:off x="5472285" y="4525830"/>
            <a:ext cx="762000" cy="285750"/>
          </p:xfrm>
          <a:graphic>
            <a:graphicData uri="http://schemas.openxmlformats.org/presentationml/2006/ole">
              <mc:AlternateContent xmlns:mc="http://schemas.openxmlformats.org/markup-compatibility/2006">
                <mc:Choice xmlns:v="urn:schemas-microsoft-com:vml" Requires="v">
                  <p:oleObj name="Equation" r:id="rId21" imgW="609480" imgH="228600" progId="">
                    <p:embed/>
                  </p:oleObj>
                </mc:Choice>
                <mc:Fallback>
                  <p:oleObj name="Equation" r:id="rId21" imgW="609480" imgH="228600" progId="">
                    <p:embed/>
                    <p:pic>
                      <p:nvPicPr>
                        <p:cNvPr id="0" name="Picture 930"/>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472285" y="4525830"/>
                          <a:ext cx="762000"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3" name="Object 72"/>
            <p:cNvGraphicFramePr>
              <a:graphicFrameLocks noChangeAspect="1"/>
            </p:cNvGraphicFramePr>
            <p:nvPr>
              <p:extLst>
                <p:ext uri="{D42A27DB-BD31-4B8C-83A1-F6EECF244321}">
                  <p14:modId xmlns:p14="http://schemas.microsoft.com/office/powerpoint/2010/main" val="758993721"/>
                </p:ext>
              </p:extLst>
            </p:nvPr>
          </p:nvGraphicFramePr>
          <p:xfrm>
            <a:off x="2810562" y="5146965"/>
            <a:ext cx="2746375" cy="317500"/>
          </p:xfrm>
          <a:graphic>
            <a:graphicData uri="http://schemas.openxmlformats.org/presentationml/2006/ole">
              <mc:AlternateContent xmlns:mc="http://schemas.openxmlformats.org/markup-compatibility/2006">
                <mc:Choice xmlns:v="urn:schemas-microsoft-com:vml" Requires="v">
                  <p:oleObj name="Equation" r:id="rId23" imgW="2197080" imgH="253800" progId="">
                    <p:embed/>
                  </p:oleObj>
                </mc:Choice>
                <mc:Fallback>
                  <p:oleObj name="Equation" r:id="rId23" imgW="2197080" imgH="253800" progId="">
                    <p:embed/>
                    <p:pic>
                      <p:nvPicPr>
                        <p:cNvPr id="0" name="Picture 931"/>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810562" y="5146965"/>
                          <a:ext cx="2746375"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4" name="Freeform 73"/>
            <p:cNvSpPr/>
            <p:nvPr/>
          </p:nvSpPr>
          <p:spPr>
            <a:xfrm>
              <a:off x="3558060" y="2547126"/>
              <a:ext cx="2983793" cy="1572658"/>
            </a:xfrm>
            <a:custGeom>
              <a:avLst/>
              <a:gdLst>
                <a:gd name="connsiteX0" fmla="*/ 0 w 2581275"/>
                <a:gd name="connsiteY0" fmla="*/ 1685925 h 1685925"/>
                <a:gd name="connsiteX1" fmla="*/ 1471613 w 2581275"/>
                <a:gd name="connsiteY1" fmla="*/ 1204912 h 1685925"/>
                <a:gd name="connsiteX2" fmla="*/ 2581275 w 2581275"/>
                <a:gd name="connsiteY2" fmla="*/ 0 h 1685925"/>
              </a:gdLst>
              <a:ahLst/>
              <a:cxnLst>
                <a:cxn ang="0">
                  <a:pos x="connsiteX0" y="connsiteY0"/>
                </a:cxn>
                <a:cxn ang="0">
                  <a:pos x="connsiteX1" y="connsiteY1"/>
                </a:cxn>
                <a:cxn ang="0">
                  <a:pos x="connsiteX2" y="connsiteY2"/>
                </a:cxn>
              </a:cxnLst>
              <a:rect l="l" t="t" r="r" b="b"/>
              <a:pathLst>
                <a:path w="2581275" h="1685925">
                  <a:moveTo>
                    <a:pt x="0" y="1685925"/>
                  </a:moveTo>
                  <a:cubicBezTo>
                    <a:pt x="520700" y="1585912"/>
                    <a:pt x="1041401" y="1485899"/>
                    <a:pt x="1471613" y="1204912"/>
                  </a:cubicBezTo>
                  <a:cubicBezTo>
                    <a:pt x="1901825" y="923925"/>
                    <a:pt x="2241550" y="461962"/>
                    <a:pt x="2581275" y="0"/>
                  </a:cubicBezTo>
                </a:path>
              </a:pathLst>
            </a:custGeom>
            <a:noFill/>
            <a:ln w="9525">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5" name="Object 74"/>
            <p:cNvGraphicFramePr>
              <a:graphicFrameLocks noChangeAspect="1"/>
            </p:cNvGraphicFramePr>
            <p:nvPr>
              <p:extLst>
                <p:ext uri="{D42A27DB-BD31-4B8C-83A1-F6EECF244321}">
                  <p14:modId xmlns:p14="http://schemas.microsoft.com/office/powerpoint/2010/main" val="2689441064"/>
                </p:ext>
              </p:extLst>
            </p:nvPr>
          </p:nvGraphicFramePr>
          <p:xfrm>
            <a:off x="6279150" y="2319205"/>
            <a:ext cx="746125" cy="301625"/>
          </p:xfrm>
          <a:graphic>
            <a:graphicData uri="http://schemas.openxmlformats.org/presentationml/2006/ole">
              <mc:AlternateContent xmlns:mc="http://schemas.openxmlformats.org/markup-compatibility/2006">
                <mc:Choice xmlns:v="urn:schemas-microsoft-com:vml" Requires="v">
                  <p:oleObj name="Equation" r:id="rId25" imgW="596880" imgH="241200" progId="">
                    <p:embed/>
                  </p:oleObj>
                </mc:Choice>
                <mc:Fallback>
                  <p:oleObj name="Equation" r:id="rId25" imgW="596880" imgH="241200" progId="">
                    <p:embed/>
                    <p:pic>
                      <p:nvPicPr>
                        <p:cNvPr id="0" name="Picture 932"/>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6279150" y="2319205"/>
                          <a:ext cx="746125"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6" name="Object 75"/>
            <p:cNvGraphicFramePr>
              <a:graphicFrameLocks noChangeAspect="1"/>
            </p:cNvGraphicFramePr>
            <p:nvPr>
              <p:extLst>
                <p:ext uri="{D42A27DB-BD31-4B8C-83A1-F6EECF244321}">
                  <p14:modId xmlns:p14="http://schemas.microsoft.com/office/powerpoint/2010/main" val="3981571195"/>
                </p:ext>
              </p:extLst>
            </p:nvPr>
          </p:nvGraphicFramePr>
          <p:xfrm>
            <a:off x="4158292" y="2531287"/>
            <a:ext cx="222250" cy="301625"/>
          </p:xfrm>
          <a:graphic>
            <a:graphicData uri="http://schemas.openxmlformats.org/presentationml/2006/ole">
              <mc:AlternateContent xmlns:mc="http://schemas.openxmlformats.org/markup-compatibility/2006">
                <mc:Choice xmlns:v="urn:schemas-microsoft-com:vml" Requires="v">
                  <p:oleObj name="Equation" r:id="rId27" imgW="177480" imgH="241200" progId="">
                    <p:embed/>
                  </p:oleObj>
                </mc:Choice>
                <mc:Fallback>
                  <p:oleObj name="Equation" r:id="rId27" imgW="177480" imgH="241200" progId="">
                    <p:embed/>
                    <p:pic>
                      <p:nvPicPr>
                        <p:cNvPr id="0" name="Picture 933"/>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158292" y="2531287"/>
                          <a:ext cx="22225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77" name="Straight Connector 76"/>
            <p:cNvCxnSpPr/>
            <p:nvPr/>
          </p:nvCxnSpPr>
          <p:spPr>
            <a:xfrm>
              <a:off x="4234217" y="2125585"/>
              <a:ext cx="2573135" cy="176663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78" name="Object 77"/>
            <p:cNvGraphicFramePr>
              <a:graphicFrameLocks noChangeAspect="1"/>
            </p:cNvGraphicFramePr>
            <p:nvPr>
              <p:extLst>
                <p:ext uri="{D42A27DB-BD31-4B8C-83A1-F6EECF244321}">
                  <p14:modId xmlns:p14="http://schemas.microsoft.com/office/powerpoint/2010/main" val="811192618"/>
                </p:ext>
              </p:extLst>
            </p:nvPr>
          </p:nvGraphicFramePr>
          <p:xfrm>
            <a:off x="2660351" y="1808085"/>
            <a:ext cx="1508125" cy="317500"/>
          </p:xfrm>
          <a:graphic>
            <a:graphicData uri="http://schemas.openxmlformats.org/presentationml/2006/ole">
              <mc:AlternateContent xmlns:mc="http://schemas.openxmlformats.org/markup-compatibility/2006">
                <mc:Choice xmlns:v="urn:schemas-microsoft-com:vml" Requires="v">
                  <p:oleObj name="Equation" r:id="rId29" imgW="1206360" imgH="253800" progId="">
                    <p:embed/>
                  </p:oleObj>
                </mc:Choice>
                <mc:Fallback>
                  <p:oleObj name="Equation" r:id="rId29" imgW="1206360" imgH="253800" progId="">
                    <p:embed/>
                    <p:pic>
                      <p:nvPicPr>
                        <p:cNvPr id="0" name="Picture 934"/>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2660351" y="1808085"/>
                          <a:ext cx="1508125"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9" name="Object 78"/>
            <p:cNvGraphicFramePr>
              <a:graphicFrameLocks noChangeAspect="1"/>
            </p:cNvGraphicFramePr>
            <p:nvPr>
              <p:extLst>
                <p:ext uri="{D42A27DB-BD31-4B8C-83A1-F6EECF244321}">
                  <p14:modId xmlns:p14="http://schemas.microsoft.com/office/powerpoint/2010/main" val="3694928970"/>
                </p:ext>
              </p:extLst>
            </p:nvPr>
          </p:nvGraphicFramePr>
          <p:xfrm>
            <a:off x="902450" y="3001587"/>
            <a:ext cx="1508125" cy="317500"/>
          </p:xfrm>
          <a:graphic>
            <a:graphicData uri="http://schemas.openxmlformats.org/presentationml/2006/ole">
              <mc:AlternateContent xmlns:mc="http://schemas.openxmlformats.org/markup-compatibility/2006">
                <mc:Choice xmlns:v="urn:schemas-microsoft-com:vml" Requires="v">
                  <p:oleObj name="Equation" r:id="rId31" imgW="1206360" imgH="253800" progId="">
                    <p:embed/>
                  </p:oleObj>
                </mc:Choice>
                <mc:Fallback>
                  <p:oleObj name="Equation" r:id="rId31" imgW="1206360" imgH="253800" progId="">
                    <p:embed/>
                    <p:pic>
                      <p:nvPicPr>
                        <p:cNvPr id="0" name="Picture 935"/>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902450" y="3001587"/>
                          <a:ext cx="1508125"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80" name="Straight Connector 79"/>
            <p:cNvCxnSpPr/>
            <p:nvPr/>
          </p:nvCxnSpPr>
          <p:spPr>
            <a:xfrm>
              <a:off x="5883997" y="3239330"/>
              <a:ext cx="748466" cy="728"/>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graphicFrame>
          <p:nvGraphicFramePr>
            <p:cNvPr id="81" name="Object 80"/>
            <p:cNvGraphicFramePr>
              <a:graphicFrameLocks noChangeAspect="1"/>
            </p:cNvGraphicFramePr>
            <p:nvPr>
              <p:extLst>
                <p:ext uri="{D42A27DB-BD31-4B8C-83A1-F6EECF244321}">
                  <p14:modId xmlns:p14="http://schemas.microsoft.com/office/powerpoint/2010/main" val="2522383661"/>
                </p:ext>
              </p:extLst>
            </p:nvPr>
          </p:nvGraphicFramePr>
          <p:xfrm>
            <a:off x="5896489" y="3354941"/>
            <a:ext cx="111125" cy="204788"/>
          </p:xfrm>
          <a:graphic>
            <a:graphicData uri="http://schemas.openxmlformats.org/presentationml/2006/ole">
              <mc:AlternateContent xmlns:mc="http://schemas.openxmlformats.org/markup-compatibility/2006">
                <mc:Choice xmlns:v="urn:schemas-microsoft-com:vml" Requires="v">
                  <p:oleObj name="Equation" r:id="rId33" imgW="88560" imgH="164880" progId="">
                    <p:embed/>
                  </p:oleObj>
                </mc:Choice>
                <mc:Fallback>
                  <p:oleObj name="Equation" r:id="rId33" imgW="88560" imgH="164880" progId="">
                    <p:embed/>
                    <p:pic>
                      <p:nvPicPr>
                        <p:cNvPr id="0" name="Picture 93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96489" y="3354941"/>
                          <a:ext cx="111125" cy="20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 name="Object 81"/>
            <p:cNvGraphicFramePr>
              <a:graphicFrameLocks noChangeAspect="1"/>
            </p:cNvGraphicFramePr>
            <p:nvPr>
              <p:extLst>
                <p:ext uri="{D42A27DB-BD31-4B8C-83A1-F6EECF244321}">
                  <p14:modId xmlns:p14="http://schemas.microsoft.com/office/powerpoint/2010/main" val="859772662"/>
                </p:ext>
              </p:extLst>
            </p:nvPr>
          </p:nvGraphicFramePr>
          <p:xfrm>
            <a:off x="2833314" y="3294451"/>
            <a:ext cx="158750" cy="204788"/>
          </p:xfrm>
          <a:graphic>
            <a:graphicData uri="http://schemas.openxmlformats.org/presentationml/2006/ole">
              <mc:AlternateContent xmlns:mc="http://schemas.openxmlformats.org/markup-compatibility/2006">
                <mc:Choice xmlns:v="urn:schemas-microsoft-com:vml" Requires="v">
                  <p:oleObj name="Equation" r:id="rId34" imgW="126720" imgH="164880" progId="">
                    <p:embed/>
                  </p:oleObj>
                </mc:Choice>
                <mc:Fallback>
                  <p:oleObj name="Equation" r:id="rId34" imgW="126720" imgH="164880" progId="">
                    <p:embed/>
                    <p:pic>
                      <p:nvPicPr>
                        <p:cNvPr id="0" name="Picture 937"/>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2833314" y="3294451"/>
                          <a:ext cx="158750" cy="20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 name="Object 82"/>
            <p:cNvGraphicFramePr>
              <a:graphicFrameLocks noChangeAspect="1"/>
            </p:cNvGraphicFramePr>
            <p:nvPr>
              <p:extLst>
                <p:ext uri="{D42A27DB-BD31-4B8C-83A1-F6EECF244321}">
                  <p14:modId xmlns:p14="http://schemas.microsoft.com/office/powerpoint/2010/main" val="3940517074"/>
                </p:ext>
              </p:extLst>
            </p:nvPr>
          </p:nvGraphicFramePr>
          <p:xfrm>
            <a:off x="6693355" y="3095492"/>
            <a:ext cx="968375" cy="301625"/>
          </p:xfrm>
          <a:graphic>
            <a:graphicData uri="http://schemas.openxmlformats.org/presentationml/2006/ole">
              <mc:AlternateContent xmlns:mc="http://schemas.openxmlformats.org/markup-compatibility/2006">
                <mc:Choice xmlns:v="urn:schemas-microsoft-com:vml" Requires="v">
                  <p:oleObj name="Equation" r:id="rId36" imgW="774360" imgH="241200" progId="">
                    <p:embed/>
                  </p:oleObj>
                </mc:Choice>
                <mc:Fallback>
                  <p:oleObj name="Equation" r:id="rId36" imgW="774360" imgH="241200" progId="">
                    <p:embed/>
                    <p:pic>
                      <p:nvPicPr>
                        <p:cNvPr id="0" name="Picture 938"/>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6693355" y="3095492"/>
                          <a:ext cx="968375"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84" name="Straight Connector 83"/>
            <p:cNvCxnSpPr/>
            <p:nvPr/>
          </p:nvCxnSpPr>
          <p:spPr>
            <a:xfrm>
              <a:off x="3596101" y="3088517"/>
              <a:ext cx="0" cy="1378645"/>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aphicFrame>
          <p:nvGraphicFramePr>
            <p:cNvPr id="85" name="Object 84"/>
            <p:cNvGraphicFramePr>
              <a:graphicFrameLocks noChangeAspect="1"/>
            </p:cNvGraphicFramePr>
            <p:nvPr>
              <p:extLst>
                <p:ext uri="{D42A27DB-BD31-4B8C-83A1-F6EECF244321}">
                  <p14:modId xmlns:p14="http://schemas.microsoft.com/office/powerpoint/2010/main" val="3705479063"/>
                </p:ext>
              </p:extLst>
            </p:nvPr>
          </p:nvGraphicFramePr>
          <p:xfrm>
            <a:off x="3539167" y="4489444"/>
            <a:ext cx="841375" cy="301625"/>
          </p:xfrm>
          <a:graphic>
            <a:graphicData uri="http://schemas.openxmlformats.org/presentationml/2006/ole">
              <mc:AlternateContent xmlns:mc="http://schemas.openxmlformats.org/markup-compatibility/2006">
                <mc:Choice xmlns:v="urn:schemas-microsoft-com:vml" Requires="v">
                  <p:oleObj name="Equation" r:id="rId38" imgW="672840" imgH="241200" progId="">
                    <p:embed/>
                  </p:oleObj>
                </mc:Choice>
                <mc:Fallback>
                  <p:oleObj name="Equation" r:id="rId38" imgW="672840" imgH="241200" progId="">
                    <p:embed/>
                    <p:pic>
                      <p:nvPicPr>
                        <p:cNvPr id="0" name="Picture 939"/>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3539167" y="4489444"/>
                          <a:ext cx="841375"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86" name="Straight Connector 85"/>
            <p:cNvCxnSpPr>
              <a:stCxn id="70" idx="2"/>
            </p:cNvCxnSpPr>
            <p:nvPr/>
          </p:nvCxnSpPr>
          <p:spPr>
            <a:xfrm flipH="1">
              <a:off x="3596101" y="3239330"/>
              <a:ext cx="2227854" cy="0"/>
            </a:xfrm>
            <a:prstGeom prst="line">
              <a:avLst/>
            </a:prstGeom>
            <a:ln w="28575">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87" name="Object 86"/>
            <p:cNvGraphicFramePr>
              <a:graphicFrameLocks noChangeAspect="1"/>
            </p:cNvGraphicFramePr>
            <p:nvPr>
              <p:extLst>
                <p:ext uri="{D42A27DB-BD31-4B8C-83A1-F6EECF244321}">
                  <p14:modId xmlns:p14="http://schemas.microsoft.com/office/powerpoint/2010/main" val="1093496350"/>
                </p:ext>
              </p:extLst>
            </p:nvPr>
          </p:nvGraphicFramePr>
          <p:xfrm>
            <a:off x="6701605" y="3435217"/>
            <a:ext cx="1365250" cy="301625"/>
          </p:xfrm>
          <a:graphic>
            <a:graphicData uri="http://schemas.openxmlformats.org/presentationml/2006/ole">
              <mc:AlternateContent xmlns:mc="http://schemas.openxmlformats.org/markup-compatibility/2006">
                <mc:Choice xmlns:v="urn:schemas-microsoft-com:vml" Requires="v">
                  <p:oleObj name="Equation" r:id="rId40" imgW="1091880" imgH="241200" progId="">
                    <p:embed/>
                  </p:oleObj>
                </mc:Choice>
                <mc:Fallback>
                  <p:oleObj name="Equation" r:id="rId40" imgW="1091880" imgH="241200" progId="">
                    <p:embed/>
                    <p:pic>
                      <p:nvPicPr>
                        <p:cNvPr id="0" name="Picture 940"/>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6701605" y="3435217"/>
                          <a:ext cx="136525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88" name="Straight Connector 87"/>
            <p:cNvCxnSpPr/>
            <p:nvPr/>
          </p:nvCxnSpPr>
          <p:spPr>
            <a:xfrm>
              <a:off x="2899510" y="3594485"/>
              <a:ext cx="3732953" cy="0"/>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sp>
          <p:nvSpPr>
            <p:cNvPr id="89" name="Freeform 88"/>
            <p:cNvSpPr/>
            <p:nvPr/>
          </p:nvSpPr>
          <p:spPr>
            <a:xfrm>
              <a:off x="2937870" y="3240058"/>
              <a:ext cx="656948" cy="346229"/>
            </a:xfrm>
            <a:custGeom>
              <a:avLst/>
              <a:gdLst>
                <a:gd name="connsiteX0" fmla="*/ 656948 w 656948"/>
                <a:gd name="connsiteY0" fmla="*/ 0 h 346229"/>
                <a:gd name="connsiteX1" fmla="*/ 346229 w 656948"/>
                <a:gd name="connsiteY1" fmla="*/ 186431 h 346229"/>
                <a:gd name="connsiteX2" fmla="*/ 0 w 656948"/>
                <a:gd name="connsiteY2" fmla="*/ 346229 h 346229"/>
              </a:gdLst>
              <a:ahLst/>
              <a:cxnLst>
                <a:cxn ang="0">
                  <a:pos x="connsiteX0" y="connsiteY0"/>
                </a:cxn>
                <a:cxn ang="0">
                  <a:pos x="connsiteX1" y="connsiteY1"/>
                </a:cxn>
                <a:cxn ang="0">
                  <a:pos x="connsiteX2" y="connsiteY2"/>
                </a:cxn>
              </a:cxnLst>
              <a:rect l="l" t="t" r="r" b="b"/>
              <a:pathLst>
                <a:path w="656948" h="346229">
                  <a:moveTo>
                    <a:pt x="656948" y="0"/>
                  </a:moveTo>
                  <a:cubicBezTo>
                    <a:pt x="556334" y="64363"/>
                    <a:pt x="455720" y="128726"/>
                    <a:pt x="346229" y="186431"/>
                  </a:cubicBezTo>
                  <a:cubicBezTo>
                    <a:pt x="236738" y="244136"/>
                    <a:pt x="118369" y="295182"/>
                    <a:pt x="0" y="346229"/>
                  </a:cubicBezTo>
                </a:path>
              </a:pathLst>
            </a:custGeom>
            <a:noFill/>
            <a:ln w="28575">
              <a:prstDash val="sys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3452289" y="3553328"/>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p:cNvCxnSpPr>
              <a:stCxn id="89" idx="2"/>
              <a:endCxn id="90" idx="2"/>
            </p:cNvCxnSpPr>
            <p:nvPr/>
          </p:nvCxnSpPr>
          <p:spPr>
            <a:xfrm>
              <a:off x="2937870" y="3586287"/>
              <a:ext cx="514419" cy="5446"/>
            </a:xfrm>
            <a:prstGeom prst="line">
              <a:avLst/>
            </a:prstGeom>
            <a:ln w="28575">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92" name="Object 91"/>
            <p:cNvGraphicFramePr>
              <a:graphicFrameLocks noChangeAspect="1"/>
            </p:cNvGraphicFramePr>
            <p:nvPr>
              <p:extLst>
                <p:ext uri="{D42A27DB-BD31-4B8C-83A1-F6EECF244321}">
                  <p14:modId xmlns:p14="http://schemas.microsoft.com/office/powerpoint/2010/main" val="586918167"/>
                </p:ext>
              </p:extLst>
            </p:nvPr>
          </p:nvGraphicFramePr>
          <p:xfrm>
            <a:off x="3410219" y="3332666"/>
            <a:ext cx="142875" cy="220662"/>
          </p:xfrm>
          <a:graphic>
            <a:graphicData uri="http://schemas.openxmlformats.org/presentationml/2006/ole">
              <mc:AlternateContent xmlns:mc="http://schemas.openxmlformats.org/markup-compatibility/2006">
                <mc:Choice xmlns:v="urn:schemas-microsoft-com:vml" Requires="v">
                  <p:oleObj name="Equation" r:id="rId42" imgW="114120" imgH="177480" progId="">
                    <p:embed/>
                  </p:oleObj>
                </mc:Choice>
                <mc:Fallback>
                  <p:oleObj name="Equation" r:id="rId42" imgW="114120" imgH="177480" progId="">
                    <p:embed/>
                    <p:pic>
                      <p:nvPicPr>
                        <p:cNvPr id="0" name="Picture 941"/>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3410219" y="3332666"/>
                          <a:ext cx="142875" cy="220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3" name="Straight Connector 92"/>
            <p:cNvCxnSpPr/>
            <p:nvPr/>
          </p:nvCxnSpPr>
          <p:spPr>
            <a:xfrm>
              <a:off x="2500364" y="2917022"/>
              <a:ext cx="2270632" cy="1557085"/>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94" name="Object 93"/>
            <p:cNvGraphicFramePr>
              <a:graphicFrameLocks noChangeAspect="1"/>
            </p:cNvGraphicFramePr>
            <p:nvPr>
              <p:extLst>
                <p:ext uri="{D42A27DB-BD31-4B8C-83A1-F6EECF244321}">
                  <p14:modId xmlns:p14="http://schemas.microsoft.com/office/powerpoint/2010/main" val="2340918734"/>
                </p:ext>
              </p:extLst>
            </p:nvPr>
          </p:nvGraphicFramePr>
          <p:xfrm>
            <a:off x="1758219" y="2599522"/>
            <a:ext cx="1508125" cy="317500"/>
          </p:xfrm>
          <a:graphic>
            <a:graphicData uri="http://schemas.openxmlformats.org/presentationml/2006/ole">
              <mc:AlternateContent xmlns:mc="http://schemas.openxmlformats.org/markup-compatibility/2006">
                <mc:Choice xmlns:v="urn:schemas-microsoft-com:vml" Requires="v">
                  <p:oleObj name="Equation" r:id="rId44" imgW="1206360" imgH="253800" progId="">
                    <p:embed/>
                  </p:oleObj>
                </mc:Choice>
                <mc:Fallback>
                  <p:oleObj name="Equation" r:id="rId44" imgW="1206360" imgH="253800" progId="">
                    <p:embed/>
                    <p:pic>
                      <p:nvPicPr>
                        <p:cNvPr id="0" name="Picture 942"/>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1758219" y="2599522"/>
                          <a:ext cx="1508125"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5" name="Freeform 94"/>
            <p:cNvSpPr/>
            <p:nvPr/>
          </p:nvSpPr>
          <p:spPr>
            <a:xfrm>
              <a:off x="3076844" y="1898800"/>
              <a:ext cx="2945772" cy="1768985"/>
            </a:xfrm>
            <a:custGeom>
              <a:avLst/>
              <a:gdLst>
                <a:gd name="connsiteX0" fmla="*/ 0 w 2581275"/>
                <a:gd name="connsiteY0" fmla="*/ 1685925 h 1685925"/>
                <a:gd name="connsiteX1" fmla="*/ 1471613 w 2581275"/>
                <a:gd name="connsiteY1" fmla="*/ 1204912 h 1685925"/>
                <a:gd name="connsiteX2" fmla="*/ 2581275 w 2581275"/>
                <a:gd name="connsiteY2" fmla="*/ 0 h 1685925"/>
              </a:gdLst>
              <a:ahLst/>
              <a:cxnLst>
                <a:cxn ang="0">
                  <a:pos x="connsiteX0" y="connsiteY0"/>
                </a:cxn>
                <a:cxn ang="0">
                  <a:pos x="connsiteX1" y="connsiteY1"/>
                </a:cxn>
                <a:cxn ang="0">
                  <a:pos x="connsiteX2" y="connsiteY2"/>
                </a:cxn>
              </a:cxnLst>
              <a:rect l="l" t="t" r="r" b="b"/>
              <a:pathLst>
                <a:path w="2581275" h="1685925">
                  <a:moveTo>
                    <a:pt x="0" y="1685925"/>
                  </a:moveTo>
                  <a:cubicBezTo>
                    <a:pt x="520700" y="1585912"/>
                    <a:pt x="1041401" y="1485899"/>
                    <a:pt x="1471613" y="1204912"/>
                  </a:cubicBezTo>
                  <a:cubicBezTo>
                    <a:pt x="1901825" y="923925"/>
                    <a:pt x="2241550" y="461962"/>
                    <a:pt x="2581275" y="0"/>
                  </a:cubicBezTo>
                </a:path>
              </a:pathLst>
            </a:custGeom>
            <a:noFill/>
            <a:ln w="9525">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6" name="Object 95"/>
            <p:cNvGraphicFramePr>
              <a:graphicFrameLocks noChangeAspect="1"/>
            </p:cNvGraphicFramePr>
            <p:nvPr>
              <p:extLst>
                <p:ext uri="{D42A27DB-BD31-4B8C-83A1-F6EECF244321}">
                  <p14:modId xmlns:p14="http://schemas.microsoft.com/office/powerpoint/2010/main" val="2016956847"/>
                </p:ext>
              </p:extLst>
            </p:nvPr>
          </p:nvGraphicFramePr>
          <p:xfrm>
            <a:off x="4968606" y="2017580"/>
            <a:ext cx="762000" cy="301625"/>
          </p:xfrm>
          <a:graphic>
            <a:graphicData uri="http://schemas.openxmlformats.org/presentationml/2006/ole">
              <mc:AlternateContent xmlns:mc="http://schemas.openxmlformats.org/markup-compatibility/2006">
                <mc:Choice xmlns:v="urn:schemas-microsoft-com:vml" Requires="v">
                  <p:oleObj name="Equation" r:id="rId46" imgW="609480" imgH="241200" progId="">
                    <p:embed/>
                  </p:oleObj>
                </mc:Choice>
                <mc:Fallback>
                  <p:oleObj name="Equation" r:id="rId46" imgW="609480" imgH="241200" progId="">
                    <p:embed/>
                    <p:pic>
                      <p:nvPicPr>
                        <p:cNvPr id="0" name="Picture 943"/>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4968606" y="2017580"/>
                          <a:ext cx="76200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7" name="Straight Connector 96"/>
            <p:cNvCxnSpPr/>
            <p:nvPr/>
          </p:nvCxnSpPr>
          <p:spPr>
            <a:xfrm>
              <a:off x="3502064" y="3623193"/>
              <a:ext cx="0" cy="843969"/>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aphicFrame>
          <p:nvGraphicFramePr>
            <p:cNvPr id="98" name="Object 97"/>
            <p:cNvGraphicFramePr>
              <a:graphicFrameLocks noChangeAspect="1"/>
            </p:cNvGraphicFramePr>
            <p:nvPr>
              <p:extLst>
                <p:ext uri="{D42A27DB-BD31-4B8C-83A1-F6EECF244321}">
                  <p14:modId xmlns:p14="http://schemas.microsoft.com/office/powerpoint/2010/main" val="1973466707"/>
                </p:ext>
              </p:extLst>
            </p:nvPr>
          </p:nvGraphicFramePr>
          <p:xfrm>
            <a:off x="3424213" y="4842368"/>
            <a:ext cx="777875" cy="285750"/>
          </p:xfrm>
          <a:graphic>
            <a:graphicData uri="http://schemas.openxmlformats.org/presentationml/2006/ole">
              <mc:AlternateContent xmlns:mc="http://schemas.openxmlformats.org/markup-compatibility/2006">
                <mc:Choice xmlns:v="urn:schemas-microsoft-com:vml" Requires="v">
                  <p:oleObj name="Equation" r:id="rId48" imgW="622080" imgH="228600" progId="">
                    <p:embed/>
                  </p:oleObj>
                </mc:Choice>
                <mc:Fallback>
                  <p:oleObj name="Equation" r:id="rId48" imgW="622080" imgH="228600" progId="">
                    <p:embed/>
                    <p:pic>
                      <p:nvPicPr>
                        <p:cNvPr id="0" name="Picture 944"/>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3424213" y="4842368"/>
                          <a:ext cx="777875"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9" name="Straight Connector 98"/>
            <p:cNvCxnSpPr/>
            <p:nvPr/>
          </p:nvCxnSpPr>
          <p:spPr>
            <a:xfrm>
              <a:off x="5520784" y="2620830"/>
              <a:ext cx="873581" cy="1614675"/>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00" name="Object 99"/>
            <p:cNvGraphicFramePr>
              <a:graphicFrameLocks noChangeAspect="1"/>
            </p:cNvGraphicFramePr>
            <p:nvPr>
              <p:extLst>
                <p:ext uri="{D42A27DB-BD31-4B8C-83A1-F6EECF244321}">
                  <p14:modId xmlns:p14="http://schemas.microsoft.com/office/powerpoint/2010/main" val="3950370002"/>
                </p:ext>
              </p:extLst>
            </p:nvPr>
          </p:nvGraphicFramePr>
          <p:xfrm>
            <a:off x="6292038" y="3847710"/>
            <a:ext cx="1492250" cy="317500"/>
          </p:xfrm>
          <a:graphic>
            <a:graphicData uri="http://schemas.openxmlformats.org/presentationml/2006/ole">
              <mc:AlternateContent xmlns:mc="http://schemas.openxmlformats.org/markup-compatibility/2006">
                <mc:Choice xmlns:v="urn:schemas-microsoft-com:vml" Requires="v">
                  <p:oleObj name="Equation" r:id="rId50" imgW="1193760" imgH="253800" progId="">
                    <p:embed/>
                  </p:oleObj>
                </mc:Choice>
                <mc:Fallback>
                  <p:oleObj name="Equation" r:id="rId50" imgW="1193760" imgH="253800" progId="">
                    <p:embed/>
                    <p:pic>
                      <p:nvPicPr>
                        <p:cNvPr id="0" name="Picture 945"/>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6292038" y="3847710"/>
                          <a:ext cx="149225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01" name="Straight Connector 100"/>
            <p:cNvCxnSpPr/>
            <p:nvPr/>
          </p:nvCxnSpPr>
          <p:spPr>
            <a:xfrm flipV="1">
              <a:off x="2899510" y="4525830"/>
              <a:ext cx="0" cy="621135"/>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flipV="1">
              <a:off x="3490694" y="4531802"/>
              <a:ext cx="0" cy="310566"/>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03" name="Object 102"/>
            <p:cNvGraphicFramePr>
              <a:graphicFrameLocks noChangeAspect="1"/>
            </p:cNvGraphicFramePr>
            <p:nvPr>
              <p:extLst>
                <p:ext uri="{D42A27DB-BD31-4B8C-83A1-F6EECF244321}">
                  <p14:modId xmlns:p14="http://schemas.microsoft.com/office/powerpoint/2010/main" val="174666911"/>
                </p:ext>
              </p:extLst>
            </p:nvPr>
          </p:nvGraphicFramePr>
          <p:xfrm>
            <a:off x="2807902" y="5579652"/>
            <a:ext cx="3538845" cy="396750"/>
          </p:xfrm>
          <a:graphic>
            <a:graphicData uri="http://schemas.openxmlformats.org/presentationml/2006/ole">
              <mc:AlternateContent xmlns:mc="http://schemas.openxmlformats.org/markup-compatibility/2006">
                <mc:Choice xmlns:v="urn:schemas-microsoft-com:vml" Requires="v">
                  <p:oleObj name="Equation" r:id="rId52" imgW="2831760" imgH="317160" progId="">
                    <p:embed/>
                  </p:oleObj>
                </mc:Choice>
                <mc:Fallback>
                  <p:oleObj name="Equation" r:id="rId52" imgW="2831760" imgH="317160" progId="">
                    <p:embed/>
                    <p:pic>
                      <p:nvPicPr>
                        <p:cNvPr id="0" name="Picture 946"/>
                        <p:cNvPicPr>
                          <a:picLocks noChangeAspect="1" noChangeArrowheads="1"/>
                        </p:cNvPicPr>
                        <p:nvPr/>
                      </p:nvPicPr>
                      <p:blipFill>
                        <a:blip r:embed="rId53">
                          <a:extLst>
                            <a:ext uri="{28A0092B-C50C-407E-A947-70E740481C1C}">
                              <a14:useLocalDpi xmlns:a14="http://schemas.microsoft.com/office/drawing/2010/main" val="0"/>
                            </a:ext>
                          </a:extLst>
                        </a:blip>
                        <a:srcRect/>
                        <a:stretch>
                          <a:fillRect/>
                        </a:stretch>
                      </p:blipFill>
                      <p:spPr bwMode="auto">
                        <a:xfrm>
                          <a:off x="2807902" y="5579652"/>
                          <a:ext cx="3538845" cy="396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31" name="TextBox 30"/>
          <p:cNvSpPr txBox="1"/>
          <p:nvPr/>
        </p:nvSpPr>
        <p:spPr>
          <a:xfrm>
            <a:off x="309045" y="1138613"/>
            <a:ext cx="4954810" cy="1200329"/>
          </a:xfrm>
          <a:prstGeom prst="rect">
            <a:avLst/>
          </a:prstGeom>
          <a:noFill/>
        </p:spPr>
        <p:txBody>
          <a:bodyPr wrap="square" rtlCol="0">
            <a:spAutoFit/>
          </a:bodyPr>
          <a:lstStyle/>
          <a:p>
            <a:r>
              <a:rPr lang="en-US" sz="2400" dirty="0">
                <a:latin typeface="Arial" pitchFamily="34" charset="0"/>
                <a:ea typeface="Tahoma" pitchFamily="34" charset="0"/>
                <a:cs typeface="Tahoma" pitchFamily="34" charset="0"/>
              </a:rPr>
              <a:t>The relative humidity leaving the heating section can be read from the psychrometric chart,</a:t>
            </a:r>
          </a:p>
        </p:txBody>
      </p:sp>
      <p:graphicFrame>
        <p:nvGraphicFramePr>
          <p:cNvPr id="32" name="Object 31"/>
          <p:cNvGraphicFramePr>
            <a:graphicFrameLocks noChangeAspect="1"/>
          </p:cNvGraphicFramePr>
          <p:nvPr>
            <p:extLst>
              <p:ext uri="{D42A27DB-BD31-4B8C-83A1-F6EECF244321}">
                <p14:modId xmlns:p14="http://schemas.microsoft.com/office/powerpoint/2010/main" val="665247018"/>
              </p:ext>
            </p:extLst>
          </p:nvPr>
        </p:nvGraphicFramePr>
        <p:xfrm>
          <a:off x="2306105" y="2490696"/>
          <a:ext cx="1333500" cy="361950"/>
        </p:xfrm>
        <a:graphic>
          <a:graphicData uri="http://schemas.openxmlformats.org/presentationml/2006/ole">
            <mc:AlternateContent xmlns:mc="http://schemas.openxmlformats.org/markup-compatibility/2006">
              <mc:Choice xmlns:v="urn:schemas-microsoft-com:vml" Requires="v">
                <p:oleObj name="Equation" r:id="rId54" imgW="888840" imgH="241200" progId="">
                  <p:embed/>
                </p:oleObj>
              </mc:Choice>
              <mc:Fallback>
                <p:oleObj name="Equation" r:id="rId54" imgW="888840" imgH="241200" progId="">
                  <p:embed/>
                  <p:pic>
                    <p:nvPicPr>
                      <p:cNvPr id="0" name="Picture 947"/>
                      <p:cNvPicPr>
                        <a:picLocks noChangeAspect="1" noChangeArrowheads="1"/>
                      </p:cNvPicPr>
                      <p:nvPr/>
                    </p:nvPicPr>
                    <p:blipFill>
                      <a:blip r:embed="rId55">
                        <a:extLst>
                          <a:ext uri="{28A0092B-C50C-407E-A947-70E740481C1C}">
                            <a14:useLocalDpi xmlns:a14="http://schemas.microsoft.com/office/drawing/2010/main" val="0"/>
                          </a:ext>
                        </a:extLst>
                      </a:blip>
                      <a:srcRect/>
                      <a:stretch>
                        <a:fillRect/>
                      </a:stretch>
                    </p:blipFill>
                    <p:spPr bwMode="auto">
                      <a:xfrm>
                        <a:off x="2306105" y="2490696"/>
                        <a:ext cx="1333500"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9" name="TextBox 108"/>
          <p:cNvSpPr txBox="1"/>
          <p:nvPr/>
        </p:nvSpPr>
        <p:spPr>
          <a:xfrm>
            <a:off x="309045" y="3120955"/>
            <a:ext cx="4954810" cy="461665"/>
          </a:xfrm>
          <a:prstGeom prst="rect">
            <a:avLst/>
          </a:prstGeom>
          <a:noFill/>
        </p:spPr>
        <p:txBody>
          <a:bodyPr wrap="square" rtlCol="0">
            <a:spAutoFit/>
          </a:bodyPr>
          <a:lstStyle/>
          <a:p>
            <a:r>
              <a:rPr lang="en-US" sz="2400" dirty="0">
                <a:latin typeface="Arial" pitchFamily="34" charset="0"/>
                <a:ea typeface="Tahoma" pitchFamily="34" charset="0"/>
                <a:cs typeface="Tahoma" pitchFamily="34" charset="0"/>
              </a:rPr>
              <a:t>Heating section analysis …</a:t>
            </a:r>
          </a:p>
        </p:txBody>
      </p:sp>
      <p:sp>
        <p:nvSpPr>
          <p:cNvPr id="110" name="Rectangle 109"/>
          <p:cNvSpPr/>
          <p:nvPr/>
        </p:nvSpPr>
        <p:spPr>
          <a:xfrm>
            <a:off x="7499140" y="457200"/>
            <a:ext cx="1028575" cy="852967"/>
          </a:xfrm>
          <a:prstGeom prst="rect">
            <a:avLst/>
          </a:prstGeom>
          <a:noFill/>
          <a:ln w="9525">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1" name="Object 110"/>
          <p:cNvGraphicFramePr>
            <a:graphicFrameLocks noChangeAspect="1"/>
          </p:cNvGraphicFramePr>
          <p:nvPr>
            <p:extLst>
              <p:ext uri="{D42A27DB-BD31-4B8C-83A1-F6EECF244321}">
                <p14:modId xmlns:p14="http://schemas.microsoft.com/office/powerpoint/2010/main" val="2928715015"/>
              </p:ext>
            </p:extLst>
          </p:nvPr>
        </p:nvGraphicFramePr>
        <p:xfrm>
          <a:off x="2229295" y="3795555"/>
          <a:ext cx="1733400" cy="419040"/>
        </p:xfrm>
        <a:graphic>
          <a:graphicData uri="http://schemas.openxmlformats.org/presentationml/2006/ole">
            <mc:AlternateContent xmlns:mc="http://schemas.openxmlformats.org/markup-compatibility/2006">
              <mc:Choice xmlns:v="urn:schemas-microsoft-com:vml" Requires="v">
                <p:oleObj name="Equation" r:id="rId56" imgW="1155600" imgH="279360" progId="">
                  <p:embed/>
                </p:oleObj>
              </mc:Choice>
              <mc:Fallback>
                <p:oleObj name="Equation" r:id="rId56" imgW="1155600" imgH="279360" progId="">
                  <p:embed/>
                  <p:pic>
                    <p:nvPicPr>
                      <p:cNvPr id="0" name="Picture 948"/>
                      <p:cNvPicPr>
                        <a:picLocks noChangeAspect="1" noChangeArrowheads="1"/>
                      </p:cNvPicPr>
                      <p:nvPr/>
                    </p:nvPicPr>
                    <p:blipFill>
                      <a:blip r:embed="rId57">
                        <a:extLst>
                          <a:ext uri="{28A0092B-C50C-407E-A947-70E740481C1C}">
                            <a14:useLocalDpi xmlns:a14="http://schemas.microsoft.com/office/drawing/2010/main" val="0"/>
                          </a:ext>
                        </a:extLst>
                      </a:blip>
                      <a:srcRect/>
                      <a:stretch>
                        <a:fillRect/>
                      </a:stretch>
                    </p:blipFill>
                    <p:spPr bwMode="auto">
                      <a:xfrm>
                        <a:off x="2229295" y="3795555"/>
                        <a:ext cx="1733400" cy="4190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 name="Object 111"/>
          <p:cNvGraphicFramePr>
            <a:graphicFrameLocks noChangeAspect="1"/>
          </p:cNvGraphicFramePr>
          <p:nvPr>
            <p:extLst>
              <p:ext uri="{D42A27DB-BD31-4B8C-83A1-F6EECF244321}">
                <p14:modId xmlns:p14="http://schemas.microsoft.com/office/powerpoint/2010/main" val="3754864945"/>
              </p:ext>
            </p:extLst>
          </p:nvPr>
        </p:nvGraphicFramePr>
        <p:xfrm>
          <a:off x="2235115" y="4433020"/>
          <a:ext cx="5524500" cy="685800"/>
        </p:xfrm>
        <a:graphic>
          <a:graphicData uri="http://schemas.openxmlformats.org/presentationml/2006/ole">
            <mc:AlternateContent xmlns:mc="http://schemas.openxmlformats.org/markup-compatibility/2006">
              <mc:Choice xmlns:v="urn:schemas-microsoft-com:vml" Requires="v">
                <p:oleObj name="Equation" r:id="rId58" imgW="3682800" imgH="457200" progId="">
                  <p:embed/>
                </p:oleObj>
              </mc:Choice>
              <mc:Fallback>
                <p:oleObj name="Equation" r:id="rId58" imgW="3682800" imgH="457200" progId="">
                  <p:embed/>
                  <p:pic>
                    <p:nvPicPr>
                      <p:cNvPr id="0" name="Picture 949"/>
                      <p:cNvPicPr>
                        <a:picLocks noChangeAspect="1" noChangeArrowheads="1"/>
                      </p:cNvPicPr>
                      <p:nvPr/>
                    </p:nvPicPr>
                    <p:blipFill>
                      <a:blip r:embed="rId59">
                        <a:extLst>
                          <a:ext uri="{28A0092B-C50C-407E-A947-70E740481C1C}">
                            <a14:useLocalDpi xmlns:a14="http://schemas.microsoft.com/office/drawing/2010/main" val="0"/>
                          </a:ext>
                        </a:extLst>
                      </a:blip>
                      <a:srcRect/>
                      <a:stretch>
                        <a:fillRect/>
                      </a:stretch>
                    </p:blipFill>
                    <p:spPr bwMode="auto">
                      <a:xfrm>
                        <a:off x="2235115" y="4433020"/>
                        <a:ext cx="55245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7326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ppt_w</p:attrName>
                                        </p:attrNameLst>
                                      </p:cBhvr>
                                      <p:tavLst>
                                        <p:tav tm="0">
                                          <p:val>
                                            <p:fltVal val="0"/>
                                          </p:val>
                                        </p:tav>
                                        <p:tav tm="100000">
                                          <p:val>
                                            <p:strVal val="#ppt_w"/>
                                          </p:val>
                                        </p:tav>
                                      </p:tavLst>
                                    </p:anim>
                                    <p:anim calcmode="lin" valueType="num">
                                      <p:cBhvr>
                                        <p:cTn id="8" dur="500" fill="hold"/>
                                        <p:tgtEl>
                                          <p:spTgt spid="32"/>
                                        </p:tgtEl>
                                        <p:attrNameLst>
                                          <p:attrName>ppt_h</p:attrName>
                                        </p:attrNameLst>
                                      </p:cBhvr>
                                      <p:tavLst>
                                        <p:tav tm="0">
                                          <p:val>
                                            <p:fltVal val="0"/>
                                          </p:val>
                                        </p:tav>
                                        <p:tav tm="100000">
                                          <p:val>
                                            <p:strVal val="#ppt_h"/>
                                          </p:val>
                                        </p:tav>
                                      </p:tavLst>
                                    </p:anim>
                                    <p:animEffect transition="in" filter="fade">
                                      <p:cBhvr>
                                        <p:cTn id="9" dur="500"/>
                                        <p:tgtEl>
                                          <p:spTgt spid="3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09"/>
                                        </p:tgtEl>
                                        <p:attrNameLst>
                                          <p:attrName>style.visibility</p:attrName>
                                        </p:attrNameLst>
                                      </p:cBhvr>
                                      <p:to>
                                        <p:strVal val="visible"/>
                                      </p:to>
                                    </p:set>
                                    <p:animEffect transition="in" filter="fade">
                                      <p:cBhvr>
                                        <p:cTn id="14" dur="500"/>
                                        <p:tgtEl>
                                          <p:spTgt spid="109"/>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111"/>
                                        </p:tgtEl>
                                        <p:attrNameLst>
                                          <p:attrName>style.visibility</p:attrName>
                                        </p:attrNameLst>
                                      </p:cBhvr>
                                      <p:to>
                                        <p:strVal val="visible"/>
                                      </p:to>
                                    </p:set>
                                    <p:anim calcmode="lin" valueType="num">
                                      <p:cBhvr>
                                        <p:cTn id="19" dur="500" fill="hold"/>
                                        <p:tgtEl>
                                          <p:spTgt spid="111"/>
                                        </p:tgtEl>
                                        <p:attrNameLst>
                                          <p:attrName>ppt_w</p:attrName>
                                        </p:attrNameLst>
                                      </p:cBhvr>
                                      <p:tavLst>
                                        <p:tav tm="0">
                                          <p:val>
                                            <p:fltVal val="0"/>
                                          </p:val>
                                        </p:tav>
                                        <p:tav tm="100000">
                                          <p:val>
                                            <p:strVal val="#ppt_w"/>
                                          </p:val>
                                        </p:tav>
                                      </p:tavLst>
                                    </p:anim>
                                    <p:anim calcmode="lin" valueType="num">
                                      <p:cBhvr>
                                        <p:cTn id="20" dur="500" fill="hold"/>
                                        <p:tgtEl>
                                          <p:spTgt spid="111"/>
                                        </p:tgtEl>
                                        <p:attrNameLst>
                                          <p:attrName>ppt_h</p:attrName>
                                        </p:attrNameLst>
                                      </p:cBhvr>
                                      <p:tavLst>
                                        <p:tav tm="0">
                                          <p:val>
                                            <p:fltVal val="0"/>
                                          </p:val>
                                        </p:tav>
                                        <p:tav tm="100000">
                                          <p:val>
                                            <p:strVal val="#ppt_h"/>
                                          </p:val>
                                        </p:tav>
                                      </p:tavLst>
                                    </p:anim>
                                    <p:animEffect transition="in" filter="fade">
                                      <p:cBhvr>
                                        <p:cTn id="21" dur="500"/>
                                        <p:tgtEl>
                                          <p:spTgt spid="111"/>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112"/>
                                        </p:tgtEl>
                                        <p:attrNameLst>
                                          <p:attrName>style.visibility</p:attrName>
                                        </p:attrNameLst>
                                      </p:cBhvr>
                                      <p:to>
                                        <p:strVal val="visible"/>
                                      </p:to>
                                    </p:set>
                                    <p:anim calcmode="lin" valueType="num">
                                      <p:cBhvr>
                                        <p:cTn id="26" dur="500" fill="hold"/>
                                        <p:tgtEl>
                                          <p:spTgt spid="112"/>
                                        </p:tgtEl>
                                        <p:attrNameLst>
                                          <p:attrName>ppt_w</p:attrName>
                                        </p:attrNameLst>
                                      </p:cBhvr>
                                      <p:tavLst>
                                        <p:tav tm="0">
                                          <p:val>
                                            <p:fltVal val="0"/>
                                          </p:val>
                                        </p:tav>
                                        <p:tav tm="100000">
                                          <p:val>
                                            <p:strVal val="#ppt_w"/>
                                          </p:val>
                                        </p:tav>
                                      </p:tavLst>
                                    </p:anim>
                                    <p:anim calcmode="lin" valueType="num">
                                      <p:cBhvr>
                                        <p:cTn id="27" dur="500" fill="hold"/>
                                        <p:tgtEl>
                                          <p:spTgt spid="112"/>
                                        </p:tgtEl>
                                        <p:attrNameLst>
                                          <p:attrName>ppt_h</p:attrName>
                                        </p:attrNameLst>
                                      </p:cBhvr>
                                      <p:tavLst>
                                        <p:tav tm="0">
                                          <p:val>
                                            <p:fltVal val="0"/>
                                          </p:val>
                                        </p:tav>
                                        <p:tav tm="100000">
                                          <p:val>
                                            <p:strVal val="#ppt_h"/>
                                          </p:val>
                                        </p:tav>
                                      </p:tavLst>
                                    </p:anim>
                                    <p:animEffect transition="in" filter="fade">
                                      <p:cBhvr>
                                        <p:cTn id="28" dur="50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17</a:t>
            </a:fld>
            <a:endParaRPr lang="en-US" dirty="0"/>
          </a:p>
        </p:txBody>
      </p:sp>
      <p:cxnSp>
        <p:nvCxnSpPr>
          <p:cNvPr id="4" name="Straight Connector 3"/>
          <p:cNvCxnSpPr/>
          <p:nvPr/>
        </p:nvCxnSpPr>
        <p:spPr>
          <a:xfrm>
            <a:off x="1617398" y="1655210"/>
            <a:ext cx="20794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17398" y="2442150"/>
            <a:ext cx="2079418"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2063331" y="1655210"/>
            <a:ext cx="341007" cy="786940"/>
          </a:xfrm>
          <a:prstGeom prst="rect">
            <a:avLst/>
          </a:prstGeom>
          <a:pattFill prst="openDmnd">
            <a:fgClr>
              <a:schemeClr val="accent1"/>
            </a:fgClr>
            <a:bgClr>
              <a:schemeClr val="bg1"/>
            </a:bgClr>
          </a:patt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2233834" y="1340434"/>
            <a:ext cx="1" cy="472164"/>
          </a:xfrm>
          <a:prstGeom prst="straightConnector1">
            <a:avLst/>
          </a:prstGeom>
          <a:ln w="28575">
            <a:headEnd type="arrow"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8" name="Object 7"/>
          <p:cNvGraphicFramePr>
            <a:graphicFrameLocks noChangeAspect="1"/>
          </p:cNvGraphicFramePr>
          <p:nvPr>
            <p:extLst>
              <p:ext uri="{D42A27DB-BD31-4B8C-83A1-F6EECF244321}">
                <p14:modId xmlns:p14="http://schemas.microsoft.com/office/powerpoint/2010/main" val="3179348939"/>
              </p:ext>
            </p:extLst>
          </p:nvPr>
        </p:nvGraphicFramePr>
        <p:xfrm>
          <a:off x="2311504" y="1307393"/>
          <a:ext cx="234207" cy="260230"/>
        </p:xfrm>
        <a:graphic>
          <a:graphicData uri="http://schemas.openxmlformats.org/presentationml/2006/ole">
            <mc:AlternateContent xmlns:mc="http://schemas.openxmlformats.org/markup-compatibility/2006">
              <mc:Choice xmlns:v="urn:schemas-microsoft-com:vml" Requires="v">
                <p:oleObj name="Equation" r:id="rId3" imgW="228600" imgH="253800" progId="">
                  <p:embed/>
                </p:oleObj>
              </mc:Choice>
              <mc:Fallback>
                <p:oleObj name="Equation" r:id="rId3" imgW="228600" imgH="253800" progId="">
                  <p:embed/>
                  <p:pic>
                    <p:nvPicPr>
                      <p:cNvPr id="0" name="Picture 86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1504" y="1307393"/>
                        <a:ext cx="234207" cy="2602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 name="Straight Connector 8"/>
          <p:cNvCxnSpPr/>
          <p:nvPr/>
        </p:nvCxnSpPr>
        <p:spPr>
          <a:xfrm>
            <a:off x="1312751" y="2048680"/>
            <a:ext cx="445933"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0" name="Object 9"/>
          <p:cNvGraphicFramePr>
            <a:graphicFrameLocks noChangeAspect="1"/>
          </p:cNvGraphicFramePr>
          <p:nvPr>
            <p:extLst>
              <p:ext uri="{D42A27DB-BD31-4B8C-83A1-F6EECF244321}">
                <p14:modId xmlns:p14="http://schemas.microsoft.com/office/powerpoint/2010/main" val="3735991263"/>
              </p:ext>
            </p:extLst>
          </p:nvPr>
        </p:nvGraphicFramePr>
        <p:xfrm>
          <a:off x="1338789" y="1889384"/>
          <a:ext cx="75900" cy="139874"/>
        </p:xfrm>
        <a:graphic>
          <a:graphicData uri="http://schemas.openxmlformats.org/presentationml/2006/ole">
            <mc:AlternateContent xmlns:mc="http://schemas.openxmlformats.org/markup-compatibility/2006">
              <mc:Choice xmlns:v="urn:schemas-microsoft-com:vml" Requires="v">
                <p:oleObj name="Equation" r:id="rId5" imgW="88560" imgH="164880" progId="">
                  <p:embed/>
                </p:oleObj>
              </mc:Choice>
              <mc:Fallback>
                <p:oleObj name="Equation" r:id="rId5" imgW="88560" imgH="164880" progId="">
                  <p:embed/>
                  <p:pic>
                    <p:nvPicPr>
                      <p:cNvPr id="0" name="Picture 86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8789" y="1889384"/>
                        <a:ext cx="75900" cy="1398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1" name="Straight Connector 10"/>
          <p:cNvCxnSpPr/>
          <p:nvPr/>
        </p:nvCxnSpPr>
        <p:spPr>
          <a:xfrm>
            <a:off x="3626802" y="2048680"/>
            <a:ext cx="445933"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2" name="Object 11"/>
          <p:cNvGraphicFramePr>
            <a:graphicFrameLocks noChangeAspect="1"/>
          </p:cNvGraphicFramePr>
          <p:nvPr>
            <p:extLst>
              <p:ext uri="{D42A27DB-BD31-4B8C-83A1-F6EECF244321}">
                <p14:modId xmlns:p14="http://schemas.microsoft.com/office/powerpoint/2010/main" val="656044548"/>
              </p:ext>
            </p:extLst>
          </p:nvPr>
        </p:nvGraphicFramePr>
        <p:xfrm>
          <a:off x="3896454" y="1859517"/>
          <a:ext cx="97586" cy="151801"/>
        </p:xfrm>
        <a:graphic>
          <a:graphicData uri="http://schemas.openxmlformats.org/presentationml/2006/ole">
            <mc:AlternateContent xmlns:mc="http://schemas.openxmlformats.org/markup-compatibility/2006">
              <mc:Choice xmlns:v="urn:schemas-microsoft-com:vml" Requires="v">
                <p:oleObj name="Equation" r:id="rId7" imgW="114120" imgH="177480" progId="">
                  <p:embed/>
                </p:oleObj>
              </mc:Choice>
              <mc:Fallback>
                <p:oleObj name="Equation" r:id="rId7" imgW="114120" imgH="177480" progId="">
                  <p:embed/>
                  <p:pic>
                    <p:nvPicPr>
                      <p:cNvPr id="0" name="Picture 86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96454" y="1859517"/>
                        <a:ext cx="97586" cy="1518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3" name="Straight Arrow Connector 12"/>
          <p:cNvCxnSpPr/>
          <p:nvPr/>
        </p:nvCxnSpPr>
        <p:spPr>
          <a:xfrm>
            <a:off x="2233834" y="2337225"/>
            <a:ext cx="0" cy="410033"/>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aphicFrame>
        <p:nvGraphicFramePr>
          <p:cNvPr id="14" name="Object 13"/>
          <p:cNvGraphicFramePr>
            <a:graphicFrameLocks noChangeAspect="1"/>
          </p:cNvGraphicFramePr>
          <p:nvPr>
            <p:extLst>
              <p:ext uri="{D42A27DB-BD31-4B8C-83A1-F6EECF244321}">
                <p14:modId xmlns:p14="http://schemas.microsoft.com/office/powerpoint/2010/main" val="2562502995"/>
              </p:ext>
            </p:extLst>
          </p:nvPr>
        </p:nvGraphicFramePr>
        <p:xfrm>
          <a:off x="2263199" y="2516953"/>
          <a:ext cx="336131" cy="140958"/>
        </p:xfrm>
        <a:graphic>
          <a:graphicData uri="http://schemas.openxmlformats.org/presentationml/2006/ole">
            <mc:AlternateContent xmlns:mc="http://schemas.openxmlformats.org/markup-compatibility/2006">
              <mc:Choice xmlns:v="urn:schemas-microsoft-com:vml" Requires="v">
                <p:oleObj name="Equation" r:id="rId9" imgW="393480" imgH="164880" progId="">
                  <p:embed/>
                </p:oleObj>
              </mc:Choice>
              <mc:Fallback>
                <p:oleObj name="Equation" r:id="rId9" imgW="393480" imgH="164880" progId="">
                  <p:embed/>
                  <p:pic>
                    <p:nvPicPr>
                      <p:cNvPr id="0" name="Picture 86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63199" y="2516953"/>
                        <a:ext cx="336131" cy="14095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ectangle 14"/>
          <p:cNvSpPr/>
          <p:nvPr/>
        </p:nvSpPr>
        <p:spPr>
          <a:xfrm>
            <a:off x="2882152" y="1655210"/>
            <a:ext cx="341007" cy="786940"/>
          </a:xfrm>
          <a:prstGeom prst="rect">
            <a:avLst/>
          </a:prstGeom>
          <a:pattFill prst="openDmnd">
            <a:fgClr>
              <a:schemeClr val="accent1"/>
            </a:fgClr>
            <a:bgClr>
              <a:schemeClr val="bg1"/>
            </a:bgClr>
          </a:patt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flipV="1">
            <a:off x="3049712" y="1373877"/>
            <a:ext cx="0" cy="419300"/>
          </a:xfrm>
          <a:prstGeom prst="straightConnector1">
            <a:avLst/>
          </a:prstGeom>
          <a:ln w="28575">
            <a:headEnd type="arrow"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17" name="Object 16"/>
          <p:cNvGraphicFramePr>
            <a:graphicFrameLocks noChangeAspect="1"/>
          </p:cNvGraphicFramePr>
          <p:nvPr>
            <p:extLst>
              <p:ext uri="{D42A27DB-BD31-4B8C-83A1-F6EECF244321}">
                <p14:modId xmlns:p14="http://schemas.microsoft.com/office/powerpoint/2010/main" val="2609787749"/>
              </p:ext>
            </p:extLst>
          </p:nvPr>
        </p:nvGraphicFramePr>
        <p:xfrm>
          <a:off x="3091038" y="1307393"/>
          <a:ext cx="247219" cy="260230"/>
        </p:xfrm>
        <a:graphic>
          <a:graphicData uri="http://schemas.openxmlformats.org/presentationml/2006/ole">
            <mc:AlternateContent xmlns:mc="http://schemas.openxmlformats.org/markup-compatibility/2006">
              <mc:Choice xmlns:v="urn:schemas-microsoft-com:vml" Requires="v">
                <p:oleObj name="Equation" r:id="rId11" imgW="241200" imgH="253800" progId="">
                  <p:embed/>
                </p:oleObj>
              </mc:Choice>
              <mc:Fallback>
                <p:oleObj name="Equation" r:id="rId11" imgW="241200" imgH="253800" progId="">
                  <p:embed/>
                  <p:pic>
                    <p:nvPicPr>
                      <p:cNvPr id="0" name="Picture 86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91038" y="1307393"/>
                        <a:ext cx="247219" cy="2602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3506238498"/>
              </p:ext>
            </p:extLst>
          </p:nvPr>
        </p:nvGraphicFramePr>
        <p:xfrm>
          <a:off x="2577548" y="1888300"/>
          <a:ext cx="108429" cy="140958"/>
        </p:xfrm>
        <a:graphic>
          <a:graphicData uri="http://schemas.openxmlformats.org/presentationml/2006/ole">
            <mc:AlternateContent xmlns:mc="http://schemas.openxmlformats.org/markup-compatibility/2006">
              <mc:Choice xmlns:v="urn:schemas-microsoft-com:vml" Requires="v">
                <p:oleObj name="Equation" r:id="rId13" imgW="126720" imgH="164880" progId="">
                  <p:embed/>
                </p:oleObj>
              </mc:Choice>
              <mc:Fallback>
                <p:oleObj name="Equation" r:id="rId13" imgW="126720" imgH="164880" progId="">
                  <p:embed/>
                  <p:pic>
                    <p:nvPicPr>
                      <p:cNvPr id="0" name="Picture 87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577548" y="1888300"/>
                        <a:ext cx="108429" cy="14095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9" name="Straight Connector 18"/>
          <p:cNvCxnSpPr/>
          <p:nvPr/>
        </p:nvCxnSpPr>
        <p:spPr>
          <a:xfrm>
            <a:off x="2538201" y="2050345"/>
            <a:ext cx="222966"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20" name="Object 19"/>
          <p:cNvGraphicFramePr>
            <a:graphicFrameLocks noChangeAspect="1"/>
          </p:cNvGraphicFramePr>
          <p:nvPr>
            <p:extLst>
              <p:ext uri="{D42A27DB-BD31-4B8C-83A1-F6EECF244321}">
                <p14:modId xmlns:p14="http://schemas.microsoft.com/office/powerpoint/2010/main" val="3279709592"/>
              </p:ext>
            </p:extLst>
          </p:nvPr>
        </p:nvGraphicFramePr>
        <p:xfrm>
          <a:off x="1202268" y="2130485"/>
          <a:ext cx="780691" cy="498535"/>
        </p:xfrm>
        <a:graphic>
          <a:graphicData uri="http://schemas.openxmlformats.org/presentationml/2006/ole">
            <mc:AlternateContent xmlns:mc="http://schemas.openxmlformats.org/markup-compatibility/2006">
              <mc:Choice xmlns:v="urn:schemas-microsoft-com:vml" Requires="v">
                <p:oleObj name="Equation" r:id="rId15" imgW="914400" imgH="583920" progId="">
                  <p:embed/>
                </p:oleObj>
              </mc:Choice>
              <mc:Fallback>
                <p:oleObj name="Equation" r:id="rId15" imgW="914400" imgH="583920" progId="">
                  <p:embed/>
                  <p:pic>
                    <p:nvPicPr>
                      <p:cNvPr id="0" name="Picture 87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202268" y="2130485"/>
                        <a:ext cx="780691" cy="4985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2351613858"/>
              </p:ext>
            </p:extLst>
          </p:nvPr>
        </p:nvGraphicFramePr>
        <p:xfrm>
          <a:off x="3412252" y="2099823"/>
          <a:ext cx="531303" cy="195173"/>
        </p:xfrm>
        <a:graphic>
          <a:graphicData uri="http://schemas.openxmlformats.org/presentationml/2006/ole">
            <mc:AlternateContent xmlns:mc="http://schemas.openxmlformats.org/markup-compatibility/2006">
              <mc:Choice xmlns:v="urn:schemas-microsoft-com:vml" Requires="v">
                <p:oleObj name="Equation" r:id="rId17" imgW="622080" imgH="228600" progId="">
                  <p:embed/>
                </p:oleObj>
              </mc:Choice>
              <mc:Fallback>
                <p:oleObj name="Equation" r:id="rId17" imgW="622080" imgH="228600" progId="">
                  <p:embed/>
                  <p:pic>
                    <p:nvPicPr>
                      <p:cNvPr id="0" name="Picture 87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412252" y="2099823"/>
                        <a:ext cx="531303" cy="1951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598872219"/>
              </p:ext>
            </p:extLst>
          </p:nvPr>
        </p:nvGraphicFramePr>
        <p:xfrm>
          <a:off x="2664748" y="2476522"/>
          <a:ext cx="1116821" cy="206016"/>
        </p:xfrm>
        <a:graphic>
          <a:graphicData uri="http://schemas.openxmlformats.org/presentationml/2006/ole">
            <mc:AlternateContent xmlns:mc="http://schemas.openxmlformats.org/markup-compatibility/2006">
              <mc:Choice xmlns:v="urn:schemas-microsoft-com:vml" Requires="v">
                <p:oleObj name="Equation" r:id="rId19" imgW="1307880" imgH="241200" progId="">
                  <p:embed/>
                </p:oleObj>
              </mc:Choice>
              <mc:Fallback>
                <p:oleObj name="Equation" r:id="rId19" imgW="1307880" imgH="241200" progId="">
                  <p:embed/>
                  <p:pic>
                    <p:nvPicPr>
                      <p:cNvPr id="0" name="Picture 87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664748" y="2476522"/>
                        <a:ext cx="1116821" cy="2060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3" name="Group 62"/>
          <p:cNvGrpSpPr>
            <a:grpSpLocks noChangeAspect="1"/>
          </p:cNvGrpSpPr>
          <p:nvPr/>
        </p:nvGrpSpPr>
        <p:grpSpPr>
          <a:xfrm>
            <a:off x="4341570" y="1097835"/>
            <a:ext cx="4138770" cy="2407975"/>
            <a:chOff x="902450" y="1808085"/>
            <a:chExt cx="7164405" cy="4168317"/>
          </a:xfrm>
        </p:grpSpPr>
        <p:cxnSp>
          <p:nvCxnSpPr>
            <p:cNvPr id="66" name="Straight Connector 65"/>
            <p:cNvCxnSpPr>
              <a:stCxn id="69" idx="4"/>
            </p:cNvCxnSpPr>
            <p:nvPr/>
          </p:nvCxnSpPr>
          <p:spPr>
            <a:xfrm>
              <a:off x="2899510" y="3630138"/>
              <a:ext cx="0" cy="843969"/>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2450408" y="3276821"/>
              <a:ext cx="1767041" cy="1211317"/>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68" name="Group 67"/>
            <p:cNvGrpSpPr>
              <a:grpSpLocks noChangeAspect="1"/>
            </p:cNvGrpSpPr>
            <p:nvPr/>
          </p:nvGrpSpPr>
          <p:grpSpPr>
            <a:xfrm>
              <a:off x="2247789" y="1895155"/>
              <a:ext cx="4384674" cy="2469476"/>
              <a:chOff x="270640" y="3387031"/>
              <a:chExt cx="4384674" cy="2469476"/>
            </a:xfrm>
          </p:grpSpPr>
          <p:cxnSp>
            <p:nvCxnSpPr>
              <p:cNvPr id="104" name="Straight Connector 103"/>
              <p:cNvCxnSpPr/>
              <p:nvPr/>
            </p:nvCxnSpPr>
            <p:spPr>
              <a:xfrm>
                <a:off x="270640" y="5307735"/>
                <a:ext cx="76810" cy="54877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347450" y="5856507"/>
                <a:ext cx="4307864"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flipV="1">
                <a:off x="4655314" y="3387031"/>
                <a:ext cx="0" cy="2469476"/>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flipH="1">
                <a:off x="2530727" y="3387031"/>
                <a:ext cx="212458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08" name="Freeform 107"/>
              <p:cNvSpPr/>
              <p:nvPr/>
            </p:nvSpPr>
            <p:spPr>
              <a:xfrm>
                <a:off x="270640" y="3390676"/>
                <a:ext cx="2260087" cy="1917059"/>
              </a:xfrm>
              <a:custGeom>
                <a:avLst/>
                <a:gdLst>
                  <a:gd name="connsiteX0" fmla="*/ 0 w 3071673"/>
                  <a:gd name="connsiteY0" fmla="*/ 2689934 h 2689934"/>
                  <a:gd name="connsiteX1" fmla="*/ 1953087 w 3071673"/>
                  <a:gd name="connsiteY1" fmla="*/ 1766656 h 2689934"/>
                  <a:gd name="connsiteX2" fmla="*/ 3071673 w 3071673"/>
                  <a:gd name="connsiteY2" fmla="*/ 0 h 2689934"/>
                </a:gdLst>
                <a:ahLst/>
                <a:cxnLst>
                  <a:cxn ang="0">
                    <a:pos x="connsiteX0" y="connsiteY0"/>
                  </a:cxn>
                  <a:cxn ang="0">
                    <a:pos x="connsiteX1" y="connsiteY1"/>
                  </a:cxn>
                  <a:cxn ang="0">
                    <a:pos x="connsiteX2" y="connsiteY2"/>
                  </a:cxn>
                </a:cxnLst>
                <a:rect l="l" t="t" r="r" b="b"/>
                <a:pathLst>
                  <a:path w="3071673" h="2689934">
                    <a:moveTo>
                      <a:pt x="0" y="2689934"/>
                    </a:moveTo>
                    <a:cubicBezTo>
                      <a:pt x="720571" y="2452456"/>
                      <a:pt x="1441142" y="2214978"/>
                      <a:pt x="1953087" y="1766656"/>
                    </a:cubicBezTo>
                    <a:cubicBezTo>
                      <a:pt x="2465033" y="1318334"/>
                      <a:pt x="2768353" y="659167"/>
                      <a:pt x="3071673" y="0"/>
                    </a:cubicBezTo>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9" name="Oval 68"/>
            <p:cNvSpPr/>
            <p:nvPr/>
          </p:nvSpPr>
          <p:spPr>
            <a:xfrm>
              <a:off x="2861105" y="3553328"/>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5823955" y="3200925"/>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 name="Straight Connector 70"/>
            <p:cNvCxnSpPr/>
            <p:nvPr/>
          </p:nvCxnSpPr>
          <p:spPr>
            <a:xfrm>
              <a:off x="5862360" y="3047305"/>
              <a:ext cx="0" cy="145939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aphicFrame>
          <p:nvGraphicFramePr>
            <p:cNvPr id="72" name="Object 71"/>
            <p:cNvGraphicFramePr>
              <a:graphicFrameLocks noChangeAspect="1"/>
            </p:cNvGraphicFramePr>
            <p:nvPr>
              <p:extLst>
                <p:ext uri="{D42A27DB-BD31-4B8C-83A1-F6EECF244321}">
                  <p14:modId xmlns:p14="http://schemas.microsoft.com/office/powerpoint/2010/main" val="3963057530"/>
                </p:ext>
              </p:extLst>
            </p:nvPr>
          </p:nvGraphicFramePr>
          <p:xfrm>
            <a:off x="5472285" y="4525830"/>
            <a:ext cx="762000" cy="285750"/>
          </p:xfrm>
          <a:graphic>
            <a:graphicData uri="http://schemas.openxmlformats.org/presentationml/2006/ole">
              <mc:AlternateContent xmlns:mc="http://schemas.openxmlformats.org/markup-compatibility/2006">
                <mc:Choice xmlns:v="urn:schemas-microsoft-com:vml" Requires="v">
                  <p:oleObj name="Equation" r:id="rId21" imgW="609480" imgH="228600" progId="">
                    <p:embed/>
                  </p:oleObj>
                </mc:Choice>
                <mc:Fallback>
                  <p:oleObj name="Equation" r:id="rId21" imgW="609480" imgH="228600" progId="">
                    <p:embed/>
                    <p:pic>
                      <p:nvPicPr>
                        <p:cNvPr id="0" name="Picture 87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472285" y="4525830"/>
                          <a:ext cx="762000"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3" name="Object 72"/>
            <p:cNvGraphicFramePr>
              <a:graphicFrameLocks noChangeAspect="1"/>
            </p:cNvGraphicFramePr>
            <p:nvPr>
              <p:extLst>
                <p:ext uri="{D42A27DB-BD31-4B8C-83A1-F6EECF244321}">
                  <p14:modId xmlns:p14="http://schemas.microsoft.com/office/powerpoint/2010/main" val="758993721"/>
                </p:ext>
              </p:extLst>
            </p:nvPr>
          </p:nvGraphicFramePr>
          <p:xfrm>
            <a:off x="2810562" y="5146965"/>
            <a:ext cx="2746375" cy="317500"/>
          </p:xfrm>
          <a:graphic>
            <a:graphicData uri="http://schemas.openxmlformats.org/presentationml/2006/ole">
              <mc:AlternateContent xmlns:mc="http://schemas.openxmlformats.org/markup-compatibility/2006">
                <mc:Choice xmlns:v="urn:schemas-microsoft-com:vml" Requires="v">
                  <p:oleObj name="Equation" r:id="rId23" imgW="2197080" imgH="253800" progId="">
                    <p:embed/>
                  </p:oleObj>
                </mc:Choice>
                <mc:Fallback>
                  <p:oleObj name="Equation" r:id="rId23" imgW="2197080" imgH="253800" progId="">
                    <p:embed/>
                    <p:pic>
                      <p:nvPicPr>
                        <p:cNvPr id="0" name="Picture 875"/>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810562" y="5146965"/>
                          <a:ext cx="2746375"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4" name="Freeform 73"/>
            <p:cNvSpPr/>
            <p:nvPr/>
          </p:nvSpPr>
          <p:spPr>
            <a:xfrm>
              <a:off x="3558060" y="2547126"/>
              <a:ext cx="2983793" cy="1572658"/>
            </a:xfrm>
            <a:custGeom>
              <a:avLst/>
              <a:gdLst>
                <a:gd name="connsiteX0" fmla="*/ 0 w 2581275"/>
                <a:gd name="connsiteY0" fmla="*/ 1685925 h 1685925"/>
                <a:gd name="connsiteX1" fmla="*/ 1471613 w 2581275"/>
                <a:gd name="connsiteY1" fmla="*/ 1204912 h 1685925"/>
                <a:gd name="connsiteX2" fmla="*/ 2581275 w 2581275"/>
                <a:gd name="connsiteY2" fmla="*/ 0 h 1685925"/>
              </a:gdLst>
              <a:ahLst/>
              <a:cxnLst>
                <a:cxn ang="0">
                  <a:pos x="connsiteX0" y="connsiteY0"/>
                </a:cxn>
                <a:cxn ang="0">
                  <a:pos x="connsiteX1" y="connsiteY1"/>
                </a:cxn>
                <a:cxn ang="0">
                  <a:pos x="connsiteX2" y="connsiteY2"/>
                </a:cxn>
              </a:cxnLst>
              <a:rect l="l" t="t" r="r" b="b"/>
              <a:pathLst>
                <a:path w="2581275" h="1685925">
                  <a:moveTo>
                    <a:pt x="0" y="1685925"/>
                  </a:moveTo>
                  <a:cubicBezTo>
                    <a:pt x="520700" y="1585912"/>
                    <a:pt x="1041401" y="1485899"/>
                    <a:pt x="1471613" y="1204912"/>
                  </a:cubicBezTo>
                  <a:cubicBezTo>
                    <a:pt x="1901825" y="923925"/>
                    <a:pt x="2241550" y="461962"/>
                    <a:pt x="2581275" y="0"/>
                  </a:cubicBezTo>
                </a:path>
              </a:pathLst>
            </a:custGeom>
            <a:noFill/>
            <a:ln w="9525">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5" name="Object 74"/>
            <p:cNvGraphicFramePr>
              <a:graphicFrameLocks noChangeAspect="1"/>
            </p:cNvGraphicFramePr>
            <p:nvPr>
              <p:extLst>
                <p:ext uri="{D42A27DB-BD31-4B8C-83A1-F6EECF244321}">
                  <p14:modId xmlns:p14="http://schemas.microsoft.com/office/powerpoint/2010/main" val="2689441064"/>
                </p:ext>
              </p:extLst>
            </p:nvPr>
          </p:nvGraphicFramePr>
          <p:xfrm>
            <a:off x="6279150" y="2319205"/>
            <a:ext cx="746125" cy="301625"/>
          </p:xfrm>
          <a:graphic>
            <a:graphicData uri="http://schemas.openxmlformats.org/presentationml/2006/ole">
              <mc:AlternateContent xmlns:mc="http://schemas.openxmlformats.org/markup-compatibility/2006">
                <mc:Choice xmlns:v="urn:schemas-microsoft-com:vml" Requires="v">
                  <p:oleObj name="Equation" r:id="rId25" imgW="596880" imgH="241200" progId="">
                    <p:embed/>
                  </p:oleObj>
                </mc:Choice>
                <mc:Fallback>
                  <p:oleObj name="Equation" r:id="rId25" imgW="596880" imgH="241200" progId="">
                    <p:embed/>
                    <p:pic>
                      <p:nvPicPr>
                        <p:cNvPr id="0" name="Picture 876"/>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6279150" y="2319205"/>
                          <a:ext cx="746125"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6" name="Object 75"/>
            <p:cNvGraphicFramePr>
              <a:graphicFrameLocks noChangeAspect="1"/>
            </p:cNvGraphicFramePr>
            <p:nvPr>
              <p:extLst>
                <p:ext uri="{D42A27DB-BD31-4B8C-83A1-F6EECF244321}">
                  <p14:modId xmlns:p14="http://schemas.microsoft.com/office/powerpoint/2010/main" val="3981571195"/>
                </p:ext>
              </p:extLst>
            </p:nvPr>
          </p:nvGraphicFramePr>
          <p:xfrm>
            <a:off x="4158292" y="2531287"/>
            <a:ext cx="222250" cy="301625"/>
          </p:xfrm>
          <a:graphic>
            <a:graphicData uri="http://schemas.openxmlformats.org/presentationml/2006/ole">
              <mc:AlternateContent xmlns:mc="http://schemas.openxmlformats.org/markup-compatibility/2006">
                <mc:Choice xmlns:v="urn:schemas-microsoft-com:vml" Requires="v">
                  <p:oleObj name="Equation" r:id="rId27" imgW="177480" imgH="241200" progId="">
                    <p:embed/>
                  </p:oleObj>
                </mc:Choice>
                <mc:Fallback>
                  <p:oleObj name="Equation" r:id="rId27" imgW="177480" imgH="241200" progId="">
                    <p:embed/>
                    <p:pic>
                      <p:nvPicPr>
                        <p:cNvPr id="0" name="Picture 877"/>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158292" y="2531287"/>
                          <a:ext cx="22225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77" name="Straight Connector 76"/>
            <p:cNvCxnSpPr/>
            <p:nvPr/>
          </p:nvCxnSpPr>
          <p:spPr>
            <a:xfrm>
              <a:off x="4234217" y="2125585"/>
              <a:ext cx="2573135" cy="176663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78" name="Object 77"/>
            <p:cNvGraphicFramePr>
              <a:graphicFrameLocks noChangeAspect="1"/>
            </p:cNvGraphicFramePr>
            <p:nvPr>
              <p:extLst>
                <p:ext uri="{D42A27DB-BD31-4B8C-83A1-F6EECF244321}">
                  <p14:modId xmlns:p14="http://schemas.microsoft.com/office/powerpoint/2010/main" val="811192618"/>
                </p:ext>
              </p:extLst>
            </p:nvPr>
          </p:nvGraphicFramePr>
          <p:xfrm>
            <a:off x="2660351" y="1808085"/>
            <a:ext cx="1508125" cy="317500"/>
          </p:xfrm>
          <a:graphic>
            <a:graphicData uri="http://schemas.openxmlformats.org/presentationml/2006/ole">
              <mc:AlternateContent xmlns:mc="http://schemas.openxmlformats.org/markup-compatibility/2006">
                <mc:Choice xmlns:v="urn:schemas-microsoft-com:vml" Requires="v">
                  <p:oleObj name="Equation" r:id="rId29" imgW="1206360" imgH="253800" progId="">
                    <p:embed/>
                  </p:oleObj>
                </mc:Choice>
                <mc:Fallback>
                  <p:oleObj name="Equation" r:id="rId29" imgW="1206360" imgH="253800" progId="">
                    <p:embed/>
                    <p:pic>
                      <p:nvPicPr>
                        <p:cNvPr id="0" name="Picture 878"/>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2660351" y="1808085"/>
                          <a:ext cx="1508125"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9" name="Object 78"/>
            <p:cNvGraphicFramePr>
              <a:graphicFrameLocks noChangeAspect="1"/>
            </p:cNvGraphicFramePr>
            <p:nvPr>
              <p:extLst>
                <p:ext uri="{D42A27DB-BD31-4B8C-83A1-F6EECF244321}">
                  <p14:modId xmlns:p14="http://schemas.microsoft.com/office/powerpoint/2010/main" val="3694928970"/>
                </p:ext>
              </p:extLst>
            </p:nvPr>
          </p:nvGraphicFramePr>
          <p:xfrm>
            <a:off x="902450" y="3001587"/>
            <a:ext cx="1508125" cy="317500"/>
          </p:xfrm>
          <a:graphic>
            <a:graphicData uri="http://schemas.openxmlformats.org/presentationml/2006/ole">
              <mc:AlternateContent xmlns:mc="http://schemas.openxmlformats.org/markup-compatibility/2006">
                <mc:Choice xmlns:v="urn:schemas-microsoft-com:vml" Requires="v">
                  <p:oleObj name="Equation" r:id="rId31" imgW="1206360" imgH="253800" progId="">
                    <p:embed/>
                  </p:oleObj>
                </mc:Choice>
                <mc:Fallback>
                  <p:oleObj name="Equation" r:id="rId31" imgW="1206360" imgH="253800" progId="">
                    <p:embed/>
                    <p:pic>
                      <p:nvPicPr>
                        <p:cNvPr id="0" name="Picture 879"/>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902450" y="3001587"/>
                          <a:ext cx="1508125"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80" name="Straight Connector 79"/>
            <p:cNvCxnSpPr/>
            <p:nvPr/>
          </p:nvCxnSpPr>
          <p:spPr>
            <a:xfrm>
              <a:off x="5883997" y="3239330"/>
              <a:ext cx="748466" cy="728"/>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graphicFrame>
          <p:nvGraphicFramePr>
            <p:cNvPr id="81" name="Object 80"/>
            <p:cNvGraphicFramePr>
              <a:graphicFrameLocks noChangeAspect="1"/>
            </p:cNvGraphicFramePr>
            <p:nvPr>
              <p:extLst>
                <p:ext uri="{D42A27DB-BD31-4B8C-83A1-F6EECF244321}">
                  <p14:modId xmlns:p14="http://schemas.microsoft.com/office/powerpoint/2010/main" val="2522383661"/>
                </p:ext>
              </p:extLst>
            </p:nvPr>
          </p:nvGraphicFramePr>
          <p:xfrm>
            <a:off x="5896489" y="3354941"/>
            <a:ext cx="111125" cy="204788"/>
          </p:xfrm>
          <a:graphic>
            <a:graphicData uri="http://schemas.openxmlformats.org/presentationml/2006/ole">
              <mc:AlternateContent xmlns:mc="http://schemas.openxmlformats.org/markup-compatibility/2006">
                <mc:Choice xmlns:v="urn:schemas-microsoft-com:vml" Requires="v">
                  <p:oleObj name="Equation" r:id="rId33" imgW="88560" imgH="164880" progId="">
                    <p:embed/>
                  </p:oleObj>
                </mc:Choice>
                <mc:Fallback>
                  <p:oleObj name="Equation" r:id="rId33" imgW="88560" imgH="164880" progId="">
                    <p:embed/>
                    <p:pic>
                      <p:nvPicPr>
                        <p:cNvPr id="0" name="Picture 88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96489" y="3354941"/>
                          <a:ext cx="111125" cy="20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 name="Object 81"/>
            <p:cNvGraphicFramePr>
              <a:graphicFrameLocks noChangeAspect="1"/>
            </p:cNvGraphicFramePr>
            <p:nvPr>
              <p:extLst>
                <p:ext uri="{D42A27DB-BD31-4B8C-83A1-F6EECF244321}">
                  <p14:modId xmlns:p14="http://schemas.microsoft.com/office/powerpoint/2010/main" val="859772662"/>
                </p:ext>
              </p:extLst>
            </p:nvPr>
          </p:nvGraphicFramePr>
          <p:xfrm>
            <a:off x="2833314" y="3294451"/>
            <a:ext cx="158750" cy="204788"/>
          </p:xfrm>
          <a:graphic>
            <a:graphicData uri="http://schemas.openxmlformats.org/presentationml/2006/ole">
              <mc:AlternateContent xmlns:mc="http://schemas.openxmlformats.org/markup-compatibility/2006">
                <mc:Choice xmlns:v="urn:schemas-microsoft-com:vml" Requires="v">
                  <p:oleObj name="Equation" r:id="rId34" imgW="126720" imgH="164880" progId="">
                    <p:embed/>
                  </p:oleObj>
                </mc:Choice>
                <mc:Fallback>
                  <p:oleObj name="Equation" r:id="rId34" imgW="126720" imgH="164880" progId="">
                    <p:embed/>
                    <p:pic>
                      <p:nvPicPr>
                        <p:cNvPr id="0" name="Picture 881"/>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2833314" y="3294451"/>
                          <a:ext cx="158750" cy="20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 name="Object 82"/>
            <p:cNvGraphicFramePr>
              <a:graphicFrameLocks noChangeAspect="1"/>
            </p:cNvGraphicFramePr>
            <p:nvPr>
              <p:extLst>
                <p:ext uri="{D42A27DB-BD31-4B8C-83A1-F6EECF244321}">
                  <p14:modId xmlns:p14="http://schemas.microsoft.com/office/powerpoint/2010/main" val="3940517074"/>
                </p:ext>
              </p:extLst>
            </p:nvPr>
          </p:nvGraphicFramePr>
          <p:xfrm>
            <a:off x="6693355" y="3095492"/>
            <a:ext cx="968375" cy="301625"/>
          </p:xfrm>
          <a:graphic>
            <a:graphicData uri="http://schemas.openxmlformats.org/presentationml/2006/ole">
              <mc:AlternateContent xmlns:mc="http://schemas.openxmlformats.org/markup-compatibility/2006">
                <mc:Choice xmlns:v="urn:schemas-microsoft-com:vml" Requires="v">
                  <p:oleObj name="Equation" r:id="rId36" imgW="774360" imgH="241200" progId="">
                    <p:embed/>
                  </p:oleObj>
                </mc:Choice>
                <mc:Fallback>
                  <p:oleObj name="Equation" r:id="rId36" imgW="774360" imgH="241200" progId="">
                    <p:embed/>
                    <p:pic>
                      <p:nvPicPr>
                        <p:cNvPr id="0" name="Picture 882"/>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6693355" y="3095492"/>
                          <a:ext cx="968375"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84" name="Straight Connector 83"/>
            <p:cNvCxnSpPr/>
            <p:nvPr/>
          </p:nvCxnSpPr>
          <p:spPr>
            <a:xfrm>
              <a:off x="3596101" y="3088517"/>
              <a:ext cx="0" cy="1378645"/>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aphicFrame>
          <p:nvGraphicFramePr>
            <p:cNvPr id="85" name="Object 84"/>
            <p:cNvGraphicFramePr>
              <a:graphicFrameLocks noChangeAspect="1"/>
            </p:cNvGraphicFramePr>
            <p:nvPr>
              <p:extLst>
                <p:ext uri="{D42A27DB-BD31-4B8C-83A1-F6EECF244321}">
                  <p14:modId xmlns:p14="http://schemas.microsoft.com/office/powerpoint/2010/main" val="3705479063"/>
                </p:ext>
              </p:extLst>
            </p:nvPr>
          </p:nvGraphicFramePr>
          <p:xfrm>
            <a:off x="3539167" y="4489444"/>
            <a:ext cx="841375" cy="301625"/>
          </p:xfrm>
          <a:graphic>
            <a:graphicData uri="http://schemas.openxmlformats.org/presentationml/2006/ole">
              <mc:AlternateContent xmlns:mc="http://schemas.openxmlformats.org/markup-compatibility/2006">
                <mc:Choice xmlns:v="urn:schemas-microsoft-com:vml" Requires="v">
                  <p:oleObj name="Equation" r:id="rId38" imgW="672840" imgH="241200" progId="">
                    <p:embed/>
                  </p:oleObj>
                </mc:Choice>
                <mc:Fallback>
                  <p:oleObj name="Equation" r:id="rId38" imgW="672840" imgH="241200" progId="">
                    <p:embed/>
                    <p:pic>
                      <p:nvPicPr>
                        <p:cNvPr id="0" name="Picture 883"/>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3539167" y="4489444"/>
                          <a:ext cx="841375"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86" name="Straight Connector 85"/>
            <p:cNvCxnSpPr>
              <a:stCxn id="70" idx="2"/>
            </p:cNvCxnSpPr>
            <p:nvPr/>
          </p:nvCxnSpPr>
          <p:spPr>
            <a:xfrm flipH="1">
              <a:off x="3596101" y="3239330"/>
              <a:ext cx="2227854" cy="0"/>
            </a:xfrm>
            <a:prstGeom prst="line">
              <a:avLst/>
            </a:prstGeom>
            <a:ln w="28575">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87" name="Object 86"/>
            <p:cNvGraphicFramePr>
              <a:graphicFrameLocks noChangeAspect="1"/>
            </p:cNvGraphicFramePr>
            <p:nvPr>
              <p:extLst>
                <p:ext uri="{D42A27DB-BD31-4B8C-83A1-F6EECF244321}">
                  <p14:modId xmlns:p14="http://schemas.microsoft.com/office/powerpoint/2010/main" val="1093496350"/>
                </p:ext>
              </p:extLst>
            </p:nvPr>
          </p:nvGraphicFramePr>
          <p:xfrm>
            <a:off x="6701605" y="3435217"/>
            <a:ext cx="1365250" cy="301625"/>
          </p:xfrm>
          <a:graphic>
            <a:graphicData uri="http://schemas.openxmlformats.org/presentationml/2006/ole">
              <mc:AlternateContent xmlns:mc="http://schemas.openxmlformats.org/markup-compatibility/2006">
                <mc:Choice xmlns:v="urn:schemas-microsoft-com:vml" Requires="v">
                  <p:oleObj name="Equation" r:id="rId40" imgW="1091880" imgH="241200" progId="">
                    <p:embed/>
                  </p:oleObj>
                </mc:Choice>
                <mc:Fallback>
                  <p:oleObj name="Equation" r:id="rId40" imgW="1091880" imgH="241200" progId="">
                    <p:embed/>
                    <p:pic>
                      <p:nvPicPr>
                        <p:cNvPr id="0" name="Picture 884"/>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6701605" y="3435217"/>
                          <a:ext cx="136525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88" name="Straight Connector 87"/>
            <p:cNvCxnSpPr/>
            <p:nvPr/>
          </p:nvCxnSpPr>
          <p:spPr>
            <a:xfrm>
              <a:off x="2899510" y="3594485"/>
              <a:ext cx="3732953" cy="0"/>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sp>
          <p:nvSpPr>
            <p:cNvPr id="89" name="Freeform 88"/>
            <p:cNvSpPr/>
            <p:nvPr/>
          </p:nvSpPr>
          <p:spPr>
            <a:xfrm>
              <a:off x="2937870" y="3240058"/>
              <a:ext cx="656948" cy="346229"/>
            </a:xfrm>
            <a:custGeom>
              <a:avLst/>
              <a:gdLst>
                <a:gd name="connsiteX0" fmla="*/ 656948 w 656948"/>
                <a:gd name="connsiteY0" fmla="*/ 0 h 346229"/>
                <a:gd name="connsiteX1" fmla="*/ 346229 w 656948"/>
                <a:gd name="connsiteY1" fmla="*/ 186431 h 346229"/>
                <a:gd name="connsiteX2" fmla="*/ 0 w 656948"/>
                <a:gd name="connsiteY2" fmla="*/ 346229 h 346229"/>
              </a:gdLst>
              <a:ahLst/>
              <a:cxnLst>
                <a:cxn ang="0">
                  <a:pos x="connsiteX0" y="connsiteY0"/>
                </a:cxn>
                <a:cxn ang="0">
                  <a:pos x="connsiteX1" y="connsiteY1"/>
                </a:cxn>
                <a:cxn ang="0">
                  <a:pos x="connsiteX2" y="connsiteY2"/>
                </a:cxn>
              </a:cxnLst>
              <a:rect l="l" t="t" r="r" b="b"/>
              <a:pathLst>
                <a:path w="656948" h="346229">
                  <a:moveTo>
                    <a:pt x="656948" y="0"/>
                  </a:moveTo>
                  <a:cubicBezTo>
                    <a:pt x="556334" y="64363"/>
                    <a:pt x="455720" y="128726"/>
                    <a:pt x="346229" y="186431"/>
                  </a:cubicBezTo>
                  <a:cubicBezTo>
                    <a:pt x="236738" y="244136"/>
                    <a:pt x="118369" y="295182"/>
                    <a:pt x="0" y="346229"/>
                  </a:cubicBezTo>
                </a:path>
              </a:pathLst>
            </a:custGeom>
            <a:noFill/>
            <a:ln w="28575">
              <a:prstDash val="sys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3452289" y="3553328"/>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p:cNvCxnSpPr>
              <a:stCxn id="89" idx="2"/>
              <a:endCxn id="90" idx="2"/>
            </p:cNvCxnSpPr>
            <p:nvPr/>
          </p:nvCxnSpPr>
          <p:spPr>
            <a:xfrm>
              <a:off x="2937870" y="3586287"/>
              <a:ext cx="514419" cy="5446"/>
            </a:xfrm>
            <a:prstGeom prst="line">
              <a:avLst/>
            </a:prstGeom>
            <a:ln w="28575">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92" name="Object 91"/>
            <p:cNvGraphicFramePr>
              <a:graphicFrameLocks noChangeAspect="1"/>
            </p:cNvGraphicFramePr>
            <p:nvPr>
              <p:extLst>
                <p:ext uri="{D42A27DB-BD31-4B8C-83A1-F6EECF244321}">
                  <p14:modId xmlns:p14="http://schemas.microsoft.com/office/powerpoint/2010/main" val="586918167"/>
                </p:ext>
              </p:extLst>
            </p:nvPr>
          </p:nvGraphicFramePr>
          <p:xfrm>
            <a:off x="3410219" y="3332666"/>
            <a:ext cx="142875" cy="220662"/>
          </p:xfrm>
          <a:graphic>
            <a:graphicData uri="http://schemas.openxmlformats.org/presentationml/2006/ole">
              <mc:AlternateContent xmlns:mc="http://schemas.openxmlformats.org/markup-compatibility/2006">
                <mc:Choice xmlns:v="urn:schemas-microsoft-com:vml" Requires="v">
                  <p:oleObj name="Equation" r:id="rId42" imgW="114120" imgH="177480" progId="">
                    <p:embed/>
                  </p:oleObj>
                </mc:Choice>
                <mc:Fallback>
                  <p:oleObj name="Equation" r:id="rId42" imgW="114120" imgH="177480" progId="">
                    <p:embed/>
                    <p:pic>
                      <p:nvPicPr>
                        <p:cNvPr id="0" name="Picture 885"/>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3410219" y="3332666"/>
                          <a:ext cx="142875" cy="220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3" name="Straight Connector 92"/>
            <p:cNvCxnSpPr/>
            <p:nvPr/>
          </p:nvCxnSpPr>
          <p:spPr>
            <a:xfrm>
              <a:off x="2500364" y="2917022"/>
              <a:ext cx="2270632" cy="1557085"/>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94" name="Object 93"/>
            <p:cNvGraphicFramePr>
              <a:graphicFrameLocks noChangeAspect="1"/>
            </p:cNvGraphicFramePr>
            <p:nvPr>
              <p:extLst>
                <p:ext uri="{D42A27DB-BD31-4B8C-83A1-F6EECF244321}">
                  <p14:modId xmlns:p14="http://schemas.microsoft.com/office/powerpoint/2010/main" val="2340918734"/>
                </p:ext>
              </p:extLst>
            </p:nvPr>
          </p:nvGraphicFramePr>
          <p:xfrm>
            <a:off x="1758219" y="2599522"/>
            <a:ext cx="1508125" cy="317500"/>
          </p:xfrm>
          <a:graphic>
            <a:graphicData uri="http://schemas.openxmlformats.org/presentationml/2006/ole">
              <mc:AlternateContent xmlns:mc="http://schemas.openxmlformats.org/markup-compatibility/2006">
                <mc:Choice xmlns:v="urn:schemas-microsoft-com:vml" Requires="v">
                  <p:oleObj name="Equation" r:id="rId44" imgW="1206360" imgH="253800" progId="">
                    <p:embed/>
                  </p:oleObj>
                </mc:Choice>
                <mc:Fallback>
                  <p:oleObj name="Equation" r:id="rId44" imgW="1206360" imgH="253800" progId="">
                    <p:embed/>
                    <p:pic>
                      <p:nvPicPr>
                        <p:cNvPr id="0" name="Picture 886"/>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1758219" y="2599522"/>
                          <a:ext cx="1508125"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5" name="Freeform 94"/>
            <p:cNvSpPr/>
            <p:nvPr/>
          </p:nvSpPr>
          <p:spPr>
            <a:xfrm>
              <a:off x="3076844" y="1898800"/>
              <a:ext cx="2945772" cy="1768985"/>
            </a:xfrm>
            <a:custGeom>
              <a:avLst/>
              <a:gdLst>
                <a:gd name="connsiteX0" fmla="*/ 0 w 2581275"/>
                <a:gd name="connsiteY0" fmla="*/ 1685925 h 1685925"/>
                <a:gd name="connsiteX1" fmla="*/ 1471613 w 2581275"/>
                <a:gd name="connsiteY1" fmla="*/ 1204912 h 1685925"/>
                <a:gd name="connsiteX2" fmla="*/ 2581275 w 2581275"/>
                <a:gd name="connsiteY2" fmla="*/ 0 h 1685925"/>
              </a:gdLst>
              <a:ahLst/>
              <a:cxnLst>
                <a:cxn ang="0">
                  <a:pos x="connsiteX0" y="connsiteY0"/>
                </a:cxn>
                <a:cxn ang="0">
                  <a:pos x="connsiteX1" y="connsiteY1"/>
                </a:cxn>
                <a:cxn ang="0">
                  <a:pos x="connsiteX2" y="connsiteY2"/>
                </a:cxn>
              </a:cxnLst>
              <a:rect l="l" t="t" r="r" b="b"/>
              <a:pathLst>
                <a:path w="2581275" h="1685925">
                  <a:moveTo>
                    <a:pt x="0" y="1685925"/>
                  </a:moveTo>
                  <a:cubicBezTo>
                    <a:pt x="520700" y="1585912"/>
                    <a:pt x="1041401" y="1485899"/>
                    <a:pt x="1471613" y="1204912"/>
                  </a:cubicBezTo>
                  <a:cubicBezTo>
                    <a:pt x="1901825" y="923925"/>
                    <a:pt x="2241550" y="461962"/>
                    <a:pt x="2581275" y="0"/>
                  </a:cubicBezTo>
                </a:path>
              </a:pathLst>
            </a:custGeom>
            <a:noFill/>
            <a:ln w="9525">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6" name="Object 95"/>
            <p:cNvGraphicFramePr>
              <a:graphicFrameLocks noChangeAspect="1"/>
            </p:cNvGraphicFramePr>
            <p:nvPr>
              <p:extLst>
                <p:ext uri="{D42A27DB-BD31-4B8C-83A1-F6EECF244321}">
                  <p14:modId xmlns:p14="http://schemas.microsoft.com/office/powerpoint/2010/main" val="2016956847"/>
                </p:ext>
              </p:extLst>
            </p:nvPr>
          </p:nvGraphicFramePr>
          <p:xfrm>
            <a:off x="4968606" y="2017580"/>
            <a:ext cx="762000" cy="301625"/>
          </p:xfrm>
          <a:graphic>
            <a:graphicData uri="http://schemas.openxmlformats.org/presentationml/2006/ole">
              <mc:AlternateContent xmlns:mc="http://schemas.openxmlformats.org/markup-compatibility/2006">
                <mc:Choice xmlns:v="urn:schemas-microsoft-com:vml" Requires="v">
                  <p:oleObj name="Equation" r:id="rId46" imgW="609480" imgH="241200" progId="">
                    <p:embed/>
                  </p:oleObj>
                </mc:Choice>
                <mc:Fallback>
                  <p:oleObj name="Equation" r:id="rId46" imgW="609480" imgH="241200" progId="">
                    <p:embed/>
                    <p:pic>
                      <p:nvPicPr>
                        <p:cNvPr id="0" name="Picture 887"/>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4968606" y="2017580"/>
                          <a:ext cx="76200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7" name="Straight Connector 96"/>
            <p:cNvCxnSpPr/>
            <p:nvPr/>
          </p:nvCxnSpPr>
          <p:spPr>
            <a:xfrm>
              <a:off x="3502064" y="3623193"/>
              <a:ext cx="0" cy="843969"/>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aphicFrame>
          <p:nvGraphicFramePr>
            <p:cNvPr id="98" name="Object 97"/>
            <p:cNvGraphicFramePr>
              <a:graphicFrameLocks noChangeAspect="1"/>
            </p:cNvGraphicFramePr>
            <p:nvPr>
              <p:extLst>
                <p:ext uri="{D42A27DB-BD31-4B8C-83A1-F6EECF244321}">
                  <p14:modId xmlns:p14="http://schemas.microsoft.com/office/powerpoint/2010/main" val="1973466707"/>
                </p:ext>
              </p:extLst>
            </p:nvPr>
          </p:nvGraphicFramePr>
          <p:xfrm>
            <a:off x="3424213" y="4842368"/>
            <a:ext cx="777875" cy="285750"/>
          </p:xfrm>
          <a:graphic>
            <a:graphicData uri="http://schemas.openxmlformats.org/presentationml/2006/ole">
              <mc:AlternateContent xmlns:mc="http://schemas.openxmlformats.org/markup-compatibility/2006">
                <mc:Choice xmlns:v="urn:schemas-microsoft-com:vml" Requires="v">
                  <p:oleObj name="Equation" r:id="rId48" imgW="622080" imgH="228600" progId="">
                    <p:embed/>
                  </p:oleObj>
                </mc:Choice>
                <mc:Fallback>
                  <p:oleObj name="Equation" r:id="rId48" imgW="622080" imgH="228600" progId="">
                    <p:embed/>
                    <p:pic>
                      <p:nvPicPr>
                        <p:cNvPr id="0" name="Picture 888"/>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3424213" y="4842368"/>
                          <a:ext cx="777875"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9" name="Straight Connector 98"/>
            <p:cNvCxnSpPr/>
            <p:nvPr/>
          </p:nvCxnSpPr>
          <p:spPr>
            <a:xfrm>
              <a:off x="5520784" y="2620830"/>
              <a:ext cx="873581" cy="1614675"/>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00" name="Object 99"/>
            <p:cNvGraphicFramePr>
              <a:graphicFrameLocks noChangeAspect="1"/>
            </p:cNvGraphicFramePr>
            <p:nvPr>
              <p:extLst>
                <p:ext uri="{D42A27DB-BD31-4B8C-83A1-F6EECF244321}">
                  <p14:modId xmlns:p14="http://schemas.microsoft.com/office/powerpoint/2010/main" val="3950370002"/>
                </p:ext>
              </p:extLst>
            </p:nvPr>
          </p:nvGraphicFramePr>
          <p:xfrm>
            <a:off x="6292038" y="3847710"/>
            <a:ext cx="1492250" cy="317500"/>
          </p:xfrm>
          <a:graphic>
            <a:graphicData uri="http://schemas.openxmlformats.org/presentationml/2006/ole">
              <mc:AlternateContent xmlns:mc="http://schemas.openxmlformats.org/markup-compatibility/2006">
                <mc:Choice xmlns:v="urn:schemas-microsoft-com:vml" Requires="v">
                  <p:oleObj name="Equation" r:id="rId50" imgW="1193760" imgH="253800" progId="">
                    <p:embed/>
                  </p:oleObj>
                </mc:Choice>
                <mc:Fallback>
                  <p:oleObj name="Equation" r:id="rId50" imgW="1193760" imgH="253800" progId="">
                    <p:embed/>
                    <p:pic>
                      <p:nvPicPr>
                        <p:cNvPr id="0" name="Picture 889"/>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6292038" y="3847710"/>
                          <a:ext cx="149225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01" name="Straight Connector 100"/>
            <p:cNvCxnSpPr/>
            <p:nvPr/>
          </p:nvCxnSpPr>
          <p:spPr>
            <a:xfrm flipV="1">
              <a:off x="2899510" y="4525830"/>
              <a:ext cx="0" cy="621135"/>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flipV="1">
              <a:off x="3490694" y="4531802"/>
              <a:ext cx="0" cy="310566"/>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03" name="Object 102"/>
            <p:cNvGraphicFramePr>
              <a:graphicFrameLocks noChangeAspect="1"/>
            </p:cNvGraphicFramePr>
            <p:nvPr>
              <p:extLst>
                <p:ext uri="{D42A27DB-BD31-4B8C-83A1-F6EECF244321}">
                  <p14:modId xmlns:p14="http://schemas.microsoft.com/office/powerpoint/2010/main" val="174666911"/>
                </p:ext>
              </p:extLst>
            </p:nvPr>
          </p:nvGraphicFramePr>
          <p:xfrm>
            <a:off x="2807902" y="5579652"/>
            <a:ext cx="3538845" cy="396750"/>
          </p:xfrm>
          <a:graphic>
            <a:graphicData uri="http://schemas.openxmlformats.org/presentationml/2006/ole">
              <mc:AlternateContent xmlns:mc="http://schemas.openxmlformats.org/markup-compatibility/2006">
                <mc:Choice xmlns:v="urn:schemas-microsoft-com:vml" Requires="v">
                  <p:oleObj name="Equation" r:id="rId52" imgW="2831760" imgH="317160" progId="">
                    <p:embed/>
                  </p:oleObj>
                </mc:Choice>
                <mc:Fallback>
                  <p:oleObj name="Equation" r:id="rId52" imgW="2831760" imgH="317160" progId="">
                    <p:embed/>
                    <p:pic>
                      <p:nvPicPr>
                        <p:cNvPr id="0" name="Picture 890"/>
                        <p:cNvPicPr>
                          <a:picLocks noChangeAspect="1" noChangeArrowheads="1"/>
                        </p:cNvPicPr>
                        <p:nvPr/>
                      </p:nvPicPr>
                      <p:blipFill>
                        <a:blip r:embed="rId53">
                          <a:extLst>
                            <a:ext uri="{28A0092B-C50C-407E-A947-70E740481C1C}">
                              <a14:useLocalDpi xmlns:a14="http://schemas.microsoft.com/office/drawing/2010/main" val="0"/>
                            </a:ext>
                          </a:extLst>
                        </a:blip>
                        <a:srcRect/>
                        <a:stretch>
                          <a:fillRect/>
                        </a:stretch>
                      </p:blipFill>
                      <p:spPr bwMode="auto">
                        <a:xfrm>
                          <a:off x="2807902" y="5579652"/>
                          <a:ext cx="3538845" cy="396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31" name="TextBox 30"/>
          <p:cNvSpPr txBox="1"/>
          <p:nvPr/>
        </p:nvSpPr>
        <p:spPr>
          <a:xfrm>
            <a:off x="2498130" y="3505351"/>
            <a:ext cx="4167744" cy="461665"/>
          </a:xfrm>
          <a:prstGeom prst="rect">
            <a:avLst/>
          </a:prstGeom>
          <a:noFill/>
        </p:spPr>
        <p:txBody>
          <a:bodyPr wrap="none" rtlCol="0">
            <a:spAutoFit/>
          </a:bodyPr>
          <a:lstStyle/>
          <a:p>
            <a:r>
              <a:rPr lang="en-US" sz="2400" b="1" dirty="0">
                <a:latin typeface="Arial" pitchFamily="34" charset="0"/>
                <a:ea typeface="Tahoma" pitchFamily="34" charset="0"/>
                <a:cs typeface="Tahoma" pitchFamily="34" charset="0"/>
              </a:rPr>
              <a:t>EES</a:t>
            </a:r>
            <a:r>
              <a:rPr lang="en-US" sz="2400" dirty="0">
                <a:latin typeface="Arial" pitchFamily="34" charset="0"/>
                <a:ea typeface="Tahoma" pitchFamily="34" charset="0"/>
                <a:cs typeface="Tahoma" pitchFamily="34" charset="0"/>
              </a:rPr>
              <a:t> Solution (Key Variables)</a:t>
            </a:r>
          </a:p>
        </p:txBody>
      </p:sp>
      <p:pic>
        <p:nvPicPr>
          <p:cNvPr id="431552" name="Picture 448"/>
          <p:cNvPicPr>
            <a:picLocks noChangeAspect="1" noChangeArrowheads="1"/>
          </p:cNvPicPr>
          <p:nvPr/>
        </p:nvPicPr>
        <p:blipFill>
          <a:blip r:embed="rId54" cstate="print">
            <a:extLst>
              <a:ext uri="{28A0092B-C50C-407E-A947-70E740481C1C}">
                <a14:useLocalDpi xmlns:a14="http://schemas.microsoft.com/office/drawing/2010/main" val="0"/>
              </a:ext>
            </a:extLst>
          </a:blip>
          <a:srcRect/>
          <a:stretch>
            <a:fillRect/>
          </a:stretch>
        </p:blipFill>
        <p:spPr bwMode="auto">
          <a:xfrm>
            <a:off x="1384385" y="4081885"/>
            <a:ext cx="6379046" cy="136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TextBox 31"/>
          <p:cNvSpPr txBox="1"/>
          <p:nvPr/>
        </p:nvSpPr>
        <p:spPr>
          <a:xfrm>
            <a:off x="209867" y="5463660"/>
            <a:ext cx="8701898" cy="461665"/>
          </a:xfrm>
          <a:prstGeom prst="rect">
            <a:avLst/>
          </a:prstGeom>
          <a:noFill/>
        </p:spPr>
        <p:txBody>
          <a:bodyPr wrap="square" rtlCol="0">
            <a:spAutoFit/>
          </a:bodyPr>
          <a:lstStyle/>
          <a:p>
            <a:r>
              <a:rPr lang="en-US" sz="2400" dirty="0">
                <a:latin typeface="Arial" pitchFamily="34" charset="0"/>
                <a:ea typeface="Tahoma" pitchFamily="34" charset="0"/>
                <a:cs typeface="Tahoma" pitchFamily="34" charset="0"/>
              </a:rPr>
              <a:t>These are a bit different due to reading the psychrometric chart</a:t>
            </a:r>
          </a:p>
        </p:txBody>
      </p:sp>
    </p:spTree>
    <p:extLst>
      <p:ext uri="{BB962C8B-B14F-4D97-AF65-F5344CB8AC3E}">
        <p14:creationId xmlns:p14="http://schemas.microsoft.com/office/powerpoint/2010/main" val="367326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431552"/>
                                        </p:tgtEl>
                                        <p:attrNameLst>
                                          <p:attrName>style.visibility</p:attrName>
                                        </p:attrNameLst>
                                      </p:cBhvr>
                                      <p:to>
                                        <p:strVal val="visible"/>
                                      </p:to>
                                    </p:set>
                                    <p:anim calcmode="lin" valueType="num">
                                      <p:cBhvr>
                                        <p:cTn id="12" dur="500" fill="hold"/>
                                        <p:tgtEl>
                                          <p:spTgt spid="431552"/>
                                        </p:tgtEl>
                                        <p:attrNameLst>
                                          <p:attrName>ppt_w</p:attrName>
                                        </p:attrNameLst>
                                      </p:cBhvr>
                                      <p:tavLst>
                                        <p:tav tm="0">
                                          <p:val>
                                            <p:fltVal val="0"/>
                                          </p:val>
                                        </p:tav>
                                        <p:tav tm="100000">
                                          <p:val>
                                            <p:strVal val="#ppt_w"/>
                                          </p:val>
                                        </p:tav>
                                      </p:tavLst>
                                    </p:anim>
                                    <p:anim calcmode="lin" valueType="num">
                                      <p:cBhvr>
                                        <p:cTn id="13" dur="500" fill="hold"/>
                                        <p:tgtEl>
                                          <p:spTgt spid="431552"/>
                                        </p:tgtEl>
                                        <p:attrNameLst>
                                          <p:attrName>ppt_h</p:attrName>
                                        </p:attrNameLst>
                                      </p:cBhvr>
                                      <p:tavLst>
                                        <p:tav tm="0">
                                          <p:val>
                                            <p:fltVal val="0"/>
                                          </p:val>
                                        </p:tav>
                                        <p:tav tm="100000">
                                          <p:val>
                                            <p:strVal val="#ppt_h"/>
                                          </p:val>
                                        </p:tav>
                                      </p:tavLst>
                                    </p:anim>
                                    <p:animEffect transition="in" filter="fade">
                                      <p:cBhvr>
                                        <p:cTn id="14" dur="500"/>
                                        <p:tgtEl>
                                          <p:spTgt spid="43155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fade">
                                      <p:cBhvr>
                                        <p:cTn id="1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Five HVAC Processes</a:t>
            </a:r>
          </a:p>
        </p:txBody>
      </p:sp>
      <p:sp>
        <p:nvSpPr>
          <p:cNvPr id="4" name="Content Placeholder 3"/>
          <p:cNvSpPr>
            <a:spLocks noGrp="1"/>
          </p:cNvSpPr>
          <p:nvPr>
            <p:ph idx="1"/>
          </p:nvPr>
        </p:nvSpPr>
        <p:spPr/>
        <p:txBody>
          <a:bodyPr/>
          <a:lstStyle/>
          <a:p>
            <a:pPr marL="514350" indent="-514350">
              <a:buFont typeface="+mj-lt"/>
              <a:buAutoNum type="arabicPeriod"/>
            </a:pPr>
            <a:r>
              <a:rPr lang="en-US" dirty="0"/>
              <a:t>Heating</a:t>
            </a:r>
          </a:p>
          <a:p>
            <a:pPr lvl="1"/>
            <a:r>
              <a:rPr lang="en-US" dirty="0"/>
              <a:t>With and without humidification</a:t>
            </a:r>
          </a:p>
          <a:p>
            <a:pPr marL="514350" indent="-514350">
              <a:buFont typeface="+mj-lt"/>
              <a:buAutoNum type="arabicPeriod"/>
            </a:pPr>
            <a:r>
              <a:rPr lang="en-US" dirty="0"/>
              <a:t>Adiabatic humidification</a:t>
            </a:r>
          </a:p>
          <a:p>
            <a:pPr marL="514350" indent="-514350">
              <a:buFont typeface="+mj-lt"/>
              <a:buAutoNum type="arabicPeriod"/>
            </a:pPr>
            <a:r>
              <a:rPr lang="en-US" dirty="0"/>
              <a:t>Cooling</a:t>
            </a:r>
          </a:p>
          <a:p>
            <a:pPr lvl="1"/>
            <a:r>
              <a:rPr lang="en-US" dirty="0"/>
              <a:t>With and without dehumidification</a:t>
            </a:r>
          </a:p>
          <a:p>
            <a:pPr marL="514350" indent="-514350">
              <a:buFont typeface="+mj-lt"/>
              <a:buAutoNum type="arabicPeriod"/>
            </a:pPr>
            <a:r>
              <a:rPr lang="en-US" dirty="0"/>
              <a:t>Adiabatic mixing of moist air streams</a:t>
            </a:r>
          </a:p>
          <a:p>
            <a:pPr marL="514350" indent="-514350">
              <a:buFont typeface="+mj-lt"/>
              <a:buAutoNum type="arabicPeriod"/>
            </a:pPr>
            <a:r>
              <a:rPr lang="en-US" dirty="0"/>
              <a:t>Evaporative cooling</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2</a:t>
            </a:fld>
            <a:endParaRPr lang="en-US" dirty="0"/>
          </a:p>
        </p:txBody>
      </p:sp>
    </p:spTree>
    <p:extLst>
      <p:ext uri="{BB962C8B-B14F-4D97-AF65-F5344CB8AC3E}">
        <p14:creationId xmlns:p14="http://schemas.microsoft.com/office/powerpoint/2010/main" val="2982170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1a. Heating </a:t>
            </a:r>
            <a:r>
              <a:rPr lang="en-US" u="sng" dirty="0"/>
              <a:t>Without</a:t>
            </a:r>
            <a:r>
              <a:rPr lang="en-US" dirty="0"/>
              <a:t> Humidification</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3</a:t>
            </a:fld>
            <a:endParaRPr lang="en-US" dirty="0"/>
          </a:p>
        </p:txBody>
      </p:sp>
      <p:grpSp>
        <p:nvGrpSpPr>
          <p:cNvPr id="29" name="Group 28"/>
          <p:cNvGrpSpPr>
            <a:grpSpLocks noChangeAspect="1"/>
          </p:cNvGrpSpPr>
          <p:nvPr/>
        </p:nvGrpSpPr>
        <p:grpSpPr>
          <a:xfrm>
            <a:off x="144420" y="3271485"/>
            <a:ext cx="4384674" cy="2469476"/>
            <a:chOff x="270640" y="3387031"/>
            <a:chExt cx="4384674" cy="2469476"/>
          </a:xfrm>
        </p:grpSpPr>
        <p:cxnSp>
          <p:nvCxnSpPr>
            <p:cNvPr id="5" name="Straight Connector 4"/>
            <p:cNvCxnSpPr/>
            <p:nvPr/>
          </p:nvCxnSpPr>
          <p:spPr>
            <a:xfrm>
              <a:off x="270640" y="5307735"/>
              <a:ext cx="76810" cy="54877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47450" y="5856507"/>
              <a:ext cx="4307864"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4655314" y="3387031"/>
              <a:ext cx="0" cy="2469476"/>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530727" y="3387031"/>
              <a:ext cx="212458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270640" y="3390676"/>
              <a:ext cx="2260087" cy="1917059"/>
            </a:xfrm>
            <a:custGeom>
              <a:avLst/>
              <a:gdLst>
                <a:gd name="connsiteX0" fmla="*/ 0 w 3071673"/>
                <a:gd name="connsiteY0" fmla="*/ 2689934 h 2689934"/>
                <a:gd name="connsiteX1" fmla="*/ 1953087 w 3071673"/>
                <a:gd name="connsiteY1" fmla="*/ 1766656 h 2689934"/>
                <a:gd name="connsiteX2" fmla="*/ 3071673 w 3071673"/>
                <a:gd name="connsiteY2" fmla="*/ 0 h 2689934"/>
              </a:gdLst>
              <a:ahLst/>
              <a:cxnLst>
                <a:cxn ang="0">
                  <a:pos x="connsiteX0" y="connsiteY0"/>
                </a:cxn>
                <a:cxn ang="0">
                  <a:pos x="connsiteX1" y="connsiteY1"/>
                </a:cxn>
                <a:cxn ang="0">
                  <a:pos x="connsiteX2" y="connsiteY2"/>
                </a:cxn>
              </a:cxnLst>
              <a:rect l="l" t="t" r="r" b="b"/>
              <a:pathLst>
                <a:path w="3071673" h="2689934">
                  <a:moveTo>
                    <a:pt x="0" y="2689934"/>
                  </a:moveTo>
                  <a:cubicBezTo>
                    <a:pt x="720571" y="2452456"/>
                    <a:pt x="1441142" y="2214978"/>
                    <a:pt x="1953087" y="1766656"/>
                  </a:cubicBezTo>
                  <a:cubicBezTo>
                    <a:pt x="2465033" y="1318334"/>
                    <a:pt x="2768353" y="659167"/>
                    <a:pt x="3071673" y="0"/>
                  </a:cubicBezTo>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0" name="Straight Connector 9"/>
          <p:cNvCxnSpPr/>
          <p:nvPr/>
        </p:nvCxnSpPr>
        <p:spPr>
          <a:xfrm>
            <a:off x="754947" y="1585560"/>
            <a:ext cx="30444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54947" y="2737710"/>
            <a:ext cx="3044452"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407832" y="1585560"/>
            <a:ext cx="499265" cy="1152150"/>
          </a:xfrm>
          <a:prstGeom prst="rect">
            <a:avLst/>
          </a:prstGeom>
          <a:pattFill prst="openDmnd">
            <a:fgClr>
              <a:schemeClr val="accent1"/>
            </a:fgClr>
            <a:bgClr>
              <a:schemeClr val="bg1"/>
            </a:bgClr>
          </a:patt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1657464" y="1124700"/>
            <a:ext cx="1" cy="6912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aphicFrame>
        <p:nvGraphicFramePr>
          <p:cNvPr id="14" name="Object 13"/>
          <p:cNvGraphicFramePr>
            <a:graphicFrameLocks noChangeAspect="1"/>
          </p:cNvGraphicFramePr>
          <p:nvPr>
            <p:extLst>
              <p:ext uri="{D42A27DB-BD31-4B8C-83A1-F6EECF244321}">
                <p14:modId xmlns:p14="http://schemas.microsoft.com/office/powerpoint/2010/main" val="3709971248"/>
              </p:ext>
            </p:extLst>
          </p:nvPr>
        </p:nvGraphicFramePr>
        <p:xfrm>
          <a:off x="1694370" y="1086295"/>
          <a:ext cx="342900" cy="361950"/>
        </p:xfrm>
        <a:graphic>
          <a:graphicData uri="http://schemas.openxmlformats.org/presentationml/2006/ole">
            <mc:AlternateContent xmlns:mc="http://schemas.openxmlformats.org/markup-compatibility/2006">
              <mc:Choice xmlns:v="urn:schemas-microsoft-com:vml" Requires="v">
                <p:oleObj name="Equation" r:id="rId3" imgW="228600" imgH="241200" progId="">
                  <p:embed/>
                </p:oleObj>
              </mc:Choice>
              <mc:Fallback>
                <p:oleObj name="Equation" r:id="rId3" imgW="228600" imgH="241200" progId="">
                  <p:embed/>
                  <p:pic>
                    <p:nvPicPr>
                      <p:cNvPr id="0" name="Picture 137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4370" y="1086295"/>
                        <a:ext cx="342900"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5" name="Straight Connector 14"/>
          <p:cNvCxnSpPr/>
          <p:nvPr/>
        </p:nvCxnSpPr>
        <p:spPr>
          <a:xfrm>
            <a:off x="308917" y="2161635"/>
            <a:ext cx="65288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7" name="Object 16"/>
          <p:cNvGraphicFramePr>
            <a:graphicFrameLocks noChangeAspect="1"/>
          </p:cNvGraphicFramePr>
          <p:nvPr>
            <p:extLst>
              <p:ext uri="{D42A27DB-BD31-4B8C-83A1-F6EECF244321}">
                <p14:modId xmlns:p14="http://schemas.microsoft.com/office/powerpoint/2010/main" val="3979649264"/>
              </p:ext>
            </p:extLst>
          </p:nvPr>
        </p:nvGraphicFramePr>
        <p:xfrm>
          <a:off x="347039" y="1880037"/>
          <a:ext cx="111125" cy="204788"/>
        </p:xfrm>
        <a:graphic>
          <a:graphicData uri="http://schemas.openxmlformats.org/presentationml/2006/ole">
            <mc:AlternateContent xmlns:mc="http://schemas.openxmlformats.org/markup-compatibility/2006">
              <mc:Choice xmlns:v="urn:schemas-microsoft-com:vml" Requires="v">
                <p:oleObj name="Equation" r:id="rId5" imgW="88560" imgH="164880" progId="">
                  <p:embed/>
                </p:oleObj>
              </mc:Choice>
              <mc:Fallback>
                <p:oleObj name="Equation" r:id="rId5" imgW="88560" imgH="164880" progId="">
                  <p:embed/>
                  <p:pic>
                    <p:nvPicPr>
                      <p:cNvPr id="0" name="Picture 137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7039" y="1880037"/>
                        <a:ext cx="111125" cy="20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9" name="Straight Connector 18"/>
          <p:cNvCxnSpPr/>
          <p:nvPr/>
        </p:nvCxnSpPr>
        <p:spPr>
          <a:xfrm>
            <a:off x="3837804" y="2161635"/>
            <a:ext cx="65288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26" name="Object 25"/>
          <p:cNvGraphicFramePr>
            <a:graphicFrameLocks noChangeAspect="1"/>
          </p:cNvGraphicFramePr>
          <p:nvPr>
            <p:extLst>
              <p:ext uri="{D42A27DB-BD31-4B8C-83A1-F6EECF244321}">
                <p14:modId xmlns:p14="http://schemas.microsoft.com/office/powerpoint/2010/main" val="3342078096"/>
              </p:ext>
            </p:extLst>
          </p:nvPr>
        </p:nvGraphicFramePr>
        <p:xfrm>
          <a:off x="4106639" y="1892800"/>
          <a:ext cx="158750" cy="206375"/>
        </p:xfrm>
        <a:graphic>
          <a:graphicData uri="http://schemas.openxmlformats.org/presentationml/2006/ole">
            <mc:AlternateContent xmlns:mc="http://schemas.openxmlformats.org/markup-compatibility/2006">
              <mc:Choice xmlns:v="urn:schemas-microsoft-com:vml" Requires="v">
                <p:oleObj name="Equation" r:id="rId7" imgW="126720" imgH="164880" progId="">
                  <p:embed/>
                </p:oleObj>
              </mc:Choice>
              <mc:Fallback>
                <p:oleObj name="Equation" r:id="rId7" imgW="126720" imgH="164880" progId="">
                  <p:embed/>
                  <p:pic>
                    <p:nvPicPr>
                      <p:cNvPr id="0" name="Picture 137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06639" y="1892800"/>
                        <a:ext cx="158750" cy="206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 name="Rectangle 30"/>
          <p:cNvSpPr/>
          <p:nvPr/>
        </p:nvSpPr>
        <p:spPr>
          <a:xfrm>
            <a:off x="635359" y="1470345"/>
            <a:ext cx="3322161" cy="1382580"/>
          </a:xfrm>
          <a:prstGeom prst="rect">
            <a:avLst/>
          </a:prstGeom>
          <a:noFill/>
          <a:ln w="9525">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2530031" y="4577255"/>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3720586" y="4577255"/>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p:cNvCxnSpPr>
            <a:stCxn id="32" idx="6"/>
            <a:endCxn id="33" idx="2"/>
          </p:cNvCxnSpPr>
          <p:nvPr/>
        </p:nvCxnSpPr>
        <p:spPr>
          <a:xfrm>
            <a:off x="2606841" y="4615660"/>
            <a:ext cx="1113745" cy="0"/>
          </a:xfrm>
          <a:prstGeom prst="line">
            <a:avLst/>
          </a:prstGeom>
          <a:ln w="127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568436" y="4423635"/>
            <a:ext cx="0" cy="145939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758991" y="4423635"/>
            <a:ext cx="0" cy="145939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aphicFrame>
        <p:nvGraphicFramePr>
          <p:cNvPr id="40" name="Object 39"/>
          <p:cNvGraphicFramePr>
            <a:graphicFrameLocks noChangeAspect="1"/>
          </p:cNvGraphicFramePr>
          <p:nvPr>
            <p:extLst>
              <p:ext uri="{D42A27DB-BD31-4B8C-83A1-F6EECF244321}">
                <p14:modId xmlns:p14="http://schemas.microsoft.com/office/powerpoint/2010/main" val="3079818559"/>
              </p:ext>
            </p:extLst>
          </p:nvPr>
        </p:nvGraphicFramePr>
        <p:xfrm>
          <a:off x="2491626" y="5904515"/>
          <a:ext cx="174600" cy="285750"/>
        </p:xfrm>
        <a:graphic>
          <a:graphicData uri="http://schemas.openxmlformats.org/presentationml/2006/ole">
            <mc:AlternateContent xmlns:mc="http://schemas.openxmlformats.org/markup-compatibility/2006">
              <mc:Choice xmlns:v="urn:schemas-microsoft-com:vml" Requires="v">
                <p:oleObj name="Equation" r:id="rId9" imgW="139680" imgH="228600" progId="">
                  <p:embed/>
                </p:oleObj>
              </mc:Choice>
              <mc:Fallback>
                <p:oleObj name="Equation" r:id="rId9" imgW="139680" imgH="228600" progId="">
                  <p:embed/>
                  <p:pic>
                    <p:nvPicPr>
                      <p:cNvPr id="0" name="Picture 138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91626" y="5904515"/>
                        <a:ext cx="174600"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 name="Object 40"/>
          <p:cNvGraphicFramePr>
            <a:graphicFrameLocks noChangeAspect="1"/>
          </p:cNvGraphicFramePr>
          <p:nvPr>
            <p:extLst>
              <p:ext uri="{D42A27DB-BD31-4B8C-83A1-F6EECF244321}">
                <p14:modId xmlns:p14="http://schemas.microsoft.com/office/powerpoint/2010/main" val="2716747889"/>
              </p:ext>
            </p:extLst>
          </p:nvPr>
        </p:nvGraphicFramePr>
        <p:xfrm>
          <a:off x="3667831" y="5904515"/>
          <a:ext cx="206375" cy="285750"/>
        </p:xfrm>
        <a:graphic>
          <a:graphicData uri="http://schemas.openxmlformats.org/presentationml/2006/ole">
            <mc:AlternateContent xmlns:mc="http://schemas.openxmlformats.org/markup-compatibility/2006">
              <mc:Choice xmlns:v="urn:schemas-microsoft-com:vml" Requires="v">
                <p:oleObj name="Equation" r:id="rId11" imgW="164880" imgH="228600" progId="">
                  <p:embed/>
                </p:oleObj>
              </mc:Choice>
              <mc:Fallback>
                <p:oleObj name="Equation" r:id="rId11" imgW="164880" imgH="228600" progId="">
                  <p:embed/>
                  <p:pic>
                    <p:nvPicPr>
                      <p:cNvPr id="0" name="Picture 138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67831" y="5904515"/>
                        <a:ext cx="206375"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2" name="Freeform 41"/>
          <p:cNvSpPr/>
          <p:nvPr/>
        </p:nvSpPr>
        <p:spPr>
          <a:xfrm>
            <a:off x="840211" y="3617130"/>
            <a:ext cx="2581275" cy="1685925"/>
          </a:xfrm>
          <a:custGeom>
            <a:avLst/>
            <a:gdLst>
              <a:gd name="connsiteX0" fmla="*/ 0 w 2581275"/>
              <a:gd name="connsiteY0" fmla="*/ 1685925 h 1685925"/>
              <a:gd name="connsiteX1" fmla="*/ 1471613 w 2581275"/>
              <a:gd name="connsiteY1" fmla="*/ 1204912 h 1685925"/>
              <a:gd name="connsiteX2" fmla="*/ 2581275 w 2581275"/>
              <a:gd name="connsiteY2" fmla="*/ 0 h 1685925"/>
            </a:gdLst>
            <a:ahLst/>
            <a:cxnLst>
              <a:cxn ang="0">
                <a:pos x="connsiteX0" y="connsiteY0"/>
              </a:cxn>
              <a:cxn ang="0">
                <a:pos x="connsiteX1" y="connsiteY1"/>
              </a:cxn>
              <a:cxn ang="0">
                <a:pos x="connsiteX2" y="connsiteY2"/>
              </a:cxn>
            </a:cxnLst>
            <a:rect l="l" t="t" r="r" b="b"/>
            <a:pathLst>
              <a:path w="2581275" h="1685925">
                <a:moveTo>
                  <a:pt x="0" y="1685925"/>
                </a:moveTo>
                <a:cubicBezTo>
                  <a:pt x="520700" y="1585912"/>
                  <a:pt x="1041401" y="1485899"/>
                  <a:pt x="1471613" y="1204912"/>
                </a:cubicBezTo>
                <a:cubicBezTo>
                  <a:pt x="1901825" y="923925"/>
                  <a:pt x="2241550" y="461962"/>
                  <a:pt x="2581275" y="0"/>
                </a:cubicBezTo>
              </a:path>
            </a:pathLst>
          </a:custGeom>
          <a:noFill/>
          <a:ln w="9525">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454691" y="3923456"/>
            <a:ext cx="2983793" cy="1572658"/>
          </a:xfrm>
          <a:custGeom>
            <a:avLst/>
            <a:gdLst>
              <a:gd name="connsiteX0" fmla="*/ 0 w 2581275"/>
              <a:gd name="connsiteY0" fmla="*/ 1685925 h 1685925"/>
              <a:gd name="connsiteX1" fmla="*/ 1471613 w 2581275"/>
              <a:gd name="connsiteY1" fmla="*/ 1204912 h 1685925"/>
              <a:gd name="connsiteX2" fmla="*/ 2581275 w 2581275"/>
              <a:gd name="connsiteY2" fmla="*/ 0 h 1685925"/>
            </a:gdLst>
            <a:ahLst/>
            <a:cxnLst>
              <a:cxn ang="0">
                <a:pos x="connsiteX0" y="connsiteY0"/>
              </a:cxn>
              <a:cxn ang="0">
                <a:pos x="connsiteX1" y="connsiteY1"/>
              </a:cxn>
              <a:cxn ang="0">
                <a:pos x="connsiteX2" y="connsiteY2"/>
              </a:cxn>
            </a:cxnLst>
            <a:rect l="l" t="t" r="r" b="b"/>
            <a:pathLst>
              <a:path w="2581275" h="1685925">
                <a:moveTo>
                  <a:pt x="0" y="1685925"/>
                </a:moveTo>
                <a:cubicBezTo>
                  <a:pt x="520700" y="1585912"/>
                  <a:pt x="1041401" y="1485899"/>
                  <a:pt x="1471613" y="1204912"/>
                </a:cubicBezTo>
                <a:cubicBezTo>
                  <a:pt x="1901825" y="923925"/>
                  <a:pt x="2241550" y="461962"/>
                  <a:pt x="2581275" y="0"/>
                </a:cubicBezTo>
              </a:path>
            </a:pathLst>
          </a:custGeom>
          <a:noFill/>
          <a:ln w="9525">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4" name="Object 43"/>
          <p:cNvGraphicFramePr>
            <a:graphicFrameLocks noChangeAspect="1"/>
          </p:cNvGraphicFramePr>
          <p:nvPr>
            <p:extLst>
              <p:ext uri="{D42A27DB-BD31-4B8C-83A1-F6EECF244321}">
                <p14:modId xmlns:p14="http://schemas.microsoft.com/office/powerpoint/2010/main" val="1868384393"/>
              </p:ext>
            </p:extLst>
          </p:nvPr>
        </p:nvGraphicFramePr>
        <p:xfrm>
          <a:off x="3451531" y="3417458"/>
          <a:ext cx="206375" cy="301625"/>
        </p:xfrm>
        <a:graphic>
          <a:graphicData uri="http://schemas.openxmlformats.org/presentationml/2006/ole">
            <mc:AlternateContent xmlns:mc="http://schemas.openxmlformats.org/markup-compatibility/2006">
              <mc:Choice xmlns:v="urn:schemas-microsoft-com:vml" Requires="v">
                <p:oleObj name="Equation" r:id="rId13" imgW="164880" imgH="241200" progId="">
                  <p:embed/>
                </p:oleObj>
              </mc:Choice>
              <mc:Fallback>
                <p:oleObj name="Equation" r:id="rId13" imgW="164880" imgH="241200" progId="">
                  <p:embed/>
                  <p:pic>
                    <p:nvPicPr>
                      <p:cNvPr id="0" name="Picture 138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451531" y="3417458"/>
                        <a:ext cx="206375"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 name="Object 44"/>
          <p:cNvGraphicFramePr>
            <a:graphicFrameLocks noChangeAspect="1"/>
          </p:cNvGraphicFramePr>
          <p:nvPr>
            <p:extLst>
              <p:ext uri="{D42A27DB-BD31-4B8C-83A1-F6EECF244321}">
                <p14:modId xmlns:p14="http://schemas.microsoft.com/office/powerpoint/2010/main" val="3208464568"/>
              </p:ext>
            </p:extLst>
          </p:nvPr>
        </p:nvGraphicFramePr>
        <p:xfrm>
          <a:off x="4258256" y="3655535"/>
          <a:ext cx="222250" cy="301625"/>
        </p:xfrm>
        <a:graphic>
          <a:graphicData uri="http://schemas.openxmlformats.org/presentationml/2006/ole">
            <mc:AlternateContent xmlns:mc="http://schemas.openxmlformats.org/markup-compatibility/2006">
              <mc:Choice xmlns:v="urn:schemas-microsoft-com:vml" Requires="v">
                <p:oleObj name="Equation" r:id="rId15" imgW="177480" imgH="241200" progId="">
                  <p:embed/>
                </p:oleObj>
              </mc:Choice>
              <mc:Fallback>
                <p:oleObj name="Equation" r:id="rId15" imgW="177480" imgH="241200" progId="">
                  <p:embed/>
                  <p:pic>
                    <p:nvPicPr>
                      <p:cNvPr id="0" name="Picture 138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258256" y="3655535"/>
                        <a:ext cx="22225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7" name="Straight Connector 46"/>
          <p:cNvCxnSpPr/>
          <p:nvPr/>
        </p:nvCxnSpPr>
        <p:spPr>
          <a:xfrm>
            <a:off x="1723526" y="4039585"/>
            <a:ext cx="2573135" cy="176663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130848" y="3501915"/>
            <a:ext cx="2573135" cy="176663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49" name="Object 48"/>
          <p:cNvGraphicFramePr>
            <a:graphicFrameLocks noChangeAspect="1"/>
          </p:cNvGraphicFramePr>
          <p:nvPr>
            <p:extLst>
              <p:ext uri="{D42A27DB-BD31-4B8C-83A1-F6EECF244321}">
                <p14:modId xmlns:p14="http://schemas.microsoft.com/office/powerpoint/2010/main" val="944447636"/>
              </p:ext>
            </p:extLst>
          </p:nvPr>
        </p:nvGraphicFramePr>
        <p:xfrm>
          <a:off x="1461195" y="3879600"/>
          <a:ext cx="222250" cy="317500"/>
        </p:xfrm>
        <a:graphic>
          <a:graphicData uri="http://schemas.openxmlformats.org/presentationml/2006/ole">
            <mc:AlternateContent xmlns:mc="http://schemas.openxmlformats.org/markup-compatibility/2006">
              <mc:Choice xmlns:v="urn:schemas-microsoft-com:vml" Requires="v">
                <p:oleObj name="Equation" r:id="rId17" imgW="177480" imgH="253800" progId="">
                  <p:embed/>
                </p:oleObj>
              </mc:Choice>
              <mc:Fallback>
                <p:oleObj name="Equation" r:id="rId17" imgW="177480" imgH="253800" progId="">
                  <p:embed/>
                  <p:pic>
                    <p:nvPicPr>
                      <p:cNvPr id="0" name="Picture 138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461195" y="3879600"/>
                        <a:ext cx="22225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 name="Object 50"/>
          <p:cNvGraphicFramePr>
            <a:graphicFrameLocks noChangeAspect="1"/>
          </p:cNvGraphicFramePr>
          <p:nvPr>
            <p:extLst>
              <p:ext uri="{D42A27DB-BD31-4B8C-83A1-F6EECF244321}">
                <p14:modId xmlns:p14="http://schemas.microsoft.com/office/powerpoint/2010/main" val="3415081533"/>
              </p:ext>
            </p:extLst>
          </p:nvPr>
        </p:nvGraphicFramePr>
        <p:xfrm>
          <a:off x="1883650" y="3321888"/>
          <a:ext cx="222250" cy="317500"/>
        </p:xfrm>
        <a:graphic>
          <a:graphicData uri="http://schemas.openxmlformats.org/presentationml/2006/ole">
            <mc:AlternateContent xmlns:mc="http://schemas.openxmlformats.org/markup-compatibility/2006">
              <mc:Choice xmlns:v="urn:schemas-microsoft-com:vml" Requires="v">
                <p:oleObj name="Equation" r:id="rId19" imgW="177480" imgH="253800" progId="">
                  <p:embed/>
                </p:oleObj>
              </mc:Choice>
              <mc:Fallback>
                <p:oleObj name="Equation" r:id="rId19" imgW="177480" imgH="253800" progId="">
                  <p:embed/>
                  <p:pic>
                    <p:nvPicPr>
                      <p:cNvPr id="0" name="Picture 138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883650" y="3321888"/>
                        <a:ext cx="22225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3" name="Straight Connector 52"/>
          <p:cNvCxnSpPr/>
          <p:nvPr/>
        </p:nvCxnSpPr>
        <p:spPr>
          <a:xfrm>
            <a:off x="3780628" y="4615660"/>
            <a:ext cx="906587" cy="0"/>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graphicFrame>
        <p:nvGraphicFramePr>
          <p:cNvPr id="54" name="Object 53"/>
          <p:cNvGraphicFramePr>
            <a:graphicFrameLocks noChangeAspect="1"/>
          </p:cNvGraphicFramePr>
          <p:nvPr>
            <p:extLst>
              <p:ext uri="{D42A27DB-BD31-4B8C-83A1-F6EECF244321}">
                <p14:modId xmlns:p14="http://schemas.microsoft.com/office/powerpoint/2010/main" val="205642997"/>
              </p:ext>
            </p:extLst>
          </p:nvPr>
        </p:nvGraphicFramePr>
        <p:xfrm>
          <a:off x="2319599" y="4513266"/>
          <a:ext cx="111125" cy="204788"/>
        </p:xfrm>
        <a:graphic>
          <a:graphicData uri="http://schemas.openxmlformats.org/presentationml/2006/ole">
            <mc:AlternateContent xmlns:mc="http://schemas.openxmlformats.org/markup-compatibility/2006">
              <mc:Choice xmlns:v="urn:schemas-microsoft-com:vml" Requires="v">
                <p:oleObj name="Equation" r:id="rId21" imgW="88560" imgH="164880" progId="">
                  <p:embed/>
                </p:oleObj>
              </mc:Choice>
              <mc:Fallback>
                <p:oleObj name="Equation" r:id="rId21" imgW="88560" imgH="164880" progId="">
                  <p:embed/>
                  <p:pic>
                    <p:nvPicPr>
                      <p:cNvPr id="0" name="Picture 138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19599" y="4513266"/>
                        <a:ext cx="111125" cy="20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 name="Object 54"/>
          <p:cNvGraphicFramePr>
            <a:graphicFrameLocks noChangeAspect="1"/>
          </p:cNvGraphicFramePr>
          <p:nvPr>
            <p:extLst>
              <p:ext uri="{D42A27DB-BD31-4B8C-83A1-F6EECF244321}">
                <p14:modId xmlns:p14="http://schemas.microsoft.com/office/powerpoint/2010/main" val="1713188109"/>
              </p:ext>
            </p:extLst>
          </p:nvPr>
        </p:nvGraphicFramePr>
        <p:xfrm>
          <a:off x="3759200" y="4695825"/>
          <a:ext cx="158750" cy="204788"/>
        </p:xfrm>
        <a:graphic>
          <a:graphicData uri="http://schemas.openxmlformats.org/presentationml/2006/ole">
            <mc:AlternateContent xmlns:mc="http://schemas.openxmlformats.org/markup-compatibility/2006">
              <mc:Choice xmlns:v="urn:schemas-microsoft-com:vml" Requires="v">
                <p:oleObj name="Equation" r:id="rId22" imgW="126720" imgH="164880" progId="">
                  <p:embed/>
                </p:oleObj>
              </mc:Choice>
              <mc:Fallback>
                <p:oleObj name="Equation" r:id="rId22" imgW="126720" imgH="164880" progId="">
                  <p:embed/>
                  <p:pic>
                    <p:nvPicPr>
                      <p:cNvPr id="0" name="Picture 1387"/>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759200" y="4695825"/>
                        <a:ext cx="158750" cy="20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6" name="Object 55"/>
          <p:cNvGraphicFramePr>
            <a:graphicFrameLocks noChangeAspect="1"/>
          </p:cNvGraphicFramePr>
          <p:nvPr>
            <p:extLst>
              <p:ext uri="{D42A27DB-BD31-4B8C-83A1-F6EECF244321}">
                <p14:modId xmlns:p14="http://schemas.microsoft.com/office/powerpoint/2010/main" val="1985665877"/>
              </p:ext>
            </p:extLst>
          </p:nvPr>
        </p:nvGraphicFramePr>
        <p:xfrm>
          <a:off x="4707630" y="4464847"/>
          <a:ext cx="635000" cy="301625"/>
        </p:xfrm>
        <a:graphic>
          <a:graphicData uri="http://schemas.openxmlformats.org/presentationml/2006/ole">
            <mc:AlternateContent xmlns:mc="http://schemas.openxmlformats.org/markup-compatibility/2006">
              <mc:Choice xmlns:v="urn:schemas-microsoft-com:vml" Requires="v">
                <p:oleObj name="Equation" r:id="rId24" imgW="507960" imgH="241200" progId="">
                  <p:embed/>
                </p:oleObj>
              </mc:Choice>
              <mc:Fallback>
                <p:oleObj name="Equation" r:id="rId24" imgW="507960" imgH="241200" progId="">
                  <p:embed/>
                  <p:pic>
                    <p:nvPicPr>
                      <p:cNvPr id="0" name="Picture 1388"/>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4707630" y="4464847"/>
                        <a:ext cx="63500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8" name="Object 57"/>
          <p:cNvGraphicFramePr>
            <a:graphicFrameLocks noChangeAspect="1"/>
          </p:cNvGraphicFramePr>
          <p:nvPr>
            <p:extLst>
              <p:ext uri="{D42A27DB-BD31-4B8C-83A1-F6EECF244321}">
                <p14:modId xmlns:p14="http://schemas.microsoft.com/office/powerpoint/2010/main" val="3771405599"/>
              </p:ext>
            </p:extLst>
          </p:nvPr>
        </p:nvGraphicFramePr>
        <p:xfrm>
          <a:off x="5877770" y="1917195"/>
          <a:ext cx="2022300" cy="488880"/>
        </p:xfrm>
        <a:graphic>
          <a:graphicData uri="http://schemas.openxmlformats.org/presentationml/2006/ole">
            <mc:AlternateContent xmlns:mc="http://schemas.openxmlformats.org/markup-compatibility/2006">
              <mc:Choice xmlns:v="urn:schemas-microsoft-com:vml" Requires="v">
                <p:oleObj name="Equation" r:id="rId26" imgW="1155600" imgH="279360" progId="">
                  <p:embed/>
                </p:oleObj>
              </mc:Choice>
              <mc:Fallback>
                <p:oleObj name="Equation" r:id="rId26" imgW="1155600" imgH="279360" progId="">
                  <p:embed/>
                  <p:pic>
                    <p:nvPicPr>
                      <p:cNvPr id="0" name="Picture 1389"/>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877770" y="1917195"/>
                        <a:ext cx="2022300" cy="4888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9" name="TextBox 58"/>
          <p:cNvSpPr txBox="1"/>
          <p:nvPr/>
        </p:nvSpPr>
        <p:spPr>
          <a:xfrm>
            <a:off x="5532125" y="3271485"/>
            <a:ext cx="3302830" cy="2246769"/>
          </a:xfrm>
          <a:prstGeom prst="rect">
            <a:avLst/>
          </a:prstGeom>
          <a:noFill/>
        </p:spPr>
        <p:txBody>
          <a:bodyPr wrap="square" rtlCol="0">
            <a:spAutoFit/>
          </a:bodyPr>
          <a:lstStyle/>
          <a:p>
            <a:r>
              <a:rPr lang="en-US" sz="2000" b="1" u="sng" dirty="0">
                <a:latin typeface="Arial" pitchFamily="34" charset="0"/>
                <a:ea typeface="Tahoma" pitchFamily="34" charset="0"/>
                <a:cs typeface="Tahoma" pitchFamily="34" charset="0"/>
              </a:rPr>
              <a:t>Notes</a:t>
            </a:r>
          </a:p>
          <a:p>
            <a:pPr marL="342900" indent="-342900">
              <a:buFont typeface="Arial" pitchFamily="34" charset="0"/>
              <a:buChar char="•"/>
            </a:pPr>
            <a:r>
              <a:rPr lang="en-US" sz="2000" dirty="0">
                <a:latin typeface="Arial" pitchFamily="34" charset="0"/>
                <a:ea typeface="Tahoma" pitchFamily="34" charset="0"/>
                <a:cs typeface="Tahoma" pitchFamily="34" charset="0"/>
              </a:rPr>
              <a:t>Constant humidity ratio</a:t>
            </a:r>
          </a:p>
          <a:p>
            <a:pPr marL="342900" indent="-342900">
              <a:buFont typeface="Arial" pitchFamily="34" charset="0"/>
              <a:buChar char="•"/>
            </a:pPr>
            <a:r>
              <a:rPr lang="en-US" sz="2000" dirty="0">
                <a:latin typeface="Arial" pitchFamily="34" charset="0"/>
                <a:ea typeface="Tahoma" pitchFamily="34" charset="0"/>
                <a:cs typeface="Tahoma" pitchFamily="34" charset="0"/>
              </a:rPr>
              <a:t>Relative humidity decreases</a:t>
            </a:r>
          </a:p>
          <a:p>
            <a:pPr marL="342900" indent="-342900">
              <a:buFont typeface="Arial" pitchFamily="34" charset="0"/>
              <a:buChar char="•"/>
            </a:pPr>
            <a:r>
              <a:rPr lang="en-US" sz="2000" dirty="0">
                <a:latin typeface="Arial" pitchFamily="34" charset="0"/>
                <a:ea typeface="Tahoma" pitchFamily="34" charset="0"/>
                <a:cs typeface="Tahoma" pitchFamily="34" charset="0"/>
              </a:rPr>
              <a:t>Outlet relative humidity may be too dry to be comfortable</a:t>
            </a:r>
          </a:p>
        </p:txBody>
      </p:sp>
      <p:sp>
        <p:nvSpPr>
          <p:cNvPr id="4" name="Rectangle 3">
            <a:extLst>
              <a:ext uri="{FF2B5EF4-FFF2-40B4-BE49-F238E27FC236}">
                <a16:creationId xmlns:a16="http://schemas.microsoft.com/office/drawing/2014/main" id="{AE9B3D6C-C890-4EF2-8151-41578FB71988}"/>
              </a:ext>
            </a:extLst>
          </p:cNvPr>
          <p:cNvSpPr/>
          <p:nvPr/>
        </p:nvSpPr>
        <p:spPr>
          <a:xfrm>
            <a:off x="5724150" y="1815990"/>
            <a:ext cx="2304300" cy="652881"/>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9030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8"/>
                                        </p:tgtEl>
                                        <p:attrNameLst>
                                          <p:attrName>style.visibility</p:attrName>
                                        </p:attrNameLst>
                                      </p:cBhvr>
                                      <p:to>
                                        <p:strVal val="visible"/>
                                      </p:to>
                                    </p:set>
                                    <p:animEffect transition="in" filter="fade">
                                      <p:cBhvr>
                                        <p:cTn id="10"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Freeform 60"/>
          <p:cNvSpPr/>
          <p:nvPr/>
        </p:nvSpPr>
        <p:spPr>
          <a:xfrm>
            <a:off x="889235" y="3553838"/>
            <a:ext cx="2795444" cy="1966302"/>
          </a:xfrm>
          <a:custGeom>
            <a:avLst/>
            <a:gdLst>
              <a:gd name="connsiteX0" fmla="*/ 0 w 2581275"/>
              <a:gd name="connsiteY0" fmla="*/ 1685925 h 1685925"/>
              <a:gd name="connsiteX1" fmla="*/ 1471613 w 2581275"/>
              <a:gd name="connsiteY1" fmla="*/ 1204912 h 1685925"/>
              <a:gd name="connsiteX2" fmla="*/ 2581275 w 2581275"/>
              <a:gd name="connsiteY2" fmla="*/ 0 h 1685925"/>
            </a:gdLst>
            <a:ahLst/>
            <a:cxnLst>
              <a:cxn ang="0">
                <a:pos x="connsiteX0" y="connsiteY0"/>
              </a:cxn>
              <a:cxn ang="0">
                <a:pos x="connsiteX1" y="connsiteY1"/>
              </a:cxn>
              <a:cxn ang="0">
                <a:pos x="connsiteX2" y="connsiteY2"/>
              </a:cxn>
            </a:cxnLst>
            <a:rect l="l" t="t" r="r" b="b"/>
            <a:pathLst>
              <a:path w="2581275" h="1685925">
                <a:moveTo>
                  <a:pt x="0" y="1685925"/>
                </a:moveTo>
                <a:cubicBezTo>
                  <a:pt x="520700" y="1585912"/>
                  <a:pt x="1041401" y="1485899"/>
                  <a:pt x="1471613" y="1204912"/>
                </a:cubicBezTo>
                <a:cubicBezTo>
                  <a:pt x="1901825" y="923925"/>
                  <a:pt x="2241550" y="461962"/>
                  <a:pt x="2581275" y="0"/>
                </a:cubicBezTo>
              </a:path>
            </a:pathLst>
          </a:custGeom>
          <a:noFill/>
          <a:ln w="9525">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1b. Heating </a:t>
            </a:r>
            <a:r>
              <a:rPr lang="en-US" u="sng" dirty="0"/>
              <a:t>With </a:t>
            </a:r>
            <a:r>
              <a:rPr lang="en-US" dirty="0"/>
              <a:t>Humidification</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4</a:t>
            </a:fld>
            <a:endParaRPr lang="en-US" dirty="0"/>
          </a:p>
        </p:txBody>
      </p:sp>
      <p:cxnSp>
        <p:nvCxnSpPr>
          <p:cNvPr id="10" name="Straight Connector 9"/>
          <p:cNvCxnSpPr/>
          <p:nvPr/>
        </p:nvCxnSpPr>
        <p:spPr>
          <a:xfrm>
            <a:off x="754947" y="1585560"/>
            <a:ext cx="30444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54947" y="2737710"/>
            <a:ext cx="3044452"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407832" y="1585560"/>
            <a:ext cx="499265" cy="1152150"/>
          </a:xfrm>
          <a:prstGeom prst="rect">
            <a:avLst/>
          </a:prstGeom>
          <a:pattFill prst="openDmnd">
            <a:fgClr>
              <a:schemeClr val="accent1"/>
            </a:fgClr>
            <a:bgClr>
              <a:schemeClr val="bg1"/>
            </a:bgClr>
          </a:patt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1657464" y="1124700"/>
            <a:ext cx="1" cy="6912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aphicFrame>
        <p:nvGraphicFramePr>
          <p:cNvPr id="14" name="Object 13"/>
          <p:cNvGraphicFramePr>
            <a:graphicFrameLocks noChangeAspect="1"/>
          </p:cNvGraphicFramePr>
          <p:nvPr>
            <p:extLst>
              <p:ext uri="{D42A27DB-BD31-4B8C-83A1-F6EECF244321}">
                <p14:modId xmlns:p14="http://schemas.microsoft.com/office/powerpoint/2010/main" val="1082671096"/>
              </p:ext>
            </p:extLst>
          </p:nvPr>
        </p:nvGraphicFramePr>
        <p:xfrm>
          <a:off x="1697038" y="1095375"/>
          <a:ext cx="342900" cy="361950"/>
        </p:xfrm>
        <a:graphic>
          <a:graphicData uri="http://schemas.openxmlformats.org/presentationml/2006/ole">
            <mc:AlternateContent xmlns:mc="http://schemas.openxmlformats.org/markup-compatibility/2006">
              <mc:Choice xmlns:v="urn:schemas-microsoft-com:vml" Requires="v">
                <p:oleObj name="Equation" r:id="rId3" imgW="228600" imgH="241200" progId="">
                  <p:embed/>
                </p:oleObj>
              </mc:Choice>
              <mc:Fallback>
                <p:oleObj name="Equation" r:id="rId3" imgW="228600" imgH="241200" progId="">
                  <p:embed/>
                  <p:pic>
                    <p:nvPicPr>
                      <p:cNvPr id="0" name="Picture 226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7038" y="1095375"/>
                        <a:ext cx="342900"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5" name="Straight Connector 14"/>
          <p:cNvCxnSpPr/>
          <p:nvPr/>
        </p:nvCxnSpPr>
        <p:spPr>
          <a:xfrm>
            <a:off x="308917" y="2161635"/>
            <a:ext cx="65288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7" name="Object 16"/>
          <p:cNvGraphicFramePr>
            <a:graphicFrameLocks noChangeAspect="1"/>
          </p:cNvGraphicFramePr>
          <p:nvPr>
            <p:extLst>
              <p:ext uri="{D42A27DB-BD31-4B8C-83A1-F6EECF244321}">
                <p14:modId xmlns:p14="http://schemas.microsoft.com/office/powerpoint/2010/main" val="3336709291"/>
              </p:ext>
            </p:extLst>
          </p:nvPr>
        </p:nvGraphicFramePr>
        <p:xfrm>
          <a:off x="347039" y="1880037"/>
          <a:ext cx="111125" cy="204788"/>
        </p:xfrm>
        <a:graphic>
          <a:graphicData uri="http://schemas.openxmlformats.org/presentationml/2006/ole">
            <mc:AlternateContent xmlns:mc="http://schemas.openxmlformats.org/markup-compatibility/2006">
              <mc:Choice xmlns:v="urn:schemas-microsoft-com:vml" Requires="v">
                <p:oleObj name="Equation" r:id="rId5" imgW="88560" imgH="164880" progId="">
                  <p:embed/>
                </p:oleObj>
              </mc:Choice>
              <mc:Fallback>
                <p:oleObj name="Equation" r:id="rId5" imgW="88560" imgH="164880" progId="">
                  <p:embed/>
                  <p:pic>
                    <p:nvPicPr>
                      <p:cNvPr id="0" name="Picture 226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7039" y="1880037"/>
                        <a:ext cx="111125" cy="20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9" name="Straight Connector 18"/>
          <p:cNvCxnSpPr/>
          <p:nvPr/>
        </p:nvCxnSpPr>
        <p:spPr>
          <a:xfrm>
            <a:off x="3837804" y="2161635"/>
            <a:ext cx="65288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3337319" y="2507280"/>
            <a:ext cx="1220" cy="53767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flipV="1">
            <a:off x="3031299" y="2276850"/>
            <a:ext cx="307240" cy="23043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3344639" y="2276850"/>
            <a:ext cx="307240" cy="23043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flipV="1">
            <a:off x="3184919" y="2138470"/>
            <a:ext cx="153620" cy="36881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3337319" y="2138470"/>
            <a:ext cx="153620" cy="36881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3337319" y="2046420"/>
            <a:ext cx="0" cy="46086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26" name="Object 25"/>
          <p:cNvGraphicFramePr>
            <a:graphicFrameLocks noChangeAspect="1"/>
          </p:cNvGraphicFramePr>
          <p:nvPr>
            <p:extLst>
              <p:ext uri="{D42A27DB-BD31-4B8C-83A1-F6EECF244321}">
                <p14:modId xmlns:p14="http://schemas.microsoft.com/office/powerpoint/2010/main" val="3346080860"/>
              </p:ext>
            </p:extLst>
          </p:nvPr>
        </p:nvGraphicFramePr>
        <p:xfrm>
          <a:off x="4106639" y="1892800"/>
          <a:ext cx="158750" cy="206375"/>
        </p:xfrm>
        <a:graphic>
          <a:graphicData uri="http://schemas.openxmlformats.org/presentationml/2006/ole">
            <mc:AlternateContent xmlns:mc="http://schemas.openxmlformats.org/markup-compatibility/2006">
              <mc:Choice xmlns:v="urn:schemas-microsoft-com:vml" Requires="v">
                <p:oleObj name="Equation" r:id="rId7" imgW="126720" imgH="164880" progId="">
                  <p:embed/>
                </p:oleObj>
              </mc:Choice>
              <mc:Fallback>
                <p:oleObj name="Equation" r:id="rId7" imgW="126720" imgH="164880" progId="">
                  <p:embed/>
                  <p:pic>
                    <p:nvPicPr>
                      <p:cNvPr id="0" name="Picture 226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06639" y="1892800"/>
                        <a:ext cx="158750" cy="206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 name="Object 26"/>
          <p:cNvGraphicFramePr>
            <a:graphicFrameLocks noChangeAspect="1"/>
          </p:cNvGraphicFramePr>
          <p:nvPr>
            <p:extLst>
              <p:ext uri="{D42A27DB-BD31-4B8C-83A1-F6EECF244321}">
                <p14:modId xmlns:p14="http://schemas.microsoft.com/office/powerpoint/2010/main" val="1416954659"/>
              </p:ext>
            </p:extLst>
          </p:nvPr>
        </p:nvGraphicFramePr>
        <p:xfrm>
          <a:off x="2760797" y="2982280"/>
          <a:ext cx="492125" cy="206375"/>
        </p:xfrm>
        <a:graphic>
          <a:graphicData uri="http://schemas.openxmlformats.org/presentationml/2006/ole">
            <mc:AlternateContent xmlns:mc="http://schemas.openxmlformats.org/markup-compatibility/2006">
              <mc:Choice xmlns:v="urn:schemas-microsoft-com:vml" Requires="v">
                <p:oleObj name="Equation" r:id="rId9" imgW="393480" imgH="164880" progId="">
                  <p:embed/>
                </p:oleObj>
              </mc:Choice>
              <mc:Fallback>
                <p:oleObj name="Equation" r:id="rId9" imgW="393480" imgH="164880" progId="">
                  <p:embed/>
                  <p:pic>
                    <p:nvPicPr>
                      <p:cNvPr id="0" name="Picture 226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60797" y="2982280"/>
                        <a:ext cx="492125" cy="206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5" name="Group 34"/>
          <p:cNvGrpSpPr>
            <a:grpSpLocks noChangeAspect="1"/>
          </p:cNvGrpSpPr>
          <p:nvPr/>
        </p:nvGrpSpPr>
        <p:grpSpPr>
          <a:xfrm>
            <a:off x="144420" y="3271485"/>
            <a:ext cx="4384674" cy="2469476"/>
            <a:chOff x="270640" y="3387031"/>
            <a:chExt cx="4384674" cy="2469476"/>
          </a:xfrm>
        </p:grpSpPr>
        <p:cxnSp>
          <p:nvCxnSpPr>
            <p:cNvPr id="36" name="Straight Connector 35"/>
            <p:cNvCxnSpPr/>
            <p:nvPr/>
          </p:nvCxnSpPr>
          <p:spPr>
            <a:xfrm>
              <a:off x="270640" y="5307735"/>
              <a:ext cx="76810" cy="54877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47450" y="5856507"/>
              <a:ext cx="4307864"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4655314" y="3387031"/>
              <a:ext cx="0" cy="2469476"/>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2530727" y="3387031"/>
              <a:ext cx="212458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40" name="Freeform 39"/>
            <p:cNvSpPr/>
            <p:nvPr/>
          </p:nvSpPr>
          <p:spPr>
            <a:xfrm>
              <a:off x="270640" y="3390676"/>
              <a:ext cx="2260087" cy="1917059"/>
            </a:xfrm>
            <a:custGeom>
              <a:avLst/>
              <a:gdLst>
                <a:gd name="connsiteX0" fmla="*/ 0 w 3071673"/>
                <a:gd name="connsiteY0" fmla="*/ 2689934 h 2689934"/>
                <a:gd name="connsiteX1" fmla="*/ 1953087 w 3071673"/>
                <a:gd name="connsiteY1" fmla="*/ 1766656 h 2689934"/>
                <a:gd name="connsiteX2" fmla="*/ 3071673 w 3071673"/>
                <a:gd name="connsiteY2" fmla="*/ 0 h 2689934"/>
              </a:gdLst>
              <a:ahLst/>
              <a:cxnLst>
                <a:cxn ang="0">
                  <a:pos x="connsiteX0" y="connsiteY0"/>
                </a:cxn>
                <a:cxn ang="0">
                  <a:pos x="connsiteX1" y="connsiteY1"/>
                </a:cxn>
                <a:cxn ang="0">
                  <a:pos x="connsiteX2" y="connsiteY2"/>
                </a:cxn>
              </a:cxnLst>
              <a:rect l="l" t="t" r="r" b="b"/>
              <a:pathLst>
                <a:path w="3071673" h="2689934">
                  <a:moveTo>
                    <a:pt x="0" y="2689934"/>
                  </a:moveTo>
                  <a:cubicBezTo>
                    <a:pt x="720571" y="2452456"/>
                    <a:pt x="1441142" y="2214978"/>
                    <a:pt x="1953087" y="1766656"/>
                  </a:cubicBezTo>
                  <a:cubicBezTo>
                    <a:pt x="2465033" y="1318334"/>
                    <a:pt x="2768353" y="659167"/>
                    <a:pt x="3071673" y="0"/>
                  </a:cubicBezTo>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Oval 40"/>
          <p:cNvSpPr/>
          <p:nvPr/>
        </p:nvSpPr>
        <p:spPr>
          <a:xfrm>
            <a:off x="1947788" y="4720960"/>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138343" y="4720960"/>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p:cNvCxnSpPr>
            <a:stCxn id="41" idx="6"/>
            <a:endCxn id="42" idx="2"/>
          </p:cNvCxnSpPr>
          <p:nvPr/>
        </p:nvCxnSpPr>
        <p:spPr>
          <a:xfrm>
            <a:off x="2024598" y="4759365"/>
            <a:ext cx="1113745" cy="0"/>
          </a:xfrm>
          <a:prstGeom prst="line">
            <a:avLst/>
          </a:prstGeom>
          <a:ln w="127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986193" y="4567340"/>
            <a:ext cx="0" cy="131958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176748" y="4567340"/>
            <a:ext cx="0" cy="131958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aphicFrame>
        <p:nvGraphicFramePr>
          <p:cNvPr id="46" name="Object 45"/>
          <p:cNvGraphicFramePr>
            <a:graphicFrameLocks noChangeAspect="1"/>
          </p:cNvGraphicFramePr>
          <p:nvPr>
            <p:extLst>
              <p:ext uri="{D42A27DB-BD31-4B8C-83A1-F6EECF244321}">
                <p14:modId xmlns:p14="http://schemas.microsoft.com/office/powerpoint/2010/main" val="3269294160"/>
              </p:ext>
            </p:extLst>
          </p:nvPr>
        </p:nvGraphicFramePr>
        <p:xfrm>
          <a:off x="1909383" y="5886920"/>
          <a:ext cx="174600" cy="285750"/>
        </p:xfrm>
        <a:graphic>
          <a:graphicData uri="http://schemas.openxmlformats.org/presentationml/2006/ole">
            <mc:AlternateContent xmlns:mc="http://schemas.openxmlformats.org/markup-compatibility/2006">
              <mc:Choice xmlns:v="urn:schemas-microsoft-com:vml" Requires="v">
                <p:oleObj name="Equation" r:id="rId11" imgW="139680" imgH="228600" progId="">
                  <p:embed/>
                </p:oleObj>
              </mc:Choice>
              <mc:Fallback>
                <p:oleObj name="Equation" r:id="rId11" imgW="139680" imgH="228600" progId="">
                  <p:embed/>
                  <p:pic>
                    <p:nvPicPr>
                      <p:cNvPr id="0" name="Picture 226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09383" y="5886920"/>
                        <a:ext cx="174600"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 name="Object 46"/>
          <p:cNvGraphicFramePr>
            <a:graphicFrameLocks noChangeAspect="1"/>
          </p:cNvGraphicFramePr>
          <p:nvPr>
            <p:extLst>
              <p:ext uri="{D42A27DB-BD31-4B8C-83A1-F6EECF244321}">
                <p14:modId xmlns:p14="http://schemas.microsoft.com/office/powerpoint/2010/main" val="3657529809"/>
              </p:ext>
            </p:extLst>
          </p:nvPr>
        </p:nvGraphicFramePr>
        <p:xfrm>
          <a:off x="3084882" y="5886920"/>
          <a:ext cx="206375" cy="285750"/>
        </p:xfrm>
        <a:graphic>
          <a:graphicData uri="http://schemas.openxmlformats.org/presentationml/2006/ole">
            <mc:AlternateContent xmlns:mc="http://schemas.openxmlformats.org/markup-compatibility/2006">
              <mc:Choice xmlns:v="urn:schemas-microsoft-com:vml" Requires="v">
                <p:oleObj name="Equation" r:id="rId13" imgW="164880" imgH="228600" progId="">
                  <p:embed/>
                </p:oleObj>
              </mc:Choice>
              <mc:Fallback>
                <p:oleObj name="Equation" r:id="rId13" imgW="164880" imgH="228600" progId="">
                  <p:embed/>
                  <p:pic>
                    <p:nvPicPr>
                      <p:cNvPr id="0" name="Picture 226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84882" y="5886920"/>
                        <a:ext cx="206375"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8" name="Freeform 47"/>
          <p:cNvSpPr/>
          <p:nvPr/>
        </p:nvSpPr>
        <p:spPr>
          <a:xfrm>
            <a:off x="257968" y="3760835"/>
            <a:ext cx="2581275" cy="1685925"/>
          </a:xfrm>
          <a:custGeom>
            <a:avLst/>
            <a:gdLst>
              <a:gd name="connsiteX0" fmla="*/ 0 w 2581275"/>
              <a:gd name="connsiteY0" fmla="*/ 1685925 h 1685925"/>
              <a:gd name="connsiteX1" fmla="*/ 1471613 w 2581275"/>
              <a:gd name="connsiteY1" fmla="*/ 1204912 h 1685925"/>
              <a:gd name="connsiteX2" fmla="*/ 2581275 w 2581275"/>
              <a:gd name="connsiteY2" fmla="*/ 0 h 1685925"/>
            </a:gdLst>
            <a:ahLst/>
            <a:cxnLst>
              <a:cxn ang="0">
                <a:pos x="connsiteX0" y="connsiteY0"/>
              </a:cxn>
              <a:cxn ang="0">
                <a:pos x="connsiteX1" y="connsiteY1"/>
              </a:cxn>
              <a:cxn ang="0">
                <a:pos x="connsiteX2" y="connsiteY2"/>
              </a:cxn>
            </a:cxnLst>
            <a:rect l="l" t="t" r="r" b="b"/>
            <a:pathLst>
              <a:path w="2581275" h="1685925">
                <a:moveTo>
                  <a:pt x="0" y="1685925"/>
                </a:moveTo>
                <a:cubicBezTo>
                  <a:pt x="520700" y="1585912"/>
                  <a:pt x="1041401" y="1485899"/>
                  <a:pt x="1471613" y="1204912"/>
                </a:cubicBezTo>
                <a:cubicBezTo>
                  <a:pt x="1901825" y="923925"/>
                  <a:pt x="2241550" y="461962"/>
                  <a:pt x="2581275" y="0"/>
                </a:cubicBezTo>
              </a:path>
            </a:pathLst>
          </a:custGeom>
          <a:noFill/>
          <a:ln w="9525">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8"/>
          <p:cNvSpPr/>
          <p:nvPr/>
        </p:nvSpPr>
        <p:spPr>
          <a:xfrm>
            <a:off x="872448" y="4067161"/>
            <a:ext cx="2983793" cy="1572658"/>
          </a:xfrm>
          <a:custGeom>
            <a:avLst/>
            <a:gdLst>
              <a:gd name="connsiteX0" fmla="*/ 0 w 2581275"/>
              <a:gd name="connsiteY0" fmla="*/ 1685925 h 1685925"/>
              <a:gd name="connsiteX1" fmla="*/ 1471613 w 2581275"/>
              <a:gd name="connsiteY1" fmla="*/ 1204912 h 1685925"/>
              <a:gd name="connsiteX2" fmla="*/ 2581275 w 2581275"/>
              <a:gd name="connsiteY2" fmla="*/ 0 h 1685925"/>
            </a:gdLst>
            <a:ahLst/>
            <a:cxnLst>
              <a:cxn ang="0">
                <a:pos x="connsiteX0" y="connsiteY0"/>
              </a:cxn>
              <a:cxn ang="0">
                <a:pos x="connsiteX1" y="connsiteY1"/>
              </a:cxn>
              <a:cxn ang="0">
                <a:pos x="connsiteX2" y="connsiteY2"/>
              </a:cxn>
            </a:cxnLst>
            <a:rect l="l" t="t" r="r" b="b"/>
            <a:pathLst>
              <a:path w="2581275" h="1685925">
                <a:moveTo>
                  <a:pt x="0" y="1685925"/>
                </a:moveTo>
                <a:cubicBezTo>
                  <a:pt x="520700" y="1585912"/>
                  <a:pt x="1041401" y="1485899"/>
                  <a:pt x="1471613" y="1204912"/>
                </a:cubicBezTo>
                <a:cubicBezTo>
                  <a:pt x="1901825" y="923925"/>
                  <a:pt x="2241550" y="461962"/>
                  <a:pt x="2581275" y="0"/>
                </a:cubicBezTo>
              </a:path>
            </a:pathLst>
          </a:custGeom>
          <a:noFill/>
          <a:ln w="9525">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0" name="Object 49"/>
          <p:cNvGraphicFramePr>
            <a:graphicFrameLocks noChangeAspect="1"/>
          </p:cNvGraphicFramePr>
          <p:nvPr>
            <p:extLst>
              <p:ext uri="{D42A27DB-BD31-4B8C-83A1-F6EECF244321}">
                <p14:modId xmlns:p14="http://schemas.microsoft.com/office/powerpoint/2010/main" val="370869957"/>
              </p:ext>
            </p:extLst>
          </p:nvPr>
        </p:nvGraphicFramePr>
        <p:xfrm>
          <a:off x="2581470" y="3597923"/>
          <a:ext cx="206375" cy="301625"/>
        </p:xfrm>
        <a:graphic>
          <a:graphicData uri="http://schemas.openxmlformats.org/presentationml/2006/ole">
            <mc:AlternateContent xmlns:mc="http://schemas.openxmlformats.org/markup-compatibility/2006">
              <mc:Choice xmlns:v="urn:schemas-microsoft-com:vml" Requires="v">
                <p:oleObj name="Equation" r:id="rId15" imgW="164880" imgH="241200" progId="">
                  <p:embed/>
                </p:oleObj>
              </mc:Choice>
              <mc:Fallback>
                <p:oleObj name="Equation" r:id="rId15" imgW="164880" imgH="241200" progId="">
                  <p:embed/>
                  <p:pic>
                    <p:nvPicPr>
                      <p:cNvPr id="0" name="Picture 227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581470" y="3597923"/>
                        <a:ext cx="206375"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 name="Object 50"/>
          <p:cNvGraphicFramePr>
            <a:graphicFrameLocks noChangeAspect="1"/>
          </p:cNvGraphicFramePr>
          <p:nvPr>
            <p:extLst>
              <p:ext uri="{D42A27DB-BD31-4B8C-83A1-F6EECF244321}">
                <p14:modId xmlns:p14="http://schemas.microsoft.com/office/powerpoint/2010/main" val="3034112455"/>
              </p:ext>
            </p:extLst>
          </p:nvPr>
        </p:nvGraphicFramePr>
        <p:xfrm>
          <a:off x="3538538" y="4333875"/>
          <a:ext cx="222250" cy="301625"/>
        </p:xfrm>
        <a:graphic>
          <a:graphicData uri="http://schemas.openxmlformats.org/presentationml/2006/ole">
            <mc:AlternateContent xmlns:mc="http://schemas.openxmlformats.org/markup-compatibility/2006">
              <mc:Choice xmlns:v="urn:schemas-microsoft-com:vml" Requires="v">
                <p:oleObj name="Equation" r:id="rId17" imgW="177480" imgH="241200" progId="">
                  <p:embed/>
                </p:oleObj>
              </mc:Choice>
              <mc:Fallback>
                <p:oleObj name="Equation" r:id="rId17" imgW="177480" imgH="241200" progId="">
                  <p:embed/>
                  <p:pic>
                    <p:nvPicPr>
                      <p:cNvPr id="0" name="Picture 227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538538" y="4333875"/>
                        <a:ext cx="22225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2" name="Straight Connector 51"/>
          <p:cNvCxnSpPr/>
          <p:nvPr/>
        </p:nvCxnSpPr>
        <p:spPr>
          <a:xfrm>
            <a:off x="1141283" y="4183290"/>
            <a:ext cx="2573135" cy="176663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548605" y="3645620"/>
            <a:ext cx="3138610" cy="216449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54" name="Object 53"/>
          <p:cNvGraphicFramePr>
            <a:graphicFrameLocks noChangeAspect="1"/>
          </p:cNvGraphicFramePr>
          <p:nvPr>
            <p:extLst>
              <p:ext uri="{D42A27DB-BD31-4B8C-83A1-F6EECF244321}">
                <p14:modId xmlns:p14="http://schemas.microsoft.com/office/powerpoint/2010/main" val="3729067560"/>
              </p:ext>
            </p:extLst>
          </p:nvPr>
        </p:nvGraphicFramePr>
        <p:xfrm>
          <a:off x="878952" y="4023305"/>
          <a:ext cx="222250" cy="317500"/>
        </p:xfrm>
        <a:graphic>
          <a:graphicData uri="http://schemas.openxmlformats.org/presentationml/2006/ole">
            <mc:AlternateContent xmlns:mc="http://schemas.openxmlformats.org/markup-compatibility/2006">
              <mc:Choice xmlns:v="urn:schemas-microsoft-com:vml" Requires="v">
                <p:oleObj name="Equation" r:id="rId19" imgW="177480" imgH="253800" progId="">
                  <p:embed/>
                </p:oleObj>
              </mc:Choice>
              <mc:Fallback>
                <p:oleObj name="Equation" r:id="rId19" imgW="177480" imgH="253800" progId="">
                  <p:embed/>
                  <p:pic>
                    <p:nvPicPr>
                      <p:cNvPr id="0" name="Picture 227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78952" y="4023305"/>
                        <a:ext cx="22225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 name="Object 54"/>
          <p:cNvGraphicFramePr>
            <a:graphicFrameLocks noChangeAspect="1"/>
          </p:cNvGraphicFramePr>
          <p:nvPr>
            <p:extLst>
              <p:ext uri="{D42A27DB-BD31-4B8C-83A1-F6EECF244321}">
                <p14:modId xmlns:p14="http://schemas.microsoft.com/office/powerpoint/2010/main" val="2438007566"/>
              </p:ext>
            </p:extLst>
          </p:nvPr>
        </p:nvGraphicFramePr>
        <p:xfrm>
          <a:off x="1301407" y="3465593"/>
          <a:ext cx="222250" cy="317500"/>
        </p:xfrm>
        <a:graphic>
          <a:graphicData uri="http://schemas.openxmlformats.org/presentationml/2006/ole">
            <mc:AlternateContent xmlns:mc="http://schemas.openxmlformats.org/markup-compatibility/2006">
              <mc:Choice xmlns:v="urn:schemas-microsoft-com:vml" Requires="v">
                <p:oleObj name="Equation" r:id="rId21" imgW="177480" imgH="253800" progId="">
                  <p:embed/>
                </p:oleObj>
              </mc:Choice>
              <mc:Fallback>
                <p:oleObj name="Equation" r:id="rId21" imgW="177480" imgH="253800" progId="">
                  <p:embed/>
                  <p:pic>
                    <p:nvPicPr>
                      <p:cNvPr id="0" name="Picture 227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301407" y="3465593"/>
                        <a:ext cx="22225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6" name="Straight Connector 55"/>
          <p:cNvCxnSpPr/>
          <p:nvPr/>
        </p:nvCxnSpPr>
        <p:spPr>
          <a:xfrm>
            <a:off x="3198385" y="4759365"/>
            <a:ext cx="861678" cy="0"/>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graphicFrame>
        <p:nvGraphicFramePr>
          <p:cNvPr id="57" name="Object 56"/>
          <p:cNvGraphicFramePr>
            <a:graphicFrameLocks noChangeAspect="1"/>
          </p:cNvGraphicFramePr>
          <p:nvPr>
            <p:extLst>
              <p:ext uri="{D42A27DB-BD31-4B8C-83A1-F6EECF244321}">
                <p14:modId xmlns:p14="http://schemas.microsoft.com/office/powerpoint/2010/main" val="1577458218"/>
              </p:ext>
            </p:extLst>
          </p:nvPr>
        </p:nvGraphicFramePr>
        <p:xfrm>
          <a:off x="1737356" y="4656971"/>
          <a:ext cx="111125" cy="204788"/>
        </p:xfrm>
        <a:graphic>
          <a:graphicData uri="http://schemas.openxmlformats.org/presentationml/2006/ole">
            <mc:AlternateContent xmlns:mc="http://schemas.openxmlformats.org/markup-compatibility/2006">
              <mc:Choice xmlns:v="urn:schemas-microsoft-com:vml" Requires="v">
                <p:oleObj name="Equation" r:id="rId23" imgW="88560" imgH="164880" progId="">
                  <p:embed/>
                </p:oleObj>
              </mc:Choice>
              <mc:Fallback>
                <p:oleObj name="Equation" r:id="rId23" imgW="88560" imgH="164880" progId="">
                  <p:embed/>
                  <p:pic>
                    <p:nvPicPr>
                      <p:cNvPr id="0" name="Picture 2274"/>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737356" y="4656971"/>
                        <a:ext cx="111125" cy="20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8" name="Object 57"/>
          <p:cNvGraphicFramePr>
            <a:graphicFrameLocks noChangeAspect="1"/>
          </p:cNvGraphicFramePr>
          <p:nvPr>
            <p:extLst>
              <p:ext uri="{D42A27DB-BD31-4B8C-83A1-F6EECF244321}">
                <p14:modId xmlns:p14="http://schemas.microsoft.com/office/powerpoint/2010/main" val="2044728645"/>
              </p:ext>
            </p:extLst>
          </p:nvPr>
        </p:nvGraphicFramePr>
        <p:xfrm>
          <a:off x="3169020" y="4839530"/>
          <a:ext cx="174625" cy="204788"/>
        </p:xfrm>
        <a:graphic>
          <a:graphicData uri="http://schemas.openxmlformats.org/presentationml/2006/ole">
            <mc:AlternateContent xmlns:mc="http://schemas.openxmlformats.org/markup-compatibility/2006">
              <mc:Choice xmlns:v="urn:schemas-microsoft-com:vml" Requires="v">
                <p:oleObj name="Equation" r:id="rId25" imgW="139680" imgH="164880" progId="">
                  <p:embed/>
                </p:oleObj>
              </mc:Choice>
              <mc:Fallback>
                <p:oleObj name="Equation" r:id="rId25" imgW="139680" imgH="164880" progId="">
                  <p:embed/>
                  <p:pic>
                    <p:nvPicPr>
                      <p:cNvPr id="0" name="Picture 2275"/>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169020" y="4839530"/>
                        <a:ext cx="174625" cy="20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9" name="Object 58"/>
          <p:cNvGraphicFramePr>
            <a:graphicFrameLocks noChangeAspect="1"/>
          </p:cNvGraphicFramePr>
          <p:nvPr>
            <p:extLst>
              <p:ext uri="{D42A27DB-BD31-4B8C-83A1-F6EECF244321}">
                <p14:modId xmlns:p14="http://schemas.microsoft.com/office/powerpoint/2010/main" val="488010027"/>
              </p:ext>
            </p:extLst>
          </p:nvPr>
        </p:nvGraphicFramePr>
        <p:xfrm>
          <a:off x="4060063" y="4608552"/>
          <a:ext cx="238125" cy="301625"/>
        </p:xfrm>
        <a:graphic>
          <a:graphicData uri="http://schemas.openxmlformats.org/presentationml/2006/ole">
            <mc:AlternateContent xmlns:mc="http://schemas.openxmlformats.org/markup-compatibility/2006">
              <mc:Choice xmlns:v="urn:schemas-microsoft-com:vml" Requires="v">
                <p:oleObj name="Equation" r:id="rId27" imgW="190440" imgH="241200" progId="">
                  <p:embed/>
                </p:oleObj>
              </mc:Choice>
              <mc:Fallback>
                <p:oleObj name="Equation" r:id="rId27" imgW="190440" imgH="241200" progId="">
                  <p:embed/>
                  <p:pic>
                    <p:nvPicPr>
                      <p:cNvPr id="0" name="Picture 2276"/>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060063" y="4608552"/>
                        <a:ext cx="238125"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0" name="Rectangle 59"/>
          <p:cNvSpPr/>
          <p:nvPr/>
        </p:nvSpPr>
        <p:spPr>
          <a:xfrm>
            <a:off x="635359" y="1470345"/>
            <a:ext cx="3322161" cy="1382580"/>
          </a:xfrm>
          <a:prstGeom prst="rect">
            <a:avLst/>
          </a:prstGeom>
          <a:noFill/>
          <a:ln w="9525">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3012034019"/>
              </p:ext>
            </p:extLst>
          </p:nvPr>
        </p:nvGraphicFramePr>
        <p:xfrm>
          <a:off x="2037270" y="2059241"/>
          <a:ext cx="174625" cy="204788"/>
        </p:xfrm>
        <a:graphic>
          <a:graphicData uri="http://schemas.openxmlformats.org/presentationml/2006/ole">
            <mc:AlternateContent xmlns:mc="http://schemas.openxmlformats.org/markup-compatibility/2006">
              <mc:Choice xmlns:v="urn:schemas-microsoft-com:vml" Requires="v">
                <p:oleObj name="Equation" r:id="rId29" imgW="139680" imgH="164880" progId="">
                  <p:embed/>
                </p:oleObj>
              </mc:Choice>
              <mc:Fallback>
                <p:oleObj name="Equation" r:id="rId29" imgW="139680" imgH="164880" progId="">
                  <p:embed/>
                  <p:pic>
                    <p:nvPicPr>
                      <p:cNvPr id="0" name="Picture 2277"/>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2037270" y="2059241"/>
                        <a:ext cx="174625" cy="20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Oval 15"/>
          <p:cNvSpPr/>
          <p:nvPr/>
        </p:nvSpPr>
        <p:spPr>
          <a:xfrm>
            <a:off x="3349797" y="3946495"/>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Object 17"/>
          <p:cNvGraphicFramePr>
            <a:graphicFrameLocks noChangeAspect="1"/>
          </p:cNvGraphicFramePr>
          <p:nvPr>
            <p:extLst>
              <p:ext uri="{D42A27DB-BD31-4B8C-83A1-F6EECF244321}">
                <p14:modId xmlns:p14="http://schemas.microsoft.com/office/powerpoint/2010/main" val="199512544"/>
              </p:ext>
            </p:extLst>
          </p:nvPr>
        </p:nvGraphicFramePr>
        <p:xfrm>
          <a:off x="3737299" y="3343995"/>
          <a:ext cx="222250" cy="301625"/>
        </p:xfrm>
        <a:graphic>
          <a:graphicData uri="http://schemas.openxmlformats.org/presentationml/2006/ole">
            <mc:AlternateContent xmlns:mc="http://schemas.openxmlformats.org/markup-compatibility/2006">
              <mc:Choice xmlns:v="urn:schemas-microsoft-com:vml" Requires="v">
                <p:oleObj name="Equation" r:id="rId31" imgW="177480" imgH="241200" progId="">
                  <p:embed/>
                </p:oleObj>
              </mc:Choice>
              <mc:Fallback>
                <p:oleObj name="Equation" r:id="rId31" imgW="177480" imgH="241200" progId="">
                  <p:embed/>
                  <p:pic>
                    <p:nvPicPr>
                      <p:cNvPr id="0" name="Picture 2278"/>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3737299" y="3343995"/>
                        <a:ext cx="22225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2" name="Object 61"/>
          <p:cNvGraphicFramePr>
            <a:graphicFrameLocks noChangeAspect="1"/>
          </p:cNvGraphicFramePr>
          <p:nvPr>
            <p:extLst>
              <p:ext uri="{D42A27DB-BD31-4B8C-83A1-F6EECF244321}">
                <p14:modId xmlns:p14="http://schemas.microsoft.com/office/powerpoint/2010/main" val="3581624999"/>
              </p:ext>
            </p:extLst>
          </p:nvPr>
        </p:nvGraphicFramePr>
        <p:xfrm>
          <a:off x="1857676" y="2929735"/>
          <a:ext cx="222250" cy="317500"/>
        </p:xfrm>
        <a:graphic>
          <a:graphicData uri="http://schemas.openxmlformats.org/presentationml/2006/ole">
            <mc:AlternateContent xmlns:mc="http://schemas.openxmlformats.org/markup-compatibility/2006">
              <mc:Choice xmlns:v="urn:schemas-microsoft-com:vml" Requires="v">
                <p:oleObj name="Equation" r:id="rId33" imgW="177480" imgH="253800" progId="">
                  <p:embed/>
                </p:oleObj>
              </mc:Choice>
              <mc:Fallback>
                <p:oleObj name="Equation" r:id="rId33" imgW="177480" imgH="253800" progId="">
                  <p:embed/>
                  <p:pic>
                    <p:nvPicPr>
                      <p:cNvPr id="0" name="Picture 2279"/>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1857676" y="2929735"/>
                        <a:ext cx="22225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64" name="Straight Connector 63"/>
          <p:cNvCxnSpPr>
            <a:stCxn id="42" idx="0"/>
          </p:cNvCxnSpPr>
          <p:nvPr/>
        </p:nvCxnSpPr>
        <p:spPr>
          <a:xfrm flipV="1">
            <a:off x="3176748" y="4023306"/>
            <a:ext cx="211454" cy="697654"/>
          </a:xfrm>
          <a:prstGeom prst="line">
            <a:avLst/>
          </a:prstGeom>
          <a:ln w="127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2114080" y="3114836"/>
            <a:ext cx="2573135" cy="176663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424314" y="3989776"/>
            <a:ext cx="841075" cy="8375"/>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graphicFrame>
        <p:nvGraphicFramePr>
          <p:cNvPr id="71" name="Object 70"/>
          <p:cNvGraphicFramePr>
            <a:graphicFrameLocks noChangeAspect="1"/>
          </p:cNvGraphicFramePr>
          <p:nvPr>
            <p:extLst>
              <p:ext uri="{D42A27DB-BD31-4B8C-83A1-F6EECF244321}">
                <p14:modId xmlns:p14="http://schemas.microsoft.com/office/powerpoint/2010/main" val="996582174"/>
              </p:ext>
            </p:extLst>
          </p:nvPr>
        </p:nvGraphicFramePr>
        <p:xfrm>
          <a:off x="4264760" y="3834290"/>
          <a:ext cx="254000" cy="301625"/>
        </p:xfrm>
        <a:graphic>
          <a:graphicData uri="http://schemas.openxmlformats.org/presentationml/2006/ole">
            <mc:AlternateContent xmlns:mc="http://schemas.openxmlformats.org/markup-compatibility/2006">
              <mc:Choice xmlns:v="urn:schemas-microsoft-com:vml" Requires="v">
                <p:oleObj name="Equation" r:id="rId35" imgW="203040" imgH="241200" progId="">
                  <p:embed/>
                </p:oleObj>
              </mc:Choice>
              <mc:Fallback>
                <p:oleObj name="Equation" r:id="rId35" imgW="203040" imgH="241200" progId="">
                  <p:embed/>
                  <p:pic>
                    <p:nvPicPr>
                      <p:cNvPr id="0" name="Picture 2280"/>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4264760" y="3834290"/>
                        <a:ext cx="25400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2" name="Object 71"/>
          <p:cNvGraphicFramePr>
            <a:graphicFrameLocks noChangeAspect="1"/>
          </p:cNvGraphicFramePr>
          <p:nvPr>
            <p:extLst>
              <p:ext uri="{D42A27DB-BD31-4B8C-83A1-F6EECF244321}">
                <p14:modId xmlns:p14="http://schemas.microsoft.com/office/powerpoint/2010/main" val="3525963104"/>
              </p:ext>
            </p:extLst>
          </p:nvPr>
        </p:nvGraphicFramePr>
        <p:xfrm>
          <a:off x="3302091" y="3680303"/>
          <a:ext cx="158750" cy="204787"/>
        </p:xfrm>
        <a:graphic>
          <a:graphicData uri="http://schemas.openxmlformats.org/presentationml/2006/ole">
            <mc:AlternateContent xmlns:mc="http://schemas.openxmlformats.org/markup-compatibility/2006">
              <mc:Choice xmlns:v="urn:schemas-microsoft-com:vml" Requires="v">
                <p:oleObj name="Equation" r:id="rId37" imgW="126720" imgH="164880" progId="">
                  <p:embed/>
                </p:oleObj>
              </mc:Choice>
              <mc:Fallback>
                <p:oleObj name="Equation" r:id="rId37" imgW="126720" imgH="164880" progId="">
                  <p:embed/>
                  <p:pic>
                    <p:nvPicPr>
                      <p:cNvPr id="0" name="Picture 2281"/>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3302091" y="3680303"/>
                        <a:ext cx="158750" cy="204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7" name="Object 76"/>
          <p:cNvGraphicFramePr>
            <a:graphicFrameLocks noChangeAspect="1"/>
          </p:cNvGraphicFramePr>
          <p:nvPr>
            <p:extLst>
              <p:ext uri="{D42A27DB-BD31-4B8C-83A1-F6EECF244321}">
                <p14:modId xmlns:p14="http://schemas.microsoft.com/office/powerpoint/2010/main" val="4026516317"/>
              </p:ext>
            </p:extLst>
          </p:nvPr>
        </p:nvGraphicFramePr>
        <p:xfrm>
          <a:off x="5003160" y="4882705"/>
          <a:ext cx="3486150" cy="889000"/>
        </p:xfrm>
        <a:graphic>
          <a:graphicData uri="http://schemas.openxmlformats.org/presentationml/2006/ole">
            <mc:AlternateContent xmlns:mc="http://schemas.openxmlformats.org/markup-compatibility/2006">
              <mc:Choice xmlns:v="urn:schemas-microsoft-com:vml" Requires="v">
                <p:oleObj name="Equation" r:id="rId39" imgW="1993680" imgH="507960" progId="">
                  <p:embed/>
                </p:oleObj>
              </mc:Choice>
              <mc:Fallback>
                <p:oleObj name="Equation" r:id="rId39" imgW="1993680" imgH="507960" progId="">
                  <p:embed/>
                  <p:pic>
                    <p:nvPicPr>
                      <p:cNvPr id="0" name="Picture 2282"/>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5003160" y="4882705"/>
                        <a:ext cx="3486150" cy="88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8" name="Object 77"/>
          <p:cNvGraphicFramePr>
            <a:graphicFrameLocks noChangeAspect="1"/>
          </p:cNvGraphicFramePr>
          <p:nvPr>
            <p:extLst>
              <p:ext uri="{D42A27DB-BD31-4B8C-83A1-F6EECF244321}">
                <p14:modId xmlns:p14="http://schemas.microsoft.com/office/powerpoint/2010/main" val="1908187877"/>
              </p:ext>
            </p:extLst>
          </p:nvPr>
        </p:nvGraphicFramePr>
        <p:xfrm>
          <a:off x="4987899" y="1640086"/>
          <a:ext cx="3398838" cy="444500"/>
        </p:xfrm>
        <a:graphic>
          <a:graphicData uri="http://schemas.openxmlformats.org/presentationml/2006/ole">
            <mc:AlternateContent xmlns:mc="http://schemas.openxmlformats.org/markup-compatibility/2006">
              <mc:Choice xmlns:v="urn:schemas-microsoft-com:vml" Requires="v">
                <p:oleObj name="Equation" r:id="rId41" imgW="1942920" imgH="253800" progId="">
                  <p:embed/>
                </p:oleObj>
              </mc:Choice>
              <mc:Fallback>
                <p:oleObj name="Equation" r:id="rId41" imgW="1942920" imgH="253800" progId="">
                  <p:embed/>
                  <p:pic>
                    <p:nvPicPr>
                      <p:cNvPr id="0" name="Picture 2283"/>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4987899" y="1640086"/>
                        <a:ext cx="3398838"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9" name="Object 78"/>
          <p:cNvGraphicFramePr>
            <a:graphicFrameLocks noChangeAspect="1"/>
          </p:cNvGraphicFramePr>
          <p:nvPr>
            <p:extLst>
              <p:ext uri="{D42A27DB-BD31-4B8C-83A1-F6EECF244321}">
                <p14:modId xmlns:p14="http://schemas.microsoft.com/office/powerpoint/2010/main" val="3290914020"/>
              </p:ext>
            </p:extLst>
          </p:nvPr>
        </p:nvGraphicFramePr>
        <p:xfrm>
          <a:off x="5034998" y="2624341"/>
          <a:ext cx="3198813" cy="1289050"/>
        </p:xfrm>
        <a:graphic>
          <a:graphicData uri="http://schemas.openxmlformats.org/presentationml/2006/ole">
            <mc:AlternateContent xmlns:mc="http://schemas.openxmlformats.org/markup-compatibility/2006">
              <mc:Choice xmlns:v="urn:schemas-microsoft-com:vml" Requires="v">
                <p:oleObj name="Equation" r:id="rId43" imgW="1828800" imgH="736560" progId="">
                  <p:embed/>
                </p:oleObj>
              </mc:Choice>
              <mc:Fallback>
                <p:oleObj name="Equation" r:id="rId43" imgW="1828800" imgH="736560" progId="">
                  <p:embed/>
                  <p:pic>
                    <p:nvPicPr>
                      <p:cNvPr id="0" name="Picture 2284"/>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5034998" y="2624341"/>
                        <a:ext cx="3198813" cy="1289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80" name="Straight Connector 79"/>
          <p:cNvCxnSpPr/>
          <p:nvPr/>
        </p:nvCxnSpPr>
        <p:spPr>
          <a:xfrm>
            <a:off x="3388202" y="3916944"/>
            <a:ext cx="0" cy="1969976"/>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aphicFrame>
        <p:nvGraphicFramePr>
          <p:cNvPr id="82" name="Object 81"/>
          <p:cNvGraphicFramePr>
            <a:graphicFrameLocks noChangeAspect="1"/>
          </p:cNvGraphicFramePr>
          <p:nvPr>
            <p:extLst>
              <p:ext uri="{D42A27DB-BD31-4B8C-83A1-F6EECF244321}">
                <p14:modId xmlns:p14="http://schemas.microsoft.com/office/powerpoint/2010/main" val="4016314297"/>
              </p:ext>
            </p:extLst>
          </p:nvPr>
        </p:nvGraphicFramePr>
        <p:xfrm>
          <a:off x="3328690" y="5886920"/>
          <a:ext cx="206375" cy="285750"/>
        </p:xfrm>
        <a:graphic>
          <a:graphicData uri="http://schemas.openxmlformats.org/presentationml/2006/ole">
            <mc:AlternateContent xmlns:mc="http://schemas.openxmlformats.org/markup-compatibility/2006">
              <mc:Choice xmlns:v="urn:schemas-microsoft-com:vml" Requires="v">
                <p:oleObj name="Equation" r:id="rId45" imgW="164880" imgH="228600" progId="">
                  <p:embed/>
                </p:oleObj>
              </mc:Choice>
              <mc:Fallback>
                <p:oleObj name="Equation" r:id="rId45" imgW="164880" imgH="228600" progId="">
                  <p:embed/>
                  <p:pic>
                    <p:nvPicPr>
                      <p:cNvPr id="0" name="Picture 2285"/>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3328690" y="5886920"/>
                        <a:ext cx="206375"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a:extLst>
              <a:ext uri="{FF2B5EF4-FFF2-40B4-BE49-F238E27FC236}">
                <a16:creationId xmlns:a16="http://schemas.microsoft.com/office/drawing/2014/main" id="{435C4A3E-08B1-40FD-8ED8-30F6D8AE7F61}"/>
              </a:ext>
            </a:extLst>
          </p:cNvPr>
          <p:cNvSpPr/>
          <p:nvPr/>
        </p:nvSpPr>
        <p:spPr>
          <a:xfrm>
            <a:off x="4879240" y="4809760"/>
            <a:ext cx="3807560" cy="961945"/>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8795F50C-228F-4807-A93E-03A513E260F2}"/>
              </a:ext>
            </a:extLst>
          </p:cNvPr>
          <p:cNvSpPr txBox="1"/>
          <p:nvPr/>
        </p:nvSpPr>
        <p:spPr>
          <a:xfrm>
            <a:off x="4913058" y="1148583"/>
            <a:ext cx="3737957" cy="461665"/>
          </a:xfrm>
          <a:prstGeom prst="rect">
            <a:avLst/>
          </a:prstGeom>
          <a:noFill/>
        </p:spPr>
        <p:txBody>
          <a:bodyPr wrap="square" rtlCol="0">
            <a:spAutoFit/>
          </a:bodyPr>
          <a:lstStyle/>
          <a:p>
            <a:r>
              <a:rPr lang="en-US" sz="2400" dirty="0">
                <a:latin typeface="Arial" pitchFamily="34" charset="0"/>
                <a:ea typeface="Tahoma" pitchFamily="34" charset="0"/>
                <a:cs typeface="Tahoma" pitchFamily="34" charset="0"/>
              </a:rPr>
              <a:t>First Law</a:t>
            </a:r>
          </a:p>
        </p:txBody>
      </p:sp>
      <p:sp>
        <p:nvSpPr>
          <p:cNvPr id="63" name="TextBox 62">
            <a:extLst>
              <a:ext uri="{FF2B5EF4-FFF2-40B4-BE49-F238E27FC236}">
                <a16:creationId xmlns:a16="http://schemas.microsoft.com/office/drawing/2014/main" id="{3BB75134-46CD-42DB-9B47-9A7CC2CC7C04}"/>
              </a:ext>
            </a:extLst>
          </p:cNvPr>
          <p:cNvSpPr txBox="1"/>
          <p:nvPr/>
        </p:nvSpPr>
        <p:spPr>
          <a:xfrm>
            <a:off x="4908245" y="2162676"/>
            <a:ext cx="3737957" cy="461665"/>
          </a:xfrm>
          <a:prstGeom prst="rect">
            <a:avLst/>
          </a:prstGeom>
          <a:noFill/>
        </p:spPr>
        <p:txBody>
          <a:bodyPr wrap="square" rtlCol="0">
            <a:spAutoFit/>
          </a:bodyPr>
          <a:lstStyle/>
          <a:p>
            <a:r>
              <a:rPr lang="en-US" sz="2400" dirty="0">
                <a:latin typeface="Arial" pitchFamily="34" charset="0"/>
                <a:ea typeface="Tahoma" pitchFamily="34" charset="0"/>
                <a:cs typeface="Tahoma" pitchFamily="34" charset="0"/>
              </a:rPr>
              <a:t>Continuity</a:t>
            </a:r>
          </a:p>
        </p:txBody>
      </p:sp>
      <p:sp>
        <p:nvSpPr>
          <p:cNvPr id="7" name="TextBox 6">
            <a:extLst>
              <a:ext uri="{FF2B5EF4-FFF2-40B4-BE49-F238E27FC236}">
                <a16:creationId xmlns:a16="http://schemas.microsoft.com/office/drawing/2014/main" id="{B17B1464-3E7A-26B0-0298-27C1070B3828}"/>
              </a:ext>
            </a:extLst>
          </p:cNvPr>
          <p:cNvSpPr txBox="1"/>
          <p:nvPr/>
        </p:nvSpPr>
        <p:spPr>
          <a:xfrm>
            <a:off x="4784160" y="4233659"/>
            <a:ext cx="3737957" cy="461665"/>
          </a:xfrm>
          <a:prstGeom prst="rect">
            <a:avLst/>
          </a:prstGeom>
          <a:noFill/>
        </p:spPr>
        <p:txBody>
          <a:bodyPr wrap="square" rtlCol="0">
            <a:spAutoFit/>
          </a:bodyPr>
          <a:lstStyle/>
          <a:p>
            <a:r>
              <a:rPr lang="en-US" sz="2400" dirty="0">
                <a:latin typeface="Arial" pitchFamily="34" charset="0"/>
                <a:ea typeface="Tahoma" pitchFamily="34" charset="0"/>
                <a:cs typeface="Tahoma" pitchFamily="34" charset="0"/>
              </a:rPr>
              <a:t>Combined</a:t>
            </a:r>
          </a:p>
        </p:txBody>
      </p:sp>
    </p:spTree>
    <p:extLst>
      <p:ext uri="{BB962C8B-B14F-4D97-AF65-F5344CB8AC3E}">
        <p14:creationId xmlns:p14="http://schemas.microsoft.com/office/powerpoint/2010/main" val="290394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fade">
                                      <p:cBhvr>
                                        <p:cTn id="7" dur="500"/>
                                        <p:tgtEl>
                                          <p:spTgt spid="7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Adiabatic Humidification</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5</a:t>
            </a:fld>
            <a:endParaRPr lang="en-US" dirty="0"/>
          </a:p>
        </p:txBody>
      </p:sp>
      <p:cxnSp>
        <p:nvCxnSpPr>
          <p:cNvPr id="10" name="Straight Connector 9"/>
          <p:cNvCxnSpPr/>
          <p:nvPr/>
        </p:nvCxnSpPr>
        <p:spPr>
          <a:xfrm>
            <a:off x="2931616" y="1609615"/>
            <a:ext cx="14785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931616" y="2761765"/>
            <a:ext cx="14785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617846" y="2185690"/>
            <a:ext cx="65288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7" name="Object 16"/>
          <p:cNvGraphicFramePr>
            <a:graphicFrameLocks noChangeAspect="1"/>
          </p:cNvGraphicFramePr>
          <p:nvPr>
            <p:extLst>
              <p:ext uri="{D42A27DB-BD31-4B8C-83A1-F6EECF244321}">
                <p14:modId xmlns:p14="http://schemas.microsoft.com/office/powerpoint/2010/main" val="3278556709"/>
              </p:ext>
            </p:extLst>
          </p:nvPr>
        </p:nvGraphicFramePr>
        <p:xfrm>
          <a:off x="2655968" y="1904092"/>
          <a:ext cx="111125" cy="204788"/>
        </p:xfrm>
        <a:graphic>
          <a:graphicData uri="http://schemas.openxmlformats.org/presentationml/2006/ole">
            <mc:AlternateContent xmlns:mc="http://schemas.openxmlformats.org/markup-compatibility/2006">
              <mc:Choice xmlns:v="urn:schemas-microsoft-com:vml" Requires="v">
                <p:oleObj name="Equation" r:id="rId3" imgW="88560" imgH="164880" progId="">
                  <p:embed/>
                </p:oleObj>
              </mc:Choice>
              <mc:Fallback>
                <p:oleObj name="Equation" r:id="rId3" imgW="88560" imgH="164880" progId="">
                  <p:embed/>
                  <p:pic>
                    <p:nvPicPr>
                      <p:cNvPr id="0" name="Picture 126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55968" y="1904092"/>
                        <a:ext cx="111125" cy="20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9" name="Straight Connector 18"/>
          <p:cNvCxnSpPr/>
          <p:nvPr/>
        </p:nvCxnSpPr>
        <p:spPr>
          <a:xfrm>
            <a:off x="4187950" y="2185690"/>
            <a:ext cx="65288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3687465" y="2531335"/>
            <a:ext cx="1220" cy="53767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flipV="1">
            <a:off x="3381445" y="2300905"/>
            <a:ext cx="307240" cy="23043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3694785" y="2300905"/>
            <a:ext cx="307240" cy="23043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flipV="1">
            <a:off x="3535065" y="2162525"/>
            <a:ext cx="153620" cy="36881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3687465" y="2162525"/>
            <a:ext cx="153620" cy="36881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3687465" y="2070475"/>
            <a:ext cx="0" cy="46086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26" name="Object 25"/>
          <p:cNvGraphicFramePr>
            <a:graphicFrameLocks noChangeAspect="1"/>
          </p:cNvGraphicFramePr>
          <p:nvPr>
            <p:extLst>
              <p:ext uri="{D42A27DB-BD31-4B8C-83A1-F6EECF244321}">
                <p14:modId xmlns:p14="http://schemas.microsoft.com/office/powerpoint/2010/main" val="3196802621"/>
              </p:ext>
            </p:extLst>
          </p:nvPr>
        </p:nvGraphicFramePr>
        <p:xfrm>
          <a:off x="4456785" y="1916855"/>
          <a:ext cx="158750" cy="206375"/>
        </p:xfrm>
        <a:graphic>
          <a:graphicData uri="http://schemas.openxmlformats.org/presentationml/2006/ole">
            <mc:AlternateContent xmlns:mc="http://schemas.openxmlformats.org/markup-compatibility/2006">
              <mc:Choice xmlns:v="urn:schemas-microsoft-com:vml" Requires="v">
                <p:oleObj name="Equation" r:id="rId5" imgW="126720" imgH="164880" progId="">
                  <p:embed/>
                </p:oleObj>
              </mc:Choice>
              <mc:Fallback>
                <p:oleObj name="Equation" r:id="rId5" imgW="126720" imgH="164880" progId="">
                  <p:embed/>
                  <p:pic>
                    <p:nvPicPr>
                      <p:cNvPr id="0" name="Picture 126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6785" y="1916855"/>
                        <a:ext cx="158750" cy="206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 name="Object 26"/>
          <p:cNvGraphicFramePr>
            <a:graphicFrameLocks noChangeAspect="1"/>
          </p:cNvGraphicFramePr>
          <p:nvPr>
            <p:extLst>
              <p:ext uri="{D42A27DB-BD31-4B8C-83A1-F6EECF244321}">
                <p14:modId xmlns:p14="http://schemas.microsoft.com/office/powerpoint/2010/main" val="1465158279"/>
              </p:ext>
            </p:extLst>
          </p:nvPr>
        </p:nvGraphicFramePr>
        <p:xfrm>
          <a:off x="3124251" y="2953790"/>
          <a:ext cx="492125" cy="206375"/>
        </p:xfrm>
        <a:graphic>
          <a:graphicData uri="http://schemas.openxmlformats.org/presentationml/2006/ole">
            <mc:AlternateContent xmlns:mc="http://schemas.openxmlformats.org/markup-compatibility/2006">
              <mc:Choice xmlns:v="urn:schemas-microsoft-com:vml" Requires="v">
                <p:oleObj name="Equation" r:id="rId7" imgW="393480" imgH="164880" progId="">
                  <p:embed/>
                </p:oleObj>
              </mc:Choice>
              <mc:Fallback>
                <p:oleObj name="Equation" r:id="rId7" imgW="393480" imgH="164880" progId="">
                  <p:embed/>
                  <p:pic>
                    <p:nvPicPr>
                      <p:cNvPr id="0" name="Picture 127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24251" y="2953790"/>
                        <a:ext cx="492125" cy="206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5" name="Group 34"/>
          <p:cNvGrpSpPr>
            <a:grpSpLocks noChangeAspect="1"/>
          </p:cNvGrpSpPr>
          <p:nvPr/>
        </p:nvGrpSpPr>
        <p:grpSpPr>
          <a:xfrm>
            <a:off x="144420" y="3271485"/>
            <a:ext cx="4384674" cy="2469476"/>
            <a:chOff x="270640" y="3387031"/>
            <a:chExt cx="4384674" cy="2469476"/>
          </a:xfrm>
        </p:grpSpPr>
        <p:cxnSp>
          <p:nvCxnSpPr>
            <p:cNvPr id="36" name="Straight Connector 35"/>
            <p:cNvCxnSpPr/>
            <p:nvPr/>
          </p:nvCxnSpPr>
          <p:spPr>
            <a:xfrm>
              <a:off x="270640" y="5307735"/>
              <a:ext cx="76810" cy="54877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47450" y="5856507"/>
              <a:ext cx="4307864"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4655314" y="3387031"/>
              <a:ext cx="0" cy="2469476"/>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2530727" y="3387031"/>
              <a:ext cx="212458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40" name="Freeform 39"/>
            <p:cNvSpPr/>
            <p:nvPr/>
          </p:nvSpPr>
          <p:spPr>
            <a:xfrm>
              <a:off x="270640" y="3390676"/>
              <a:ext cx="2260087" cy="1917059"/>
            </a:xfrm>
            <a:custGeom>
              <a:avLst/>
              <a:gdLst>
                <a:gd name="connsiteX0" fmla="*/ 0 w 3071673"/>
                <a:gd name="connsiteY0" fmla="*/ 2689934 h 2689934"/>
                <a:gd name="connsiteX1" fmla="*/ 1953087 w 3071673"/>
                <a:gd name="connsiteY1" fmla="*/ 1766656 h 2689934"/>
                <a:gd name="connsiteX2" fmla="*/ 3071673 w 3071673"/>
                <a:gd name="connsiteY2" fmla="*/ 0 h 2689934"/>
              </a:gdLst>
              <a:ahLst/>
              <a:cxnLst>
                <a:cxn ang="0">
                  <a:pos x="connsiteX0" y="connsiteY0"/>
                </a:cxn>
                <a:cxn ang="0">
                  <a:pos x="connsiteX1" y="connsiteY1"/>
                </a:cxn>
                <a:cxn ang="0">
                  <a:pos x="connsiteX2" y="connsiteY2"/>
                </a:cxn>
              </a:cxnLst>
              <a:rect l="l" t="t" r="r" b="b"/>
              <a:pathLst>
                <a:path w="3071673" h="2689934">
                  <a:moveTo>
                    <a:pt x="0" y="2689934"/>
                  </a:moveTo>
                  <a:cubicBezTo>
                    <a:pt x="720571" y="2452456"/>
                    <a:pt x="1441142" y="2214978"/>
                    <a:pt x="1953087" y="1766656"/>
                  </a:cubicBezTo>
                  <a:cubicBezTo>
                    <a:pt x="2465033" y="1318334"/>
                    <a:pt x="2768353" y="659167"/>
                    <a:pt x="3071673" y="0"/>
                  </a:cubicBezTo>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Oval 40"/>
          <p:cNvSpPr/>
          <p:nvPr/>
        </p:nvSpPr>
        <p:spPr>
          <a:xfrm>
            <a:off x="2619662" y="4012056"/>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138343" y="4720960"/>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p:cNvCxnSpPr/>
          <p:nvPr/>
        </p:nvCxnSpPr>
        <p:spPr>
          <a:xfrm flipH="1" flipV="1">
            <a:off x="2676978" y="4081436"/>
            <a:ext cx="500941" cy="692204"/>
          </a:xfrm>
          <a:prstGeom prst="line">
            <a:avLst/>
          </a:prstGeom>
          <a:ln w="127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176748" y="4567340"/>
            <a:ext cx="0" cy="131958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aphicFrame>
        <p:nvGraphicFramePr>
          <p:cNvPr id="47" name="Object 46"/>
          <p:cNvGraphicFramePr>
            <a:graphicFrameLocks noChangeAspect="1"/>
          </p:cNvGraphicFramePr>
          <p:nvPr>
            <p:extLst>
              <p:ext uri="{D42A27DB-BD31-4B8C-83A1-F6EECF244321}">
                <p14:modId xmlns:p14="http://schemas.microsoft.com/office/powerpoint/2010/main" val="672019327"/>
              </p:ext>
            </p:extLst>
          </p:nvPr>
        </p:nvGraphicFramePr>
        <p:xfrm>
          <a:off x="3100388" y="5886450"/>
          <a:ext cx="174625" cy="285750"/>
        </p:xfrm>
        <a:graphic>
          <a:graphicData uri="http://schemas.openxmlformats.org/presentationml/2006/ole">
            <mc:AlternateContent xmlns:mc="http://schemas.openxmlformats.org/markup-compatibility/2006">
              <mc:Choice xmlns:v="urn:schemas-microsoft-com:vml" Requires="v">
                <p:oleObj name="Equation" r:id="rId9" imgW="139680" imgH="228600" progId="">
                  <p:embed/>
                </p:oleObj>
              </mc:Choice>
              <mc:Fallback>
                <p:oleObj name="Equation" r:id="rId9" imgW="139680" imgH="228600" progId="">
                  <p:embed/>
                  <p:pic>
                    <p:nvPicPr>
                      <p:cNvPr id="0" name="Picture 127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00388" y="5886450"/>
                        <a:ext cx="174625"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 name="Freeform 48"/>
          <p:cNvSpPr/>
          <p:nvPr/>
        </p:nvSpPr>
        <p:spPr>
          <a:xfrm>
            <a:off x="872448" y="4067161"/>
            <a:ext cx="2983793" cy="1572658"/>
          </a:xfrm>
          <a:custGeom>
            <a:avLst/>
            <a:gdLst>
              <a:gd name="connsiteX0" fmla="*/ 0 w 2581275"/>
              <a:gd name="connsiteY0" fmla="*/ 1685925 h 1685925"/>
              <a:gd name="connsiteX1" fmla="*/ 1471613 w 2581275"/>
              <a:gd name="connsiteY1" fmla="*/ 1204912 h 1685925"/>
              <a:gd name="connsiteX2" fmla="*/ 2581275 w 2581275"/>
              <a:gd name="connsiteY2" fmla="*/ 0 h 1685925"/>
            </a:gdLst>
            <a:ahLst/>
            <a:cxnLst>
              <a:cxn ang="0">
                <a:pos x="connsiteX0" y="connsiteY0"/>
              </a:cxn>
              <a:cxn ang="0">
                <a:pos x="connsiteX1" y="connsiteY1"/>
              </a:cxn>
              <a:cxn ang="0">
                <a:pos x="connsiteX2" y="connsiteY2"/>
              </a:cxn>
            </a:cxnLst>
            <a:rect l="l" t="t" r="r" b="b"/>
            <a:pathLst>
              <a:path w="2581275" h="1685925">
                <a:moveTo>
                  <a:pt x="0" y="1685925"/>
                </a:moveTo>
                <a:cubicBezTo>
                  <a:pt x="520700" y="1585912"/>
                  <a:pt x="1041401" y="1485899"/>
                  <a:pt x="1471613" y="1204912"/>
                </a:cubicBezTo>
                <a:cubicBezTo>
                  <a:pt x="1901825" y="923925"/>
                  <a:pt x="2241550" y="461962"/>
                  <a:pt x="2581275" y="0"/>
                </a:cubicBezTo>
              </a:path>
            </a:pathLst>
          </a:custGeom>
          <a:noFill/>
          <a:ln w="9525">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1" name="Object 50"/>
          <p:cNvGraphicFramePr>
            <a:graphicFrameLocks noChangeAspect="1"/>
          </p:cNvGraphicFramePr>
          <p:nvPr>
            <p:extLst>
              <p:ext uri="{D42A27DB-BD31-4B8C-83A1-F6EECF244321}">
                <p14:modId xmlns:p14="http://schemas.microsoft.com/office/powerpoint/2010/main" val="2048272142"/>
              </p:ext>
            </p:extLst>
          </p:nvPr>
        </p:nvGraphicFramePr>
        <p:xfrm>
          <a:off x="3546448" y="4333947"/>
          <a:ext cx="206375" cy="301625"/>
        </p:xfrm>
        <a:graphic>
          <a:graphicData uri="http://schemas.openxmlformats.org/presentationml/2006/ole">
            <mc:AlternateContent xmlns:mc="http://schemas.openxmlformats.org/markup-compatibility/2006">
              <mc:Choice xmlns:v="urn:schemas-microsoft-com:vml" Requires="v">
                <p:oleObj name="Equation" r:id="rId11" imgW="164880" imgH="241200" progId="">
                  <p:embed/>
                </p:oleObj>
              </mc:Choice>
              <mc:Fallback>
                <p:oleObj name="Equation" r:id="rId11" imgW="164880" imgH="241200" progId="">
                  <p:embed/>
                  <p:pic>
                    <p:nvPicPr>
                      <p:cNvPr id="0" name="Picture 127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546448" y="4333947"/>
                        <a:ext cx="206375"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6" name="Straight Connector 55"/>
          <p:cNvCxnSpPr/>
          <p:nvPr/>
        </p:nvCxnSpPr>
        <p:spPr>
          <a:xfrm>
            <a:off x="3198385" y="4759365"/>
            <a:ext cx="861678" cy="0"/>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graphicFrame>
        <p:nvGraphicFramePr>
          <p:cNvPr id="58" name="Object 57"/>
          <p:cNvGraphicFramePr>
            <a:graphicFrameLocks noChangeAspect="1"/>
          </p:cNvGraphicFramePr>
          <p:nvPr>
            <p:extLst>
              <p:ext uri="{D42A27DB-BD31-4B8C-83A1-F6EECF244321}">
                <p14:modId xmlns:p14="http://schemas.microsoft.com/office/powerpoint/2010/main" val="857555058"/>
              </p:ext>
            </p:extLst>
          </p:nvPr>
        </p:nvGraphicFramePr>
        <p:xfrm>
          <a:off x="2927448" y="4650301"/>
          <a:ext cx="111125" cy="204787"/>
        </p:xfrm>
        <a:graphic>
          <a:graphicData uri="http://schemas.openxmlformats.org/presentationml/2006/ole">
            <mc:AlternateContent xmlns:mc="http://schemas.openxmlformats.org/markup-compatibility/2006">
              <mc:Choice xmlns:v="urn:schemas-microsoft-com:vml" Requires="v">
                <p:oleObj name="Equation" r:id="rId13" imgW="88560" imgH="164880" progId="">
                  <p:embed/>
                </p:oleObj>
              </mc:Choice>
              <mc:Fallback>
                <p:oleObj name="Equation" r:id="rId13" imgW="88560" imgH="164880" progId="">
                  <p:embed/>
                  <p:pic>
                    <p:nvPicPr>
                      <p:cNvPr id="0" name="Picture 127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927448" y="4650301"/>
                        <a:ext cx="111125" cy="204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9" name="Object 58"/>
          <p:cNvGraphicFramePr>
            <a:graphicFrameLocks noChangeAspect="1"/>
          </p:cNvGraphicFramePr>
          <p:nvPr>
            <p:extLst>
              <p:ext uri="{D42A27DB-BD31-4B8C-83A1-F6EECF244321}">
                <p14:modId xmlns:p14="http://schemas.microsoft.com/office/powerpoint/2010/main" val="2256279207"/>
              </p:ext>
            </p:extLst>
          </p:nvPr>
        </p:nvGraphicFramePr>
        <p:xfrm>
          <a:off x="4060063" y="4608552"/>
          <a:ext cx="238125" cy="301625"/>
        </p:xfrm>
        <a:graphic>
          <a:graphicData uri="http://schemas.openxmlformats.org/presentationml/2006/ole">
            <mc:AlternateContent xmlns:mc="http://schemas.openxmlformats.org/markup-compatibility/2006">
              <mc:Choice xmlns:v="urn:schemas-microsoft-com:vml" Requires="v">
                <p:oleObj name="Equation" r:id="rId15" imgW="190440" imgH="241200" progId="">
                  <p:embed/>
                </p:oleObj>
              </mc:Choice>
              <mc:Fallback>
                <p:oleObj name="Equation" r:id="rId15" imgW="190440" imgH="241200" progId="">
                  <p:embed/>
                  <p:pic>
                    <p:nvPicPr>
                      <p:cNvPr id="0" name="Picture 127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060063" y="4608552"/>
                        <a:ext cx="238125"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0" name="Rectangle 59"/>
          <p:cNvSpPr/>
          <p:nvPr/>
        </p:nvSpPr>
        <p:spPr>
          <a:xfrm>
            <a:off x="3110942" y="1494400"/>
            <a:ext cx="1196723" cy="1382580"/>
          </a:xfrm>
          <a:prstGeom prst="rect">
            <a:avLst/>
          </a:prstGeom>
          <a:noFill/>
          <a:ln w="9525">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629224" y="3946495"/>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p:cNvCxnSpPr>
            <a:endCxn id="16" idx="3"/>
          </p:cNvCxnSpPr>
          <p:nvPr/>
        </p:nvCxnSpPr>
        <p:spPr>
          <a:xfrm flipV="1">
            <a:off x="3198385" y="4012056"/>
            <a:ext cx="442088" cy="708904"/>
          </a:xfrm>
          <a:prstGeom prst="line">
            <a:avLst/>
          </a:prstGeom>
          <a:ln w="12700">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72" name="Object 71"/>
          <p:cNvGraphicFramePr>
            <a:graphicFrameLocks noChangeAspect="1"/>
          </p:cNvGraphicFramePr>
          <p:nvPr>
            <p:extLst>
              <p:ext uri="{D42A27DB-BD31-4B8C-83A1-F6EECF244321}">
                <p14:modId xmlns:p14="http://schemas.microsoft.com/office/powerpoint/2010/main" val="4292570941"/>
              </p:ext>
            </p:extLst>
          </p:nvPr>
        </p:nvGraphicFramePr>
        <p:xfrm>
          <a:off x="3187700" y="3479800"/>
          <a:ext cx="254000" cy="220663"/>
        </p:xfrm>
        <a:graphic>
          <a:graphicData uri="http://schemas.openxmlformats.org/presentationml/2006/ole">
            <mc:AlternateContent xmlns:mc="http://schemas.openxmlformats.org/markup-compatibility/2006">
              <mc:Choice xmlns:v="urn:schemas-microsoft-com:vml" Requires="v">
                <p:oleObj name="Equation" r:id="rId17" imgW="203040" imgH="177480" progId="">
                  <p:embed/>
                </p:oleObj>
              </mc:Choice>
              <mc:Fallback>
                <p:oleObj name="Equation" r:id="rId17" imgW="203040" imgH="177480" progId="">
                  <p:embed/>
                  <p:pic>
                    <p:nvPicPr>
                      <p:cNvPr id="0" name="Picture 127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187700" y="3479800"/>
                        <a:ext cx="254000" cy="220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7" name="Object 76"/>
          <p:cNvGraphicFramePr>
            <a:graphicFrameLocks noChangeAspect="1"/>
          </p:cNvGraphicFramePr>
          <p:nvPr>
            <p:extLst>
              <p:ext uri="{D42A27DB-BD31-4B8C-83A1-F6EECF244321}">
                <p14:modId xmlns:p14="http://schemas.microsoft.com/office/powerpoint/2010/main" val="1310932879"/>
              </p:ext>
            </p:extLst>
          </p:nvPr>
        </p:nvGraphicFramePr>
        <p:xfrm>
          <a:off x="5052102" y="5227130"/>
          <a:ext cx="3219450" cy="488950"/>
        </p:xfrm>
        <a:graphic>
          <a:graphicData uri="http://schemas.openxmlformats.org/presentationml/2006/ole">
            <mc:AlternateContent xmlns:mc="http://schemas.openxmlformats.org/markup-compatibility/2006">
              <mc:Choice xmlns:v="urn:schemas-microsoft-com:vml" Requires="v">
                <p:oleObj name="Equation" r:id="rId19" imgW="1841400" imgH="279360" progId="">
                  <p:embed/>
                </p:oleObj>
              </mc:Choice>
              <mc:Fallback>
                <p:oleObj name="Equation" r:id="rId19" imgW="1841400" imgH="279360" progId="">
                  <p:embed/>
                  <p:pic>
                    <p:nvPicPr>
                      <p:cNvPr id="0" name="Picture 1276"/>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052102" y="5227130"/>
                        <a:ext cx="3219450" cy="488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8" name="Object 77"/>
          <p:cNvGraphicFramePr>
            <a:graphicFrameLocks noChangeAspect="1"/>
          </p:cNvGraphicFramePr>
          <p:nvPr>
            <p:extLst>
              <p:ext uri="{D42A27DB-BD31-4B8C-83A1-F6EECF244321}">
                <p14:modId xmlns:p14="http://schemas.microsoft.com/office/powerpoint/2010/main" val="3114950272"/>
              </p:ext>
            </p:extLst>
          </p:nvPr>
        </p:nvGraphicFramePr>
        <p:xfrm>
          <a:off x="5408825" y="1578540"/>
          <a:ext cx="2798763" cy="444500"/>
        </p:xfrm>
        <a:graphic>
          <a:graphicData uri="http://schemas.openxmlformats.org/presentationml/2006/ole">
            <mc:AlternateContent xmlns:mc="http://schemas.openxmlformats.org/markup-compatibility/2006">
              <mc:Choice xmlns:v="urn:schemas-microsoft-com:vml" Requires="v">
                <p:oleObj name="Equation" r:id="rId21" imgW="1600200" imgH="253800" progId="">
                  <p:embed/>
                </p:oleObj>
              </mc:Choice>
              <mc:Fallback>
                <p:oleObj name="Equation" r:id="rId21" imgW="1600200" imgH="253800" progId="">
                  <p:embed/>
                  <p:pic>
                    <p:nvPicPr>
                      <p:cNvPr id="0" name="Picture 1277"/>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408825" y="1578540"/>
                        <a:ext cx="2798763"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9" name="Object 78"/>
          <p:cNvGraphicFramePr>
            <a:graphicFrameLocks noChangeAspect="1"/>
          </p:cNvGraphicFramePr>
          <p:nvPr>
            <p:extLst>
              <p:ext uri="{D42A27DB-BD31-4B8C-83A1-F6EECF244321}">
                <p14:modId xmlns:p14="http://schemas.microsoft.com/office/powerpoint/2010/main" val="1725189670"/>
              </p:ext>
            </p:extLst>
          </p:nvPr>
        </p:nvGraphicFramePr>
        <p:xfrm>
          <a:off x="5405712" y="2456781"/>
          <a:ext cx="3198813" cy="1289050"/>
        </p:xfrm>
        <a:graphic>
          <a:graphicData uri="http://schemas.openxmlformats.org/presentationml/2006/ole">
            <mc:AlternateContent xmlns:mc="http://schemas.openxmlformats.org/markup-compatibility/2006">
              <mc:Choice xmlns:v="urn:schemas-microsoft-com:vml" Requires="v">
                <p:oleObj name="Equation" r:id="rId23" imgW="1828800" imgH="736560" progId="">
                  <p:embed/>
                </p:oleObj>
              </mc:Choice>
              <mc:Fallback>
                <p:oleObj name="Equation" r:id="rId23" imgW="1828800" imgH="736560" progId="">
                  <p:embed/>
                  <p:pic>
                    <p:nvPicPr>
                      <p:cNvPr id="0" name="Picture 1278"/>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5405712" y="2456781"/>
                        <a:ext cx="3198813" cy="1289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65" name="Straight Connector 64"/>
          <p:cNvCxnSpPr>
            <a:endCxn id="70" idx="4"/>
          </p:cNvCxnSpPr>
          <p:nvPr/>
        </p:nvCxnSpPr>
        <p:spPr>
          <a:xfrm flipH="1" flipV="1">
            <a:off x="3177340" y="3757113"/>
            <a:ext cx="579" cy="995582"/>
          </a:xfrm>
          <a:prstGeom prst="line">
            <a:avLst/>
          </a:prstGeom>
          <a:ln w="1270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0" name="Oval 69"/>
          <p:cNvSpPr/>
          <p:nvPr/>
        </p:nvSpPr>
        <p:spPr>
          <a:xfrm>
            <a:off x="3138935" y="3680303"/>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3" name="Object 32"/>
          <p:cNvGraphicFramePr>
            <a:graphicFrameLocks noChangeAspect="1"/>
          </p:cNvGraphicFramePr>
          <p:nvPr>
            <p:extLst>
              <p:ext uri="{D42A27DB-BD31-4B8C-83A1-F6EECF244321}">
                <p14:modId xmlns:p14="http://schemas.microsoft.com/office/powerpoint/2010/main" val="1259115439"/>
              </p:ext>
            </p:extLst>
          </p:nvPr>
        </p:nvGraphicFramePr>
        <p:xfrm>
          <a:off x="3714750" y="3741738"/>
          <a:ext cx="238125" cy="222250"/>
        </p:xfrm>
        <a:graphic>
          <a:graphicData uri="http://schemas.openxmlformats.org/presentationml/2006/ole">
            <mc:AlternateContent xmlns:mc="http://schemas.openxmlformats.org/markup-compatibility/2006">
              <mc:Choice xmlns:v="urn:schemas-microsoft-com:vml" Requires="v">
                <p:oleObj name="Equation" r:id="rId25" imgW="190440" imgH="177480" progId="">
                  <p:embed/>
                </p:oleObj>
              </mc:Choice>
              <mc:Fallback>
                <p:oleObj name="Equation" r:id="rId25" imgW="190440" imgH="177480" progId="">
                  <p:embed/>
                  <p:pic>
                    <p:nvPicPr>
                      <p:cNvPr id="0" name="Picture 1279"/>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714750" y="3741738"/>
                        <a:ext cx="238125" cy="222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2872081857"/>
              </p:ext>
            </p:extLst>
          </p:nvPr>
        </p:nvGraphicFramePr>
        <p:xfrm>
          <a:off x="2394103" y="3791393"/>
          <a:ext cx="254000" cy="220663"/>
        </p:xfrm>
        <a:graphic>
          <a:graphicData uri="http://schemas.openxmlformats.org/presentationml/2006/ole">
            <mc:AlternateContent xmlns:mc="http://schemas.openxmlformats.org/markup-compatibility/2006">
              <mc:Choice xmlns:v="urn:schemas-microsoft-com:vml" Requires="v">
                <p:oleObj name="Equation" r:id="rId27" imgW="203040" imgH="177480" progId="">
                  <p:embed/>
                </p:oleObj>
              </mc:Choice>
              <mc:Fallback>
                <p:oleObj name="Equation" r:id="rId27" imgW="203040" imgH="177480" progId="">
                  <p:embed/>
                  <p:pic>
                    <p:nvPicPr>
                      <p:cNvPr id="0" name="Picture 1280"/>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2394103" y="3791393"/>
                        <a:ext cx="254000" cy="220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6" name="TextBox 65"/>
          <p:cNvSpPr txBox="1"/>
          <p:nvPr/>
        </p:nvSpPr>
        <p:spPr>
          <a:xfrm>
            <a:off x="188680" y="1672557"/>
            <a:ext cx="2302533" cy="2286221"/>
          </a:xfrm>
          <a:prstGeom prst="rect">
            <a:avLst/>
          </a:prstGeom>
          <a:noFill/>
        </p:spPr>
        <p:txBody>
          <a:bodyPr wrap="square" rtlCol="0">
            <a:spAutoFit/>
          </a:bodyPr>
          <a:lstStyle/>
          <a:p>
            <a:r>
              <a:rPr lang="en-US" sz="2000" dirty="0">
                <a:latin typeface="Arial" pitchFamily="34" charset="0"/>
                <a:ea typeface="Tahoma" pitchFamily="34" charset="0"/>
                <a:cs typeface="Tahoma" pitchFamily="34" charset="0"/>
              </a:rPr>
              <a:t>The location of state 2 (2a, 2b, or 2c) depends on the state of the water being injected for humidification </a:t>
            </a:r>
          </a:p>
        </p:txBody>
      </p:sp>
      <p:sp>
        <p:nvSpPr>
          <p:cNvPr id="46" name="TextBox 45">
            <a:extLst>
              <a:ext uri="{FF2B5EF4-FFF2-40B4-BE49-F238E27FC236}">
                <a16:creationId xmlns:a16="http://schemas.microsoft.com/office/drawing/2014/main" id="{73CFFD73-441F-4C4F-A236-01AC9825FA92}"/>
              </a:ext>
            </a:extLst>
          </p:cNvPr>
          <p:cNvSpPr txBox="1"/>
          <p:nvPr/>
        </p:nvSpPr>
        <p:spPr>
          <a:xfrm>
            <a:off x="5327428" y="1148583"/>
            <a:ext cx="3737957" cy="461665"/>
          </a:xfrm>
          <a:prstGeom prst="rect">
            <a:avLst/>
          </a:prstGeom>
          <a:noFill/>
        </p:spPr>
        <p:txBody>
          <a:bodyPr wrap="square" rtlCol="0">
            <a:spAutoFit/>
          </a:bodyPr>
          <a:lstStyle/>
          <a:p>
            <a:r>
              <a:rPr lang="en-US" sz="2400" dirty="0">
                <a:latin typeface="Arial" pitchFamily="34" charset="0"/>
                <a:ea typeface="Tahoma" pitchFamily="34" charset="0"/>
                <a:cs typeface="Tahoma" pitchFamily="34" charset="0"/>
              </a:rPr>
              <a:t>First Law</a:t>
            </a:r>
          </a:p>
        </p:txBody>
      </p:sp>
      <p:sp>
        <p:nvSpPr>
          <p:cNvPr id="48" name="TextBox 47">
            <a:extLst>
              <a:ext uri="{FF2B5EF4-FFF2-40B4-BE49-F238E27FC236}">
                <a16:creationId xmlns:a16="http://schemas.microsoft.com/office/drawing/2014/main" id="{8EF3FDA9-80E7-41A6-A18D-620CF575242F}"/>
              </a:ext>
            </a:extLst>
          </p:cNvPr>
          <p:cNvSpPr txBox="1"/>
          <p:nvPr/>
        </p:nvSpPr>
        <p:spPr>
          <a:xfrm>
            <a:off x="5285063" y="2084825"/>
            <a:ext cx="2486643" cy="461665"/>
          </a:xfrm>
          <a:prstGeom prst="rect">
            <a:avLst/>
          </a:prstGeom>
          <a:noFill/>
        </p:spPr>
        <p:txBody>
          <a:bodyPr wrap="square" rtlCol="0">
            <a:spAutoFit/>
          </a:bodyPr>
          <a:lstStyle/>
          <a:p>
            <a:r>
              <a:rPr lang="en-US" sz="2400" dirty="0">
                <a:latin typeface="Arial" pitchFamily="34" charset="0"/>
                <a:ea typeface="Tahoma" pitchFamily="34" charset="0"/>
                <a:cs typeface="Tahoma" pitchFamily="34" charset="0"/>
              </a:rPr>
              <a:t>Continuity</a:t>
            </a:r>
          </a:p>
        </p:txBody>
      </p:sp>
      <p:sp>
        <p:nvSpPr>
          <p:cNvPr id="4" name="Rectangle 3">
            <a:extLst>
              <a:ext uri="{FF2B5EF4-FFF2-40B4-BE49-F238E27FC236}">
                <a16:creationId xmlns:a16="http://schemas.microsoft.com/office/drawing/2014/main" id="{E49AE772-A937-4FD3-ACBD-4801D776E4BC}"/>
              </a:ext>
            </a:extLst>
          </p:cNvPr>
          <p:cNvSpPr/>
          <p:nvPr/>
        </p:nvSpPr>
        <p:spPr>
          <a:xfrm>
            <a:off x="4913058" y="5192189"/>
            <a:ext cx="3461034" cy="548772"/>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7B3E7EC-17D8-BC78-7A75-1391343622DB}"/>
              </a:ext>
            </a:extLst>
          </p:cNvPr>
          <p:cNvSpPr txBox="1"/>
          <p:nvPr/>
        </p:nvSpPr>
        <p:spPr>
          <a:xfrm>
            <a:off x="4792848" y="4624255"/>
            <a:ext cx="3737957" cy="461665"/>
          </a:xfrm>
          <a:prstGeom prst="rect">
            <a:avLst/>
          </a:prstGeom>
          <a:noFill/>
        </p:spPr>
        <p:txBody>
          <a:bodyPr wrap="square" rtlCol="0">
            <a:spAutoFit/>
          </a:bodyPr>
          <a:lstStyle/>
          <a:p>
            <a:r>
              <a:rPr lang="en-US" sz="2400" dirty="0">
                <a:latin typeface="Arial" pitchFamily="34" charset="0"/>
                <a:ea typeface="Tahoma" pitchFamily="34" charset="0"/>
                <a:cs typeface="Tahoma" pitchFamily="34" charset="0"/>
              </a:rPr>
              <a:t>Combined</a:t>
            </a:r>
          </a:p>
        </p:txBody>
      </p:sp>
    </p:spTree>
    <p:extLst>
      <p:ext uri="{BB962C8B-B14F-4D97-AF65-F5344CB8AC3E}">
        <p14:creationId xmlns:p14="http://schemas.microsoft.com/office/powerpoint/2010/main" val="3169506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fade">
                                      <p:cBhvr>
                                        <p:cTn id="7" dur="500"/>
                                        <p:tgtEl>
                                          <p:spTgt spid="7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3a. Cooling </a:t>
            </a:r>
            <a:r>
              <a:rPr lang="en-US" u="sng" dirty="0"/>
              <a:t>Without</a:t>
            </a:r>
            <a:r>
              <a:rPr lang="en-US" dirty="0"/>
              <a:t> Dehumidification</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6</a:t>
            </a:fld>
            <a:endParaRPr lang="en-US" dirty="0"/>
          </a:p>
        </p:txBody>
      </p:sp>
      <p:grpSp>
        <p:nvGrpSpPr>
          <p:cNvPr id="29" name="Group 28"/>
          <p:cNvGrpSpPr>
            <a:grpSpLocks noChangeAspect="1"/>
          </p:cNvGrpSpPr>
          <p:nvPr/>
        </p:nvGrpSpPr>
        <p:grpSpPr>
          <a:xfrm>
            <a:off x="144420" y="3271485"/>
            <a:ext cx="4384674" cy="2469476"/>
            <a:chOff x="270640" y="3387031"/>
            <a:chExt cx="4384674" cy="2469476"/>
          </a:xfrm>
        </p:grpSpPr>
        <p:cxnSp>
          <p:nvCxnSpPr>
            <p:cNvPr id="5" name="Straight Connector 4"/>
            <p:cNvCxnSpPr/>
            <p:nvPr/>
          </p:nvCxnSpPr>
          <p:spPr>
            <a:xfrm>
              <a:off x="270640" y="5307735"/>
              <a:ext cx="76810" cy="54877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47450" y="5856507"/>
              <a:ext cx="4307864"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4655314" y="3387031"/>
              <a:ext cx="0" cy="2469476"/>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530727" y="3387031"/>
              <a:ext cx="212458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270640" y="3390676"/>
              <a:ext cx="2260087" cy="1917059"/>
            </a:xfrm>
            <a:custGeom>
              <a:avLst/>
              <a:gdLst>
                <a:gd name="connsiteX0" fmla="*/ 0 w 3071673"/>
                <a:gd name="connsiteY0" fmla="*/ 2689934 h 2689934"/>
                <a:gd name="connsiteX1" fmla="*/ 1953087 w 3071673"/>
                <a:gd name="connsiteY1" fmla="*/ 1766656 h 2689934"/>
                <a:gd name="connsiteX2" fmla="*/ 3071673 w 3071673"/>
                <a:gd name="connsiteY2" fmla="*/ 0 h 2689934"/>
              </a:gdLst>
              <a:ahLst/>
              <a:cxnLst>
                <a:cxn ang="0">
                  <a:pos x="connsiteX0" y="connsiteY0"/>
                </a:cxn>
                <a:cxn ang="0">
                  <a:pos x="connsiteX1" y="connsiteY1"/>
                </a:cxn>
                <a:cxn ang="0">
                  <a:pos x="connsiteX2" y="connsiteY2"/>
                </a:cxn>
              </a:cxnLst>
              <a:rect l="l" t="t" r="r" b="b"/>
              <a:pathLst>
                <a:path w="3071673" h="2689934">
                  <a:moveTo>
                    <a:pt x="0" y="2689934"/>
                  </a:moveTo>
                  <a:cubicBezTo>
                    <a:pt x="720571" y="2452456"/>
                    <a:pt x="1441142" y="2214978"/>
                    <a:pt x="1953087" y="1766656"/>
                  </a:cubicBezTo>
                  <a:cubicBezTo>
                    <a:pt x="2465033" y="1318334"/>
                    <a:pt x="2768353" y="659167"/>
                    <a:pt x="3071673" y="0"/>
                  </a:cubicBezTo>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0" name="Straight Connector 9"/>
          <p:cNvCxnSpPr/>
          <p:nvPr/>
        </p:nvCxnSpPr>
        <p:spPr>
          <a:xfrm>
            <a:off x="754947" y="1585560"/>
            <a:ext cx="30444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54947" y="2737710"/>
            <a:ext cx="3044452"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407832" y="1585560"/>
            <a:ext cx="499265" cy="1152150"/>
          </a:xfrm>
          <a:prstGeom prst="rect">
            <a:avLst/>
          </a:prstGeom>
          <a:pattFill prst="openDmnd">
            <a:fgClr>
              <a:schemeClr val="accent1"/>
            </a:fgClr>
            <a:bgClr>
              <a:schemeClr val="bg1"/>
            </a:bgClr>
          </a:patt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1657464" y="1124700"/>
            <a:ext cx="1" cy="691290"/>
          </a:xfrm>
          <a:prstGeom prst="straightConnector1">
            <a:avLst/>
          </a:prstGeom>
          <a:ln w="28575">
            <a:headEnd type="arrow"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14" name="Object 13"/>
          <p:cNvGraphicFramePr>
            <a:graphicFrameLocks noChangeAspect="1"/>
          </p:cNvGraphicFramePr>
          <p:nvPr>
            <p:extLst>
              <p:ext uri="{D42A27DB-BD31-4B8C-83A1-F6EECF244321}">
                <p14:modId xmlns:p14="http://schemas.microsoft.com/office/powerpoint/2010/main" val="661267410"/>
              </p:ext>
            </p:extLst>
          </p:nvPr>
        </p:nvGraphicFramePr>
        <p:xfrm>
          <a:off x="1771180" y="1076325"/>
          <a:ext cx="342900" cy="381000"/>
        </p:xfrm>
        <a:graphic>
          <a:graphicData uri="http://schemas.openxmlformats.org/presentationml/2006/ole">
            <mc:AlternateContent xmlns:mc="http://schemas.openxmlformats.org/markup-compatibility/2006">
              <mc:Choice xmlns:v="urn:schemas-microsoft-com:vml" Requires="v">
                <p:oleObj name="Equation" r:id="rId3" imgW="228600" imgH="253800" progId="">
                  <p:embed/>
                </p:oleObj>
              </mc:Choice>
              <mc:Fallback>
                <p:oleObj name="Equation" r:id="rId3" imgW="228600" imgH="253800" progId="">
                  <p:embed/>
                  <p:pic>
                    <p:nvPicPr>
                      <p:cNvPr id="0" name="Picture 13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1180" y="1076325"/>
                        <a:ext cx="3429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5" name="Straight Connector 14"/>
          <p:cNvCxnSpPr/>
          <p:nvPr/>
        </p:nvCxnSpPr>
        <p:spPr>
          <a:xfrm>
            <a:off x="308917" y="2161635"/>
            <a:ext cx="65288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7" name="Object 16"/>
          <p:cNvGraphicFramePr>
            <a:graphicFrameLocks noChangeAspect="1"/>
          </p:cNvGraphicFramePr>
          <p:nvPr>
            <p:extLst>
              <p:ext uri="{D42A27DB-BD31-4B8C-83A1-F6EECF244321}">
                <p14:modId xmlns:p14="http://schemas.microsoft.com/office/powerpoint/2010/main" val="3255133534"/>
              </p:ext>
            </p:extLst>
          </p:nvPr>
        </p:nvGraphicFramePr>
        <p:xfrm>
          <a:off x="347039" y="1880037"/>
          <a:ext cx="111125" cy="204788"/>
        </p:xfrm>
        <a:graphic>
          <a:graphicData uri="http://schemas.openxmlformats.org/presentationml/2006/ole">
            <mc:AlternateContent xmlns:mc="http://schemas.openxmlformats.org/markup-compatibility/2006">
              <mc:Choice xmlns:v="urn:schemas-microsoft-com:vml" Requires="v">
                <p:oleObj name="Equation" r:id="rId5" imgW="88560" imgH="164880" progId="">
                  <p:embed/>
                </p:oleObj>
              </mc:Choice>
              <mc:Fallback>
                <p:oleObj name="Equation" r:id="rId5" imgW="88560" imgH="164880" progId="">
                  <p:embed/>
                  <p:pic>
                    <p:nvPicPr>
                      <p:cNvPr id="0" name="Picture 133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7039" y="1880037"/>
                        <a:ext cx="111125" cy="20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9" name="Straight Connector 18"/>
          <p:cNvCxnSpPr/>
          <p:nvPr/>
        </p:nvCxnSpPr>
        <p:spPr>
          <a:xfrm>
            <a:off x="3837804" y="2161635"/>
            <a:ext cx="65288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26" name="Object 25"/>
          <p:cNvGraphicFramePr>
            <a:graphicFrameLocks noChangeAspect="1"/>
          </p:cNvGraphicFramePr>
          <p:nvPr>
            <p:extLst>
              <p:ext uri="{D42A27DB-BD31-4B8C-83A1-F6EECF244321}">
                <p14:modId xmlns:p14="http://schemas.microsoft.com/office/powerpoint/2010/main" val="2279947012"/>
              </p:ext>
            </p:extLst>
          </p:nvPr>
        </p:nvGraphicFramePr>
        <p:xfrm>
          <a:off x="4106639" y="1892800"/>
          <a:ext cx="158750" cy="206375"/>
        </p:xfrm>
        <a:graphic>
          <a:graphicData uri="http://schemas.openxmlformats.org/presentationml/2006/ole">
            <mc:AlternateContent xmlns:mc="http://schemas.openxmlformats.org/markup-compatibility/2006">
              <mc:Choice xmlns:v="urn:schemas-microsoft-com:vml" Requires="v">
                <p:oleObj name="Equation" r:id="rId7" imgW="126720" imgH="164880" progId="">
                  <p:embed/>
                </p:oleObj>
              </mc:Choice>
              <mc:Fallback>
                <p:oleObj name="Equation" r:id="rId7" imgW="126720" imgH="164880" progId="">
                  <p:embed/>
                  <p:pic>
                    <p:nvPicPr>
                      <p:cNvPr id="0" name="Picture 133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06639" y="1892800"/>
                        <a:ext cx="158750" cy="206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 name="Rectangle 30"/>
          <p:cNvSpPr/>
          <p:nvPr/>
        </p:nvSpPr>
        <p:spPr>
          <a:xfrm>
            <a:off x="635359" y="1470345"/>
            <a:ext cx="3322161" cy="1382580"/>
          </a:xfrm>
          <a:prstGeom prst="rect">
            <a:avLst/>
          </a:prstGeom>
          <a:noFill/>
          <a:ln w="9525">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2530031" y="4577255"/>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3720586" y="4577255"/>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p:cNvCxnSpPr>
            <a:stCxn id="32" idx="6"/>
            <a:endCxn id="33" idx="2"/>
          </p:cNvCxnSpPr>
          <p:nvPr/>
        </p:nvCxnSpPr>
        <p:spPr>
          <a:xfrm>
            <a:off x="2606841" y="4615660"/>
            <a:ext cx="1113745" cy="0"/>
          </a:xfrm>
          <a:prstGeom prst="line">
            <a:avLst/>
          </a:prstGeom>
          <a:ln w="12700">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568436" y="4423635"/>
            <a:ext cx="0" cy="145939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758991" y="4423635"/>
            <a:ext cx="0" cy="145939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aphicFrame>
        <p:nvGraphicFramePr>
          <p:cNvPr id="40" name="Object 39"/>
          <p:cNvGraphicFramePr>
            <a:graphicFrameLocks noChangeAspect="1"/>
          </p:cNvGraphicFramePr>
          <p:nvPr>
            <p:extLst>
              <p:ext uri="{D42A27DB-BD31-4B8C-83A1-F6EECF244321}">
                <p14:modId xmlns:p14="http://schemas.microsoft.com/office/powerpoint/2010/main" val="2110525650"/>
              </p:ext>
            </p:extLst>
          </p:nvPr>
        </p:nvGraphicFramePr>
        <p:xfrm>
          <a:off x="3663204" y="5902256"/>
          <a:ext cx="174600" cy="285750"/>
        </p:xfrm>
        <a:graphic>
          <a:graphicData uri="http://schemas.openxmlformats.org/presentationml/2006/ole">
            <mc:AlternateContent xmlns:mc="http://schemas.openxmlformats.org/markup-compatibility/2006">
              <mc:Choice xmlns:v="urn:schemas-microsoft-com:vml" Requires="v">
                <p:oleObj name="Equation" r:id="rId9" imgW="139680" imgH="228600" progId="">
                  <p:embed/>
                </p:oleObj>
              </mc:Choice>
              <mc:Fallback>
                <p:oleObj name="Equation" r:id="rId9" imgW="139680" imgH="228600" progId="">
                  <p:embed/>
                  <p:pic>
                    <p:nvPicPr>
                      <p:cNvPr id="0" name="Picture 133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63204" y="5902256"/>
                        <a:ext cx="174600"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 name="Object 40"/>
          <p:cNvGraphicFramePr>
            <a:graphicFrameLocks noChangeAspect="1"/>
          </p:cNvGraphicFramePr>
          <p:nvPr>
            <p:extLst>
              <p:ext uri="{D42A27DB-BD31-4B8C-83A1-F6EECF244321}">
                <p14:modId xmlns:p14="http://schemas.microsoft.com/office/powerpoint/2010/main" val="443171925"/>
              </p:ext>
            </p:extLst>
          </p:nvPr>
        </p:nvGraphicFramePr>
        <p:xfrm>
          <a:off x="2469891" y="5914858"/>
          <a:ext cx="206375" cy="285750"/>
        </p:xfrm>
        <a:graphic>
          <a:graphicData uri="http://schemas.openxmlformats.org/presentationml/2006/ole">
            <mc:AlternateContent xmlns:mc="http://schemas.openxmlformats.org/markup-compatibility/2006">
              <mc:Choice xmlns:v="urn:schemas-microsoft-com:vml" Requires="v">
                <p:oleObj name="Equation" r:id="rId11" imgW="164880" imgH="228600" progId="">
                  <p:embed/>
                </p:oleObj>
              </mc:Choice>
              <mc:Fallback>
                <p:oleObj name="Equation" r:id="rId11" imgW="164880" imgH="228600" progId="">
                  <p:embed/>
                  <p:pic>
                    <p:nvPicPr>
                      <p:cNvPr id="0" name="Picture 133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469891" y="5914858"/>
                        <a:ext cx="206375"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2" name="Freeform 41"/>
          <p:cNvSpPr/>
          <p:nvPr/>
        </p:nvSpPr>
        <p:spPr>
          <a:xfrm>
            <a:off x="840211" y="3617130"/>
            <a:ext cx="2581275" cy="1685925"/>
          </a:xfrm>
          <a:custGeom>
            <a:avLst/>
            <a:gdLst>
              <a:gd name="connsiteX0" fmla="*/ 0 w 2581275"/>
              <a:gd name="connsiteY0" fmla="*/ 1685925 h 1685925"/>
              <a:gd name="connsiteX1" fmla="*/ 1471613 w 2581275"/>
              <a:gd name="connsiteY1" fmla="*/ 1204912 h 1685925"/>
              <a:gd name="connsiteX2" fmla="*/ 2581275 w 2581275"/>
              <a:gd name="connsiteY2" fmla="*/ 0 h 1685925"/>
            </a:gdLst>
            <a:ahLst/>
            <a:cxnLst>
              <a:cxn ang="0">
                <a:pos x="connsiteX0" y="connsiteY0"/>
              </a:cxn>
              <a:cxn ang="0">
                <a:pos x="connsiteX1" y="connsiteY1"/>
              </a:cxn>
              <a:cxn ang="0">
                <a:pos x="connsiteX2" y="connsiteY2"/>
              </a:cxn>
            </a:cxnLst>
            <a:rect l="l" t="t" r="r" b="b"/>
            <a:pathLst>
              <a:path w="2581275" h="1685925">
                <a:moveTo>
                  <a:pt x="0" y="1685925"/>
                </a:moveTo>
                <a:cubicBezTo>
                  <a:pt x="520700" y="1585912"/>
                  <a:pt x="1041401" y="1485899"/>
                  <a:pt x="1471613" y="1204912"/>
                </a:cubicBezTo>
                <a:cubicBezTo>
                  <a:pt x="1901825" y="923925"/>
                  <a:pt x="2241550" y="461962"/>
                  <a:pt x="2581275" y="0"/>
                </a:cubicBezTo>
              </a:path>
            </a:pathLst>
          </a:custGeom>
          <a:noFill/>
          <a:ln w="9525">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454691" y="3923456"/>
            <a:ext cx="2983793" cy="1572658"/>
          </a:xfrm>
          <a:custGeom>
            <a:avLst/>
            <a:gdLst>
              <a:gd name="connsiteX0" fmla="*/ 0 w 2581275"/>
              <a:gd name="connsiteY0" fmla="*/ 1685925 h 1685925"/>
              <a:gd name="connsiteX1" fmla="*/ 1471613 w 2581275"/>
              <a:gd name="connsiteY1" fmla="*/ 1204912 h 1685925"/>
              <a:gd name="connsiteX2" fmla="*/ 2581275 w 2581275"/>
              <a:gd name="connsiteY2" fmla="*/ 0 h 1685925"/>
            </a:gdLst>
            <a:ahLst/>
            <a:cxnLst>
              <a:cxn ang="0">
                <a:pos x="connsiteX0" y="connsiteY0"/>
              </a:cxn>
              <a:cxn ang="0">
                <a:pos x="connsiteX1" y="connsiteY1"/>
              </a:cxn>
              <a:cxn ang="0">
                <a:pos x="connsiteX2" y="connsiteY2"/>
              </a:cxn>
            </a:cxnLst>
            <a:rect l="l" t="t" r="r" b="b"/>
            <a:pathLst>
              <a:path w="2581275" h="1685925">
                <a:moveTo>
                  <a:pt x="0" y="1685925"/>
                </a:moveTo>
                <a:cubicBezTo>
                  <a:pt x="520700" y="1585912"/>
                  <a:pt x="1041401" y="1485899"/>
                  <a:pt x="1471613" y="1204912"/>
                </a:cubicBezTo>
                <a:cubicBezTo>
                  <a:pt x="1901825" y="923925"/>
                  <a:pt x="2241550" y="461962"/>
                  <a:pt x="2581275" y="0"/>
                </a:cubicBezTo>
              </a:path>
            </a:pathLst>
          </a:custGeom>
          <a:noFill/>
          <a:ln w="9525">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4" name="Object 43"/>
          <p:cNvGraphicFramePr>
            <a:graphicFrameLocks noChangeAspect="1"/>
          </p:cNvGraphicFramePr>
          <p:nvPr>
            <p:extLst>
              <p:ext uri="{D42A27DB-BD31-4B8C-83A1-F6EECF244321}">
                <p14:modId xmlns:p14="http://schemas.microsoft.com/office/powerpoint/2010/main" val="3286002249"/>
              </p:ext>
            </p:extLst>
          </p:nvPr>
        </p:nvGraphicFramePr>
        <p:xfrm>
          <a:off x="4232109" y="3657389"/>
          <a:ext cx="206375" cy="301625"/>
        </p:xfrm>
        <a:graphic>
          <a:graphicData uri="http://schemas.openxmlformats.org/presentationml/2006/ole">
            <mc:AlternateContent xmlns:mc="http://schemas.openxmlformats.org/markup-compatibility/2006">
              <mc:Choice xmlns:v="urn:schemas-microsoft-com:vml" Requires="v">
                <p:oleObj name="Equation" r:id="rId13" imgW="164880" imgH="241200" progId="">
                  <p:embed/>
                </p:oleObj>
              </mc:Choice>
              <mc:Fallback>
                <p:oleObj name="Equation" r:id="rId13" imgW="164880" imgH="241200" progId="">
                  <p:embed/>
                  <p:pic>
                    <p:nvPicPr>
                      <p:cNvPr id="0" name="Picture 133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232109" y="3657389"/>
                        <a:ext cx="206375"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 name="Object 44"/>
          <p:cNvGraphicFramePr>
            <a:graphicFrameLocks noChangeAspect="1"/>
          </p:cNvGraphicFramePr>
          <p:nvPr>
            <p:extLst>
              <p:ext uri="{D42A27DB-BD31-4B8C-83A1-F6EECF244321}">
                <p14:modId xmlns:p14="http://schemas.microsoft.com/office/powerpoint/2010/main" val="1764749834"/>
              </p:ext>
            </p:extLst>
          </p:nvPr>
        </p:nvGraphicFramePr>
        <p:xfrm>
          <a:off x="3381773" y="3359952"/>
          <a:ext cx="222250" cy="301625"/>
        </p:xfrm>
        <a:graphic>
          <a:graphicData uri="http://schemas.openxmlformats.org/presentationml/2006/ole">
            <mc:AlternateContent xmlns:mc="http://schemas.openxmlformats.org/markup-compatibility/2006">
              <mc:Choice xmlns:v="urn:schemas-microsoft-com:vml" Requires="v">
                <p:oleObj name="Equation" r:id="rId15" imgW="177480" imgH="241200" progId="">
                  <p:embed/>
                </p:oleObj>
              </mc:Choice>
              <mc:Fallback>
                <p:oleObj name="Equation" r:id="rId15" imgW="177480" imgH="241200" progId="">
                  <p:embed/>
                  <p:pic>
                    <p:nvPicPr>
                      <p:cNvPr id="0" name="Picture 133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381773" y="3359952"/>
                        <a:ext cx="22225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7" name="Straight Connector 46"/>
          <p:cNvCxnSpPr/>
          <p:nvPr/>
        </p:nvCxnSpPr>
        <p:spPr>
          <a:xfrm>
            <a:off x="1723526" y="4039585"/>
            <a:ext cx="2573135" cy="176663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130848" y="3501915"/>
            <a:ext cx="2573135" cy="176663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49" name="Object 48"/>
          <p:cNvGraphicFramePr>
            <a:graphicFrameLocks noChangeAspect="1"/>
          </p:cNvGraphicFramePr>
          <p:nvPr>
            <p:extLst>
              <p:ext uri="{D42A27DB-BD31-4B8C-83A1-F6EECF244321}">
                <p14:modId xmlns:p14="http://schemas.microsoft.com/office/powerpoint/2010/main" val="1629449298"/>
              </p:ext>
            </p:extLst>
          </p:nvPr>
        </p:nvGraphicFramePr>
        <p:xfrm>
          <a:off x="1891830" y="3184415"/>
          <a:ext cx="222250" cy="317500"/>
        </p:xfrm>
        <a:graphic>
          <a:graphicData uri="http://schemas.openxmlformats.org/presentationml/2006/ole">
            <mc:AlternateContent xmlns:mc="http://schemas.openxmlformats.org/markup-compatibility/2006">
              <mc:Choice xmlns:v="urn:schemas-microsoft-com:vml" Requires="v">
                <p:oleObj name="Equation" r:id="rId17" imgW="177480" imgH="253800" progId="">
                  <p:embed/>
                </p:oleObj>
              </mc:Choice>
              <mc:Fallback>
                <p:oleObj name="Equation" r:id="rId17" imgW="177480" imgH="253800" progId="">
                  <p:embed/>
                  <p:pic>
                    <p:nvPicPr>
                      <p:cNvPr id="0" name="Picture 133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891830" y="3184415"/>
                        <a:ext cx="22225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 name="Object 50"/>
          <p:cNvGraphicFramePr>
            <a:graphicFrameLocks noChangeAspect="1"/>
          </p:cNvGraphicFramePr>
          <p:nvPr>
            <p:extLst>
              <p:ext uri="{D42A27DB-BD31-4B8C-83A1-F6EECF244321}">
                <p14:modId xmlns:p14="http://schemas.microsoft.com/office/powerpoint/2010/main" val="3062663948"/>
              </p:ext>
            </p:extLst>
          </p:nvPr>
        </p:nvGraphicFramePr>
        <p:xfrm>
          <a:off x="1472304" y="3730489"/>
          <a:ext cx="222250" cy="317500"/>
        </p:xfrm>
        <a:graphic>
          <a:graphicData uri="http://schemas.openxmlformats.org/presentationml/2006/ole">
            <mc:AlternateContent xmlns:mc="http://schemas.openxmlformats.org/markup-compatibility/2006">
              <mc:Choice xmlns:v="urn:schemas-microsoft-com:vml" Requires="v">
                <p:oleObj name="Equation" r:id="rId19" imgW="177480" imgH="253800" progId="">
                  <p:embed/>
                </p:oleObj>
              </mc:Choice>
              <mc:Fallback>
                <p:oleObj name="Equation" r:id="rId19" imgW="177480" imgH="253800" progId="">
                  <p:embed/>
                  <p:pic>
                    <p:nvPicPr>
                      <p:cNvPr id="0" name="Picture 1339"/>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472304" y="3730489"/>
                        <a:ext cx="22225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3" name="Straight Connector 52"/>
          <p:cNvCxnSpPr/>
          <p:nvPr/>
        </p:nvCxnSpPr>
        <p:spPr>
          <a:xfrm>
            <a:off x="3780628" y="4615660"/>
            <a:ext cx="906587" cy="0"/>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graphicFrame>
        <p:nvGraphicFramePr>
          <p:cNvPr id="54" name="Object 53"/>
          <p:cNvGraphicFramePr>
            <a:graphicFrameLocks noChangeAspect="1"/>
          </p:cNvGraphicFramePr>
          <p:nvPr>
            <p:extLst>
              <p:ext uri="{D42A27DB-BD31-4B8C-83A1-F6EECF244321}">
                <p14:modId xmlns:p14="http://schemas.microsoft.com/office/powerpoint/2010/main" val="3678777505"/>
              </p:ext>
            </p:extLst>
          </p:nvPr>
        </p:nvGraphicFramePr>
        <p:xfrm>
          <a:off x="3793120" y="4731271"/>
          <a:ext cx="111125" cy="204788"/>
        </p:xfrm>
        <a:graphic>
          <a:graphicData uri="http://schemas.openxmlformats.org/presentationml/2006/ole">
            <mc:AlternateContent xmlns:mc="http://schemas.openxmlformats.org/markup-compatibility/2006">
              <mc:Choice xmlns:v="urn:schemas-microsoft-com:vml" Requires="v">
                <p:oleObj name="Equation" r:id="rId21" imgW="88560" imgH="164880" progId="">
                  <p:embed/>
                </p:oleObj>
              </mc:Choice>
              <mc:Fallback>
                <p:oleObj name="Equation" r:id="rId21" imgW="88560" imgH="164880" progId="">
                  <p:embed/>
                  <p:pic>
                    <p:nvPicPr>
                      <p:cNvPr id="0" name="Picture 134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93120" y="4731271"/>
                        <a:ext cx="111125" cy="20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 name="Object 54"/>
          <p:cNvGraphicFramePr>
            <a:graphicFrameLocks noChangeAspect="1"/>
          </p:cNvGraphicFramePr>
          <p:nvPr>
            <p:extLst>
              <p:ext uri="{D42A27DB-BD31-4B8C-83A1-F6EECF244321}">
                <p14:modId xmlns:p14="http://schemas.microsoft.com/office/powerpoint/2010/main" val="4202634266"/>
              </p:ext>
            </p:extLst>
          </p:nvPr>
        </p:nvGraphicFramePr>
        <p:xfrm>
          <a:off x="2344404" y="4517878"/>
          <a:ext cx="158750" cy="204788"/>
        </p:xfrm>
        <a:graphic>
          <a:graphicData uri="http://schemas.openxmlformats.org/presentationml/2006/ole">
            <mc:AlternateContent xmlns:mc="http://schemas.openxmlformats.org/markup-compatibility/2006">
              <mc:Choice xmlns:v="urn:schemas-microsoft-com:vml" Requires="v">
                <p:oleObj name="Equation" r:id="rId22" imgW="126720" imgH="164880" progId="">
                  <p:embed/>
                </p:oleObj>
              </mc:Choice>
              <mc:Fallback>
                <p:oleObj name="Equation" r:id="rId22" imgW="126720" imgH="164880" progId="">
                  <p:embed/>
                  <p:pic>
                    <p:nvPicPr>
                      <p:cNvPr id="0" name="Picture 1341"/>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344404" y="4517878"/>
                        <a:ext cx="158750" cy="20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6" name="Object 55"/>
          <p:cNvGraphicFramePr>
            <a:graphicFrameLocks noChangeAspect="1"/>
          </p:cNvGraphicFramePr>
          <p:nvPr>
            <p:extLst>
              <p:ext uri="{D42A27DB-BD31-4B8C-83A1-F6EECF244321}">
                <p14:modId xmlns:p14="http://schemas.microsoft.com/office/powerpoint/2010/main" val="572888132"/>
              </p:ext>
            </p:extLst>
          </p:nvPr>
        </p:nvGraphicFramePr>
        <p:xfrm>
          <a:off x="4707630" y="4464847"/>
          <a:ext cx="635000" cy="301625"/>
        </p:xfrm>
        <a:graphic>
          <a:graphicData uri="http://schemas.openxmlformats.org/presentationml/2006/ole">
            <mc:AlternateContent xmlns:mc="http://schemas.openxmlformats.org/markup-compatibility/2006">
              <mc:Choice xmlns:v="urn:schemas-microsoft-com:vml" Requires="v">
                <p:oleObj name="Equation" r:id="rId24" imgW="507960" imgH="241200" progId="">
                  <p:embed/>
                </p:oleObj>
              </mc:Choice>
              <mc:Fallback>
                <p:oleObj name="Equation" r:id="rId24" imgW="507960" imgH="241200" progId="">
                  <p:embed/>
                  <p:pic>
                    <p:nvPicPr>
                      <p:cNvPr id="0" name="Picture 1342"/>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4707630" y="4464847"/>
                        <a:ext cx="63500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8" name="Object 57"/>
          <p:cNvGraphicFramePr>
            <a:graphicFrameLocks noChangeAspect="1"/>
          </p:cNvGraphicFramePr>
          <p:nvPr>
            <p:extLst>
              <p:ext uri="{D42A27DB-BD31-4B8C-83A1-F6EECF244321}">
                <p14:modId xmlns:p14="http://schemas.microsoft.com/office/powerpoint/2010/main" val="2077999228"/>
              </p:ext>
            </p:extLst>
          </p:nvPr>
        </p:nvGraphicFramePr>
        <p:xfrm>
          <a:off x="5900738" y="1917700"/>
          <a:ext cx="1976437" cy="488950"/>
        </p:xfrm>
        <a:graphic>
          <a:graphicData uri="http://schemas.openxmlformats.org/presentationml/2006/ole">
            <mc:AlternateContent xmlns:mc="http://schemas.openxmlformats.org/markup-compatibility/2006">
              <mc:Choice xmlns:v="urn:schemas-microsoft-com:vml" Requires="v">
                <p:oleObj name="Equation" r:id="rId26" imgW="1130040" imgH="279360" progId="">
                  <p:embed/>
                </p:oleObj>
              </mc:Choice>
              <mc:Fallback>
                <p:oleObj name="Equation" r:id="rId26" imgW="1130040" imgH="279360" progId="">
                  <p:embed/>
                  <p:pic>
                    <p:nvPicPr>
                      <p:cNvPr id="0" name="Picture 1343"/>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900738" y="1917700"/>
                        <a:ext cx="1976437" cy="488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9" name="TextBox 58"/>
          <p:cNvSpPr txBox="1"/>
          <p:nvPr/>
        </p:nvSpPr>
        <p:spPr>
          <a:xfrm>
            <a:off x="5532125" y="3271485"/>
            <a:ext cx="3302830" cy="1938992"/>
          </a:xfrm>
          <a:prstGeom prst="rect">
            <a:avLst/>
          </a:prstGeom>
          <a:noFill/>
        </p:spPr>
        <p:txBody>
          <a:bodyPr wrap="square" rtlCol="0">
            <a:spAutoFit/>
          </a:bodyPr>
          <a:lstStyle/>
          <a:p>
            <a:r>
              <a:rPr lang="en-US" sz="2000" dirty="0">
                <a:latin typeface="Arial" pitchFamily="34" charset="0"/>
                <a:ea typeface="Tahoma" pitchFamily="34" charset="0"/>
                <a:cs typeface="Tahoma" pitchFamily="34" charset="0"/>
              </a:rPr>
              <a:t>This process is not very common in HVAC systems.  Often, the surface of the heat exchanger is below the dew point which causes water to condense</a:t>
            </a:r>
          </a:p>
        </p:txBody>
      </p:sp>
      <p:graphicFrame>
        <p:nvGraphicFramePr>
          <p:cNvPr id="4" name="Object 3"/>
          <p:cNvGraphicFramePr>
            <a:graphicFrameLocks noChangeAspect="1"/>
          </p:cNvGraphicFramePr>
          <p:nvPr>
            <p:extLst>
              <p:ext uri="{D42A27DB-BD31-4B8C-83A1-F6EECF244321}">
                <p14:modId xmlns:p14="http://schemas.microsoft.com/office/powerpoint/2010/main" val="2400320786"/>
              </p:ext>
            </p:extLst>
          </p:nvPr>
        </p:nvGraphicFramePr>
        <p:xfrm>
          <a:off x="3084513" y="5886450"/>
          <a:ext cx="206375" cy="285750"/>
        </p:xfrm>
        <a:graphic>
          <a:graphicData uri="http://schemas.openxmlformats.org/presentationml/2006/ole">
            <mc:AlternateContent xmlns:mc="http://schemas.openxmlformats.org/markup-compatibility/2006">
              <mc:Choice xmlns:v="urn:schemas-microsoft-com:vml" Requires="v">
                <p:oleObj name="Equation" r:id="rId28" imgW="165028" imgH="228501" progId="">
                  <p:embed/>
                </p:oleObj>
              </mc:Choice>
              <mc:Fallback>
                <p:oleObj name="Equation" r:id="rId28" imgW="165028" imgH="228501" progId="">
                  <p:embed/>
                  <p:pic>
                    <p:nvPicPr>
                      <p:cNvPr id="0" name="Picture 1344"/>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3084513" y="5886450"/>
                        <a:ext cx="206375"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Rectangle 15">
            <a:extLst>
              <a:ext uri="{FF2B5EF4-FFF2-40B4-BE49-F238E27FC236}">
                <a16:creationId xmlns:a16="http://schemas.microsoft.com/office/drawing/2014/main" id="{0FBF5101-87A5-4A3E-B555-37D57C100D71}"/>
              </a:ext>
            </a:extLst>
          </p:cNvPr>
          <p:cNvSpPr/>
          <p:nvPr/>
        </p:nvSpPr>
        <p:spPr>
          <a:xfrm>
            <a:off x="5762555" y="1880037"/>
            <a:ext cx="2265895" cy="526613"/>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5580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nodeType="withEffect">
                                  <p:stCondLst>
                                    <p:cond delay="0"/>
                                  </p:stCondLst>
                                  <p:childTnLst>
                                    <p:set>
                                      <p:cBhvr>
                                        <p:cTn id="9" dur="1" fill="hold">
                                          <p:stCondLst>
                                            <p:cond delay="0"/>
                                          </p:stCondLst>
                                        </p:cTn>
                                        <p:tgtEl>
                                          <p:spTgt spid="58"/>
                                        </p:tgtEl>
                                        <p:attrNameLst>
                                          <p:attrName>style.visibility</p:attrName>
                                        </p:attrNameLst>
                                      </p:cBhvr>
                                      <p:to>
                                        <p:strVal val="visible"/>
                                      </p:to>
                                    </p:set>
                                    <p:animEffect transition="in" filter="fade">
                                      <p:cBhvr>
                                        <p:cTn id="10"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 name="Straight Connector 37"/>
          <p:cNvCxnSpPr>
            <a:stCxn id="32" idx="4"/>
          </p:cNvCxnSpPr>
          <p:nvPr/>
        </p:nvCxnSpPr>
        <p:spPr>
          <a:xfrm>
            <a:off x="796141" y="5006468"/>
            <a:ext cx="0" cy="843969"/>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47039" y="4653151"/>
            <a:ext cx="1767041" cy="121131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3b. Cooling </a:t>
            </a:r>
            <a:r>
              <a:rPr lang="en-US" u="sng" dirty="0"/>
              <a:t>With</a:t>
            </a:r>
            <a:r>
              <a:rPr lang="en-US" dirty="0"/>
              <a:t> Dehumidification</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7</a:t>
            </a:fld>
            <a:endParaRPr lang="en-US" dirty="0"/>
          </a:p>
        </p:txBody>
      </p:sp>
      <p:grpSp>
        <p:nvGrpSpPr>
          <p:cNvPr id="29" name="Group 28"/>
          <p:cNvGrpSpPr>
            <a:grpSpLocks noChangeAspect="1"/>
          </p:cNvGrpSpPr>
          <p:nvPr/>
        </p:nvGrpSpPr>
        <p:grpSpPr>
          <a:xfrm>
            <a:off x="144420" y="3271485"/>
            <a:ext cx="4384674" cy="2469476"/>
            <a:chOff x="270640" y="3387031"/>
            <a:chExt cx="4384674" cy="2469476"/>
          </a:xfrm>
        </p:grpSpPr>
        <p:cxnSp>
          <p:nvCxnSpPr>
            <p:cNvPr id="5" name="Straight Connector 4"/>
            <p:cNvCxnSpPr/>
            <p:nvPr/>
          </p:nvCxnSpPr>
          <p:spPr>
            <a:xfrm>
              <a:off x="270640" y="5307735"/>
              <a:ext cx="76810" cy="54877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47450" y="5856507"/>
              <a:ext cx="4307864"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4655314" y="3387031"/>
              <a:ext cx="0" cy="2469476"/>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530727" y="3387031"/>
              <a:ext cx="212458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270640" y="3390676"/>
              <a:ext cx="2260087" cy="1917059"/>
            </a:xfrm>
            <a:custGeom>
              <a:avLst/>
              <a:gdLst>
                <a:gd name="connsiteX0" fmla="*/ 0 w 3071673"/>
                <a:gd name="connsiteY0" fmla="*/ 2689934 h 2689934"/>
                <a:gd name="connsiteX1" fmla="*/ 1953087 w 3071673"/>
                <a:gd name="connsiteY1" fmla="*/ 1766656 h 2689934"/>
                <a:gd name="connsiteX2" fmla="*/ 3071673 w 3071673"/>
                <a:gd name="connsiteY2" fmla="*/ 0 h 2689934"/>
              </a:gdLst>
              <a:ahLst/>
              <a:cxnLst>
                <a:cxn ang="0">
                  <a:pos x="connsiteX0" y="connsiteY0"/>
                </a:cxn>
                <a:cxn ang="0">
                  <a:pos x="connsiteX1" y="connsiteY1"/>
                </a:cxn>
                <a:cxn ang="0">
                  <a:pos x="connsiteX2" y="connsiteY2"/>
                </a:cxn>
              </a:cxnLst>
              <a:rect l="l" t="t" r="r" b="b"/>
              <a:pathLst>
                <a:path w="3071673" h="2689934">
                  <a:moveTo>
                    <a:pt x="0" y="2689934"/>
                  </a:moveTo>
                  <a:cubicBezTo>
                    <a:pt x="720571" y="2452456"/>
                    <a:pt x="1441142" y="2214978"/>
                    <a:pt x="1953087" y="1766656"/>
                  </a:cubicBezTo>
                  <a:cubicBezTo>
                    <a:pt x="2465033" y="1318334"/>
                    <a:pt x="2768353" y="659167"/>
                    <a:pt x="3071673" y="0"/>
                  </a:cubicBezTo>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0" name="Straight Connector 9"/>
          <p:cNvCxnSpPr/>
          <p:nvPr/>
        </p:nvCxnSpPr>
        <p:spPr>
          <a:xfrm>
            <a:off x="754947" y="1585560"/>
            <a:ext cx="30444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54947" y="2737710"/>
            <a:ext cx="3044452"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407832" y="1585560"/>
            <a:ext cx="499265" cy="1152150"/>
          </a:xfrm>
          <a:prstGeom prst="rect">
            <a:avLst/>
          </a:prstGeom>
          <a:pattFill prst="openDmnd">
            <a:fgClr>
              <a:schemeClr val="accent1"/>
            </a:fgClr>
            <a:bgClr>
              <a:schemeClr val="bg1"/>
            </a:bgClr>
          </a:patt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1657464" y="1124700"/>
            <a:ext cx="1" cy="691290"/>
          </a:xfrm>
          <a:prstGeom prst="straightConnector1">
            <a:avLst/>
          </a:prstGeom>
          <a:ln w="28575">
            <a:headEnd type="arrow"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14" name="Object 13"/>
          <p:cNvGraphicFramePr>
            <a:graphicFrameLocks noChangeAspect="1"/>
          </p:cNvGraphicFramePr>
          <p:nvPr>
            <p:extLst>
              <p:ext uri="{D42A27DB-BD31-4B8C-83A1-F6EECF244321}">
                <p14:modId xmlns:p14="http://schemas.microsoft.com/office/powerpoint/2010/main" val="4269741149"/>
              </p:ext>
            </p:extLst>
          </p:nvPr>
        </p:nvGraphicFramePr>
        <p:xfrm>
          <a:off x="1771180" y="1076325"/>
          <a:ext cx="342900" cy="381000"/>
        </p:xfrm>
        <a:graphic>
          <a:graphicData uri="http://schemas.openxmlformats.org/presentationml/2006/ole">
            <mc:AlternateContent xmlns:mc="http://schemas.openxmlformats.org/markup-compatibility/2006">
              <mc:Choice xmlns:v="urn:schemas-microsoft-com:vml" Requires="v">
                <p:oleObj name="Equation" r:id="rId3" imgW="228600" imgH="253800" progId="">
                  <p:embed/>
                </p:oleObj>
              </mc:Choice>
              <mc:Fallback>
                <p:oleObj name="Equation" r:id="rId3" imgW="228600" imgH="253800" progId="">
                  <p:embed/>
                  <p:pic>
                    <p:nvPicPr>
                      <p:cNvPr id="0" name="Picture 170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1180" y="1076325"/>
                        <a:ext cx="3429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5" name="Straight Connector 14"/>
          <p:cNvCxnSpPr/>
          <p:nvPr/>
        </p:nvCxnSpPr>
        <p:spPr>
          <a:xfrm>
            <a:off x="308917" y="2161635"/>
            <a:ext cx="65288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7" name="Object 16"/>
          <p:cNvGraphicFramePr>
            <a:graphicFrameLocks noChangeAspect="1"/>
          </p:cNvGraphicFramePr>
          <p:nvPr>
            <p:extLst>
              <p:ext uri="{D42A27DB-BD31-4B8C-83A1-F6EECF244321}">
                <p14:modId xmlns:p14="http://schemas.microsoft.com/office/powerpoint/2010/main" val="2109639349"/>
              </p:ext>
            </p:extLst>
          </p:nvPr>
        </p:nvGraphicFramePr>
        <p:xfrm>
          <a:off x="347039" y="1880037"/>
          <a:ext cx="111125" cy="204788"/>
        </p:xfrm>
        <a:graphic>
          <a:graphicData uri="http://schemas.openxmlformats.org/presentationml/2006/ole">
            <mc:AlternateContent xmlns:mc="http://schemas.openxmlformats.org/markup-compatibility/2006">
              <mc:Choice xmlns:v="urn:schemas-microsoft-com:vml" Requires="v">
                <p:oleObj name="Equation" r:id="rId5" imgW="88560" imgH="164880" progId="">
                  <p:embed/>
                </p:oleObj>
              </mc:Choice>
              <mc:Fallback>
                <p:oleObj name="Equation" r:id="rId5" imgW="88560" imgH="164880" progId="">
                  <p:embed/>
                  <p:pic>
                    <p:nvPicPr>
                      <p:cNvPr id="0" name="Picture 170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7039" y="1880037"/>
                        <a:ext cx="111125" cy="20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9" name="Straight Connector 18"/>
          <p:cNvCxnSpPr/>
          <p:nvPr/>
        </p:nvCxnSpPr>
        <p:spPr>
          <a:xfrm>
            <a:off x="3837804" y="2161635"/>
            <a:ext cx="65288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26" name="Object 25"/>
          <p:cNvGraphicFramePr>
            <a:graphicFrameLocks noChangeAspect="1"/>
          </p:cNvGraphicFramePr>
          <p:nvPr>
            <p:extLst>
              <p:ext uri="{D42A27DB-BD31-4B8C-83A1-F6EECF244321}">
                <p14:modId xmlns:p14="http://schemas.microsoft.com/office/powerpoint/2010/main" val="3521134463"/>
              </p:ext>
            </p:extLst>
          </p:nvPr>
        </p:nvGraphicFramePr>
        <p:xfrm>
          <a:off x="4106639" y="1892800"/>
          <a:ext cx="158750" cy="206375"/>
        </p:xfrm>
        <a:graphic>
          <a:graphicData uri="http://schemas.openxmlformats.org/presentationml/2006/ole">
            <mc:AlternateContent xmlns:mc="http://schemas.openxmlformats.org/markup-compatibility/2006">
              <mc:Choice xmlns:v="urn:schemas-microsoft-com:vml" Requires="v">
                <p:oleObj name="Equation" r:id="rId7" imgW="126720" imgH="164880" progId="">
                  <p:embed/>
                </p:oleObj>
              </mc:Choice>
              <mc:Fallback>
                <p:oleObj name="Equation" r:id="rId7" imgW="126720" imgH="164880" progId="">
                  <p:embed/>
                  <p:pic>
                    <p:nvPicPr>
                      <p:cNvPr id="0" name="Picture 170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06639" y="1892800"/>
                        <a:ext cx="158750" cy="206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 name="Oval 31"/>
          <p:cNvSpPr/>
          <p:nvPr/>
        </p:nvSpPr>
        <p:spPr>
          <a:xfrm>
            <a:off x="757736" y="4929658"/>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3720586" y="4577255"/>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a:off x="3758991" y="4423635"/>
            <a:ext cx="0" cy="145939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aphicFrame>
        <p:nvGraphicFramePr>
          <p:cNvPr id="40" name="Object 39"/>
          <p:cNvGraphicFramePr>
            <a:graphicFrameLocks noChangeAspect="1"/>
          </p:cNvGraphicFramePr>
          <p:nvPr>
            <p:extLst>
              <p:ext uri="{D42A27DB-BD31-4B8C-83A1-F6EECF244321}">
                <p14:modId xmlns:p14="http://schemas.microsoft.com/office/powerpoint/2010/main" val="2990202107"/>
              </p:ext>
            </p:extLst>
          </p:nvPr>
        </p:nvGraphicFramePr>
        <p:xfrm>
          <a:off x="3663204" y="5902256"/>
          <a:ext cx="174600" cy="285750"/>
        </p:xfrm>
        <a:graphic>
          <a:graphicData uri="http://schemas.openxmlformats.org/presentationml/2006/ole">
            <mc:AlternateContent xmlns:mc="http://schemas.openxmlformats.org/markup-compatibility/2006">
              <mc:Choice xmlns:v="urn:schemas-microsoft-com:vml" Requires="v">
                <p:oleObj name="Equation" r:id="rId9" imgW="139680" imgH="228600" progId="">
                  <p:embed/>
                </p:oleObj>
              </mc:Choice>
              <mc:Fallback>
                <p:oleObj name="Equation" r:id="rId9" imgW="139680" imgH="228600" progId="">
                  <p:embed/>
                  <p:pic>
                    <p:nvPicPr>
                      <p:cNvPr id="0" name="Picture 170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63204" y="5902256"/>
                        <a:ext cx="174600"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 name="Object 40"/>
          <p:cNvGraphicFramePr>
            <a:graphicFrameLocks noChangeAspect="1"/>
          </p:cNvGraphicFramePr>
          <p:nvPr>
            <p:extLst>
              <p:ext uri="{D42A27DB-BD31-4B8C-83A1-F6EECF244321}">
                <p14:modId xmlns:p14="http://schemas.microsoft.com/office/powerpoint/2010/main" val="2841693141"/>
              </p:ext>
            </p:extLst>
          </p:nvPr>
        </p:nvGraphicFramePr>
        <p:xfrm>
          <a:off x="693095" y="5886920"/>
          <a:ext cx="206375" cy="285750"/>
        </p:xfrm>
        <a:graphic>
          <a:graphicData uri="http://schemas.openxmlformats.org/presentationml/2006/ole">
            <mc:AlternateContent xmlns:mc="http://schemas.openxmlformats.org/markup-compatibility/2006">
              <mc:Choice xmlns:v="urn:schemas-microsoft-com:vml" Requires="v">
                <p:oleObj name="Equation" r:id="rId11" imgW="164880" imgH="228600" progId="">
                  <p:embed/>
                </p:oleObj>
              </mc:Choice>
              <mc:Fallback>
                <p:oleObj name="Equation" r:id="rId11" imgW="164880" imgH="228600" progId="">
                  <p:embed/>
                  <p:pic>
                    <p:nvPicPr>
                      <p:cNvPr id="0" name="Picture 17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93095" y="5886920"/>
                        <a:ext cx="206375"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 name="Freeform 42"/>
          <p:cNvSpPr/>
          <p:nvPr/>
        </p:nvSpPr>
        <p:spPr>
          <a:xfrm>
            <a:off x="1454691" y="3923456"/>
            <a:ext cx="2983793" cy="1572658"/>
          </a:xfrm>
          <a:custGeom>
            <a:avLst/>
            <a:gdLst>
              <a:gd name="connsiteX0" fmla="*/ 0 w 2581275"/>
              <a:gd name="connsiteY0" fmla="*/ 1685925 h 1685925"/>
              <a:gd name="connsiteX1" fmla="*/ 1471613 w 2581275"/>
              <a:gd name="connsiteY1" fmla="*/ 1204912 h 1685925"/>
              <a:gd name="connsiteX2" fmla="*/ 2581275 w 2581275"/>
              <a:gd name="connsiteY2" fmla="*/ 0 h 1685925"/>
            </a:gdLst>
            <a:ahLst/>
            <a:cxnLst>
              <a:cxn ang="0">
                <a:pos x="connsiteX0" y="connsiteY0"/>
              </a:cxn>
              <a:cxn ang="0">
                <a:pos x="connsiteX1" y="connsiteY1"/>
              </a:cxn>
              <a:cxn ang="0">
                <a:pos x="connsiteX2" y="connsiteY2"/>
              </a:cxn>
            </a:cxnLst>
            <a:rect l="l" t="t" r="r" b="b"/>
            <a:pathLst>
              <a:path w="2581275" h="1685925">
                <a:moveTo>
                  <a:pt x="0" y="1685925"/>
                </a:moveTo>
                <a:cubicBezTo>
                  <a:pt x="520700" y="1585912"/>
                  <a:pt x="1041401" y="1485899"/>
                  <a:pt x="1471613" y="1204912"/>
                </a:cubicBezTo>
                <a:cubicBezTo>
                  <a:pt x="1901825" y="923925"/>
                  <a:pt x="2241550" y="461962"/>
                  <a:pt x="2581275" y="0"/>
                </a:cubicBezTo>
              </a:path>
            </a:pathLst>
          </a:custGeom>
          <a:noFill/>
          <a:ln w="9525">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4" name="Object 43"/>
          <p:cNvGraphicFramePr>
            <a:graphicFrameLocks noChangeAspect="1"/>
          </p:cNvGraphicFramePr>
          <p:nvPr>
            <p:extLst>
              <p:ext uri="{D42A27DB-BD31-4B8C-83A1-F6EECF244321}">
                <p14:modId xmlns:p14="http://schemas.microsoft.com/office/powerpoint/2010/main" val="1012338610"/>
              </p:ext>
            </p:extLst>
          </p:nvPr>
        </p:nvGraphicFramePr>
        <p:xfrm>
          <a:off x="4164246" y="3695027"/>
          <a:ext cx="206375" cy="301625"/>
        </p:xfrm>
        <a:graphic>
          <a:graphicData uri="http://schemas.openxmlformats.org/presentationml/2006/ole">
            <mc:AlternateContent xmlns:mc="http://schemas.openxmlformats.org/markup-compatibility/2006">
              <mc:Choice xmlns:v="urn:schemas-microsoft-com:vml" Requires="v">
                <p:oleObj name="Equation" r:id="rId13" imgW="164880" imgH="241200" progId="">
                  <p:embed/>
                </p:oleObj>
              </mc:Choice>
              <mc:Fallback>
                <p:oleObj name="Equation" r:id="rId13" imgW="164880" imgH="241200" progId="">
                  <p:embed/>
                  <p:pic>
                    <p:nvPicPr>
                      <p:cNvPr id="0" name="Picture 17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64246" y="3695027"/>
                        <a:ext cx="206375"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 name="Object 44"/>
          <p:cNvGraphicFramePr>
            <a:graphicFrameLocks noChangeAspect="1"/>
          </p:cNvGraphicFramePr>
          <p:nvPr>
            <p:extLst>
              <p:ext uri="{D42A27DB-BD31-4B8C-83A1-F6EECF244321}">
                <p14:modId xmlns:p14="http://schemas.microsoft.com/office/powerpoint/2010/main" val="1079567894"/>
              </p:ext>
            </p:extLst>
          </p:nvPr>
        </p:nvGraphicFramePr>
        <p:xfrm>
          <a:off x="2054923" y="3907617"/>
          <a:ext cx="222250" cy="301625"/>
        </p:xfrm>
        <a:graphic>
          <a:graphicData uri="http://schemas.openxmlformats.org/presentationml/2006/ole">
            <mc:AlternateContent xmlns:mc="http://schemas.openxmlformats.org/markup-compatibility/2006">
              <mc:Choice xmlns:v="urn:schemas-microsoft-com:vml" Requires="v">
                <p:oleObj name="Equation" r:id="rId15" imgW="177480" imgH="241200" progId="">
                  <p:embed/>
                </p:oleObj>
              </mc:Choice>
              <mc:Fallback>
                <p:oleObj name="Equation" r:id="rId15" imgW="177480" imgH="241200" progId="">
                  <p:embed/>
                  <p:pic>
                    <p:nvPicPr>
                      <p:cNvPr id="0" name="Picture 17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054923" y="3907617"/>
                        <a:ext cx="22225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8" name="Straight Connector 47"/>
          <p:cNvCxnSpPr/>
          <p:nvPr/>
        </p:nvCxnSpPr>
        <p:spPr>
          <a:xfrm>
            <a:off x="2130848" y="3501915"/>
            <a:ext cx="2573135" cy="176663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49" name="Object 48"/>
          <p:cNvGraphicFramePr>
            <a:graphicFrameLocks noChangeAspect="1"/>
          </p:cNvGraphicFramePr>
          <p:nvPr>
            <p:extLst>
              <p:ext uri="{D42A27DB-BD31-4B8C-83A1-F6EECF244321}">
                <p14:modId xmlns:p14="http://schemas.microsoft.com/office/powerpoint/2010/main" val="1821263644"/>
              </p:ext>
            </p:extLst>
          </p:nvPr>
        </p:nvGraphicFramePr>
        <p:xfrm>
          <a:off x="1891830" y="3184415"/>
          <a:ext cx="222250" cy="317500"/>
        </p:xfrm>
        <a:graphic>
          <a:graphicData uri="http://schemas.openxmlformats.org/presentationml/2006/ole">
            <mc:AlternateContent xmlns:mc="http://schemas.openxmlformats.org/markup-compatibility/2006">
              <mc:Choice xmlns:v="urn:schemas-microsoft-com:vml" Requires="v">
                <p:oleObj name="Equation" r:id="rId17" imgW="177480" imgH="253800" progId="">
                  <p:embed/>
                </p:oleObj>
              </mc:Choice>
              <mc:Fallback>
                <p:oleObj name="Equation" r:id="rId17" imgW="177480" imgH="253800" progId="">
                  <p:embed/>
                  <p:pic>
                    <p:nvPicPr>
                      <p:cNvPr id="0" name="Picture 171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891830" y="3184415"/>
                        <a:ext cx="22225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 name="Object 50"/>
          <p:cNvGraphicFramePr>
            <a:graphicFrameLocks noChangeAspect="1"/>
          </p:cNvGraphicFramePr>
          <p:nvPr>
            <p:extLst>
              <p:ext uri="{D42A27DB-BD31-4B8C-83A1-F6EECF244321}">
                <p14:modId xmlns:p14="http://schemas.microsoft.com/office/powerpoint/2010/main" val="4113371044"/>
              </p:ext>
            </p:extLst>
          </p:nvPr>
        </p:nvGraphicFramePr>
        <p:xfrm>
          <a:off x="267542" y="4276910"/>
          <a:ext cx="222250" cy="317500"/>
        </p:xfrm>
        <a:graphic>
          <a:graphicData uri="http://schemas.openxmlformats.org/presentationml/2006/ole">
            <mc:AlternateContent xmlns:mc="http://schemas.openxmlformats.org/markup-compatibility/2006">
              <mc:Choice xmlns:v="urn:schemas-microsoft-com:vml" Requires="v">
                <p:oleObj name="Equation" r:id="rId19" imgW="177480" imgH="253800" progId="">
                  <p:embed/>
                </p:oleObj>
              </mc:Choice>
              <mc:Fallback>
                <p:oleObj name="Equation" r:id="rId19" imgW="177480" imgH="253800" progId="">
                  <p:embed/>
                  <p:pic>
                    <p:nvPicPr>
                      <p:cNvPr id="0" name="Picture 1714"/>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67542" y="4276910"/>
                        <a:ext cx="22225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3" name="Straight Connector 52"/>
          <p:cNvCxnSpPr/>
          <p:nvPr/>
        </p:nvCxnSpPr>
        <p:spPr>
          <a:xfrm>
            <a:off x="3780628" y="4615660"/>
            <a:ext cx="748466" cy="728"/>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graphicFrame>
        <p:nvGraphicFramePr>
          <p:cNvPr id="54" name="Object 53"/>
          <p:cNvGraphicFramePr>
            <a:graphicFrameLocks noChangeAspect="1"/>
          </p:cNvGraphicFramePr>
          <p:nvPr>
            <p:extLst>
              <p:ext uri="{D42A27DB-BD31-4B8C-83A1-F6EECF244321}">
                <p14:modId xmlns:p14="http://schemas.microsoft.com/office/powerpoint/2010/main" val="2910060894"/>
              </p:ext>
            </p:extLst>
          </p:nvPr>
        </p:nvGraphicFramePr>
        <p:xfrm>
          <a:off x="3793120" y="4731271"/>
          <a:ext cx="111125" cy="204788"/>
        </p:xfrm>
        <a:graphic>
          <a:graphicData uri="http://schemas.openxmlformats.org/presentationml/2006/ole">
            <mc:AlternateContent xmlns:mc="http://schemas.openxmlformats.org/markup-compatibility/2006">
              <mc:Choice xmlns:v="urn:schemas-microsoft-com:vml" Requires="v">
                <p:oleObj name="Equation" r:id="rId21" imgW="88560" imgH="164880" progId="">
                  <p:embed/>
                </p:oleObj>
              </mc:Choice>
              <mc:Fallback>
                <p:oleObj name="Equation" r:id="rId21" imgW="88560" imgH="164880" progId="">
                  <p:embed/>
                  <p:pic>
                    <p:nvPicPr>
                      <p:cNvPr id="0" name="Picture 17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93120" y="4731271"/>
                        <a:ext cx="111125" cy="20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 name="Object 54"/>
          <p:cNvGraphicFramePr>
            <a:graphicFrameLocks noChangeAspect="1"/>
          </p:cNvGraphicFramePr>
          <p:nvPr>
            <p:extLst>
              <p:ext uri="{D42A27DB-BD31-4B8C-83A1-F6EECF244321}">
                <p14:modId xmlns:p14="http://schemas.microsoft.com/office/powerpoint/2010/main" val="1350297179"/>
              </p:ext>
            </p:extLst>
          </p:nvPr>
        </p:nvGraphicFramePr>
        <p:xfrm>
          <a:off x="729945" y="4670781"/>
          <a:ext cx="158750" cy="204788"/>
        </p:xfrm>
        <a:graphic>
          <a:graphicData uri="http://schemas.openxmlformats.org/presentationml/2006/ole">
            <mc:AlternateContent xmlns:mc="http://schemas.openxmlformats.org/markup-compatibility/2006">
              <mc:Choice xmlns:v="urn:schemas-microsoft-com:vml" Requires="v">
                <p:oleObj name="Equation" r:id="rId22" imgW="126720" imgH="164880" progId="">
                  <p:embed/>
                </p:oleObj>
              </mc:Choice>
              <mc:Fallback>
                <p:oleObj name="Equation" r:id="rId22" imgW="126720" imgH="164880" progId="">
                  <p:embed/>
                  <p:pic>
                    <p:nvPicPr>
                      <p:cNvPr id="0" name="Picture 1716"/>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29945" y="4670781"/>
                        <a:ext cx="158750" cy="20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6" name="Object 55"/>
          <p:cNvGraphicFramePr>
            <a:graphicFrameLocks noChangeAspect="1"/>
          </p:cNvGraphicFramePr>
          <p:nvPr>
            <p:extLst>
              <p:ext uri="{D42A27DB-BD31-4B8C-83A1-F6EECF244321}">
                <p14:modId xmlns:p14="http://schemas.microsoft.com/office/powerpoint/2010/main" val="1749146116"/>
              </p:ext>
            </p:extLst>
          </p:nvPr>
        </p:nvGraphicFramePr>
        <p:xfrm>
          <a:off x="4610405" y="4471550"/>
          <a:ext cx="238125" cy="301625"/>
        </p:xfrm>
        <a:graphic>
          <a:graphicData uri="http://schemas.openxmlformats.org/presentationml/2006/ole">
            <mc:AlternateContent xmlns:mc="http://schemas.openxmlformats.org/markup-compatibility/2006">
              <mc:Choice xmlns:v="urn:schemas-microsoft-com:vml" Requires="v">
                <p:oleObj name="Equation" r:id="rId24" imgW="190440" imgH="241200" progId="">
                  <p:embed/>
                </p:oleObj>
              </mc:Choice>
              <mc:Fallback>
                <p:oleObj name="Equation" r:id="rId24" imgW="190440" imgH="241200" progId="">
                  <p:embed/>
                  <p:pic>
                    <p:nvPicPr>
                      <p:cNvPr id="0" name="Picture 1717"/>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4610405" y="4471550"/>
                        <a:ext cx="238125"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9" name="TextBox 58"/>
          <p:cNvSpPr txBox="1"/>
          <p:nvPr/>
        </p:nvSpPr>
        <p:spPr>
          <a:xfrm>
            <a:off x="5216308" y="5603231"/>
            <a:ext cx="3844702" cy="584775"/>
          </a:xfrm>
          <a:prstGeom prst="rect">
            <a:avLst/>
          </a:prstGeom>
          <a:noFill/>
        </p:spPr>
        <p:txBody>
          <a:bodyPr wrap="square" rtlCol="0">
            <a:spAutoFit/>
          </a:bodyPr>
          <a:lstStyle/>
          <a:p>
            <a:r>
              <a:rPr lang="en-US" sz="1600" dirty="0">
                <a:latin typeface="Arial" pitchFamily="34" charset="0"/>
                <a:ea typeface="Tahoma" pitchFamily="34" charset="0"/>
                <a:cs typeface="Tahoma" pitchFamily="34" charset="0"/>
              </a:rPr>
              <a:t>If </a:t>
            </a:r>
            <a:r>
              <a:rPr lang="en-US" sz="1600" dirty="0" err="1">
                <a:latin typeface="Arial" pitchFamily="34" charset="0"/>
                <a:ea typeface="Tahoma" pitchFamily="34" charset="0"/>
                <a:cs typeface="Tahoma" pitchFamily="34" charset="0"/>
              </a:rPr>
              <a:t>T</a:t>
            </a:r>
            <a:r>
              <a:rPr lang="en-US" sz="1600" baseline="-25000" dirty="0" err="1">
                <a:latin typeface="Arial" pitchFamily="34" charset="0"/>
                <a:ea typeface="Tahoma" pitchFamily="34" charset="0"/>
                <a:cs typeface="Tahoma" pitchFamily="34" charset="0"/>
              </a:rPr>
              <a:t>water</a:t>
            </a:r>
            <a:r>
              <a:rPr lang="en-US" sz="1600" dirty="0">
                <a:latin typeface="Arial" pitchFamily="34" charset="0"/>
                <a:ea typeface="Tahoma" pitchFamily="34" charset="0"/>
                <a:cs typeface="Tahoma" pitchFamily="34" charset="0"/>
              </a:rPr>
              <a:t> is not given, it is common to assume that it is equal to T</a:t>
            </a:r>
            <a:r>
              <a:rPr lang="en-US" sz="1600" baseline="-25000" dirty="0">
                <a:latin typeface="Arial" pitchFamily="34" charset="0"/>
                <a:ea typeface="Tahoma" pitchFamily="34" charset="0"/>
                <a:cs typeface="Tahoma" pitchFamily="34" charset="0"/>
              </a:rPr>
              <a:t>2</a:t>
            </a:r>
          </a:p>
        </p:txBody>
      </p:sp>
      <p:sp>
        <p:nvSpPr>
          <p:cNvPr id="52" name="Rectangle 51"/>
          <p:cNvSpPr/>
          <p:nvPr/>
        </p:nvSpPr>
        <p:spPr>
          <a:xfrm>
            <a:off x="635359" y="1470345"/>
            <a:ext cx="3322161" cy="1382580"/>
          </a:xfrm>
          <a:prstGeom prst="rect">
            <a:avLst/>
          </a:prstGeom>
          <a:noFill/>
          <a:ln w="9525">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Arrow Connector 24"/>
          <p:cNvCxnSpPr/>
          <p:nvPr/>
        </p:nvCxnSpPr>
        <p:spPr>
          <a:xfrm>
            <a:off x="1657464" y="2584090"/>
            <a:ext cx="0" cy="60032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aphicFrame>
        <p:nvGraphicFramePr>
          <p:cNvPr id="27" name="Object 26"/>
          <p:cNvGraphicFramePr>
            <a:graphicFrameLocks noChangeAspect="1"/>
          </p:cNvGraphicFramePr>
          <p:nvPr>
            <p:extLst>
              <p:ext uri="{D42A27DB-BD31-4B8C-83A1-F6EECF244321}">
                <p14:modId xmlns:p14="http://schemas.microsoft.com/office/powerpoint/2010/main" val="2538899814"/>
              </p:ext>
            </p:extLst>
          </p:nvPr>
        </p:nvGraphicFramePr>
        <p:xfrm>
          <a:off x="1077145" y="2950416"/>
          <a:ext cx="492125" cy="206375"/>
        </p:xfrm>
        <a:graphic>
          <a:graphicData uri="http://schemas.openxmlformats.org/presentationml/2006/ole">
            <mc:AlternateContent xmlns:mc="http://schemas.openxmlformats.org/markup-compatibility/2006">
              <mc:Choice xmlns:v="urn:schemas-microsoft-com:vml" Requires="v">
                <p:oleObj name="Equation" r:id="rId26" imgW="393480" imgH="164880" progId="">
                  <p:embed/>
                </p:oleObj>
              </mc:Choice>
              <mc:Fallback>
                <p:oleObj name="Equation" r:id="rId26" imgW="393480" imgH="164880" progId="">
                  <p:embed/>
                  <p:pic>
                    <p:nvPicPr>
                      <p:cNvPr id="0" name="Picture 1718"/>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077145" y="2950416"/>
                        <a:ext cx="492125" cy="206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7" name="Straight Connector 56"/>
          <p:cNvCxnSpPr/>
          <p:nvPr/>
        </p:nvCxnSpPr>
        <p:spPr>
          <a:xfrm>
            <a:off x="1492732" y="4464847"/>
            <a:ext cx="0" cy="1422073"/>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aphicFrame>
        <p:nvGraphicFramePr>
          <p:cNvPr id="34" name="Object 33"/>
          <p:cNvGraphicFramePr>
            <a:graphicFrameLocks noChangeAspect="1"/>
          </p:cNvGraphicFramePr>
          <p:nvPr>
            <p:extLst>
              <p:ext uri="{D42A27DB-BD31-4B8C-83A1-F6EECF244321}">
                <p14:modId xmlns:p14="http://schemas.microsoft.com/office/powerpoint/2010/main" val="2199917399"/>
              </p:ext>
            </p:extLst>
          </p:nvPr>
        </p:nvGraphicFramePr>
        <p:xfrm>
          <a:off x="1365250" y="5875338"/>
          <a:ext cx="254000" cy="301625"/>
        </p:xfrm>
        <a:graphic>
          <a:graphicData uri="http://schemas.openxmlformats.org/presentationml/2006/ole">
            <mc:AlternateContent xmlns:mc="http://schemas.openxmlformats.org/markup-compatibility/2006">
              <mc:Choice xmlns:v="urn:schemas-microsoft-com:vml" Requires="v">
                <p:oleObj name="Equation" r:id="rId28" imgW="203040" imgH="241200" progId="">
                  <p:embed/>
                </p:oleObj>
              </mc:Choice>
              <mc:Fallback>
                <p:oleObj name="Equation" r:id="rId28" imgW="203040" imgH="241200" progId="">
                  <p:embed/>
                  <p:pic>
                    <p:nvPicPr>
                      <p:cNvPr id="0" name="Picture 1719"/>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1365250" y="5875338"/>
                        <a:ext cx="25400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7" name="Straight Connector 36"/>
          <p:cNvCxnSpPr>
            <a:stCxn id="33" idx="2"/>
          </p:cNvCxnSpPr>
          <p:nvPr/>
        </p:nvCxnSpPr>
        <p:spPr>
          <a:xfrm flipH="1">
            <a:off x="1492732" y="4615660"/>
            <a:ext cx="2227854" cy="0"/>
          </a:xfrm>
          <a:prstGeom prst="line">
            <a:avLst/>
          </a:prstGeom>
          <a:ln w="28575">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46" name="Object 45"/>
          <p:cNvGraphicFramePr>
            <a:graphicFrameLocks noChangeAspect="1"/>
          </p:cNvGraphicFramePr>
          <p:nvPr>
            <p:extLst>
              <p:ext uri="{D42A27DB-BD31-4B8C-83A1-F6EECF244321}">
                <p14:modId xmlns:p14="http://schemas.microsoft.com/office/powerpoint/2010/main" val="3241650988"/>
              </p:ext>
            </p:extLst>
          </p:nvPr>
        </p:nvGraphicFramePr>
        <p:xfrm>
          <a:off x="4594530" y="4811580"/>
          <a:ext cx="254000" cy="301625"/>
        </p:xfrm>
        <a:graphic>
          <a:graphicData uri="http://schemas.openxmlformats.org/presentationml/2006/ole">
            <mc:AlternateContent xmlns:mc="http://schemas.openxmlformats.org/markup-compatibility/2006">
              <mc:Choice xmlns:v="urn:schemas-microsoft-com:vml" Requires="v">
                <p:oleObj name="Equation" r:id="rId30" imgW="203040" imgH="241200" progId="">
                  <p:embed/>
                </p:oleObj>
              </mc:Choice>
              <mc:Fallback>
                <p:oleObj name="Equation" r:id="rId30" imgW="203040" imgH="241200" progId="">
                  <p:embed/>
                  <p:pic>
                    <p:nvPicPr>
                      <p:cNvPr id="0" name="Picture 1720"/>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4594530" y="4811580"/>
                        <a:ext cx="25400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60" name="Straight Connector 59"/>
          <p:cNvCxnSpPr/>
          <p:nvPr/>
        </p:nvCxnSpPr>
        <p:spPr>
          <a:xfrm>
            <a:off x="796141" y="4970815"/>
            <a:ext cx="3732953" cy="0"/>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graphicFrame>
        <p:nvGraphicFramePr>
          <p:cNvPr id="63" name="Object 62"/>
          <p:cNvGraphicFramePr>
            <a:graphicFrameLocks noChangeAspect="1"/>
          </p:cNvGraphicFramePr>
          <p:nvPr>
            <p:extLst>
              <p:ext uri="{D42A27DB-BD31-4B8C-83A1-F6EECF244321}">
                <p14:modId xmlns:p14="http://schemas.microsoft.com/office/powerpoint/2010/main" val="1633497452"/>
              </p:ext>
            </p:extLst>
          </p:nvPr>
        </p:nvGraphicFramePr>
        <p:xfrm>
          <a:off x="5319745" y="1562536"/>
          <a:ext cx="3332163" cy="444500"/>
        </p:xfrm>
        <a:graphic>
          <a:graphicData uri="http://schemas.openxmlformats.org/presentationml/2006/ole">
            <mc:AlternateContent xmlns:mc="http://schemas.openxmlformats.org/markup-compatibility/2006">
              <mc:Choice xmlns:v="urn:schemas-microsoft-com:vml" Requires="v">
                <p:oleObj name="Equation" r:id="rId32" imgW="1904760" imgH="253800" progId="">
                  <p:embed/>
                </p:oleObj>
              </mc:Choice>
              <mc:Fallback>
                <p:oleObj name="Equation" r:id="rId32" imgW="1904760" imgH="253800" progId="">
                  <p:embed/>
                  <p:pic>
                    <p:nvPicPr>
                      <p:cNvPr id="0" name="Picture 1721"/>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5319745" y="1562536"/>
                        <a:ext cx="3332163"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5" name="Object 64"/>
          <p:cNvGraphicFramePr>
            <a:graphicFrameLocks noChangeAspect="1"/>
          </p:cNvGraphicFramePr>
          <p:nvPr>
            <p:extLst>
              <p:ext uri="{D42A27DB-BD31-4B8C-83A1-F6EECF244321}">
                <p14:modId xmlns:p14="http://schemas.microsoft.com/office/powerpoint/2010/main" val="3385344116"/>
              </p:ext>
            </p:extLst>
          </p:nvPr>
        </p:nvGraphicFramePr>
        <p:xfrm>
          <a:off x="5367308" y="2482717"/>
          <a:ext cx="3198812" cy="1289050"/>
        </p:xfrm>
        <a:graphic>
          <a:graphicData uri="http://schemas.openxmlformats.org/presentationml/2006/ole">
            <mc:AlternateContent xmlns:mc="http://schemas.openxmlformats.org/markup-compatibility/2006">
              <mc:Choice xmlns:v="urn:schemas-microsoft-com:vml" Requires="v">
                <p:oleObj name="Equation" r:id="rId34" imgW="1828800" imgH="736560" progId="">
                  <p:embed/>
                </p:oleObj>
              </mc:Choice>
              <mc:Fallback>
                <p:oleObj name="Equation" r:id="rId34" imgW="1828800" imgH="736560" progId="">
                  <p:embed/>
                  <p:pic>
                    <p:nvPicPr>
                      <p:cNvPr id="0" name="Picture 1722"/>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5367308" y="2482717"/>
                        <a:ext cx="3198812" cy="1289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6" name="Object 65"/>
          <p:cNvGraphicFramePr>
            <a:graphicFrameLocks noChangeAspect="1"/>
          </p:cNvGraphicFramePr>
          <p:nvPr>
            <p:extLst>
              <p:ext uri="{D42A27DB-BD31-4B8C-83A1-F6EECF244321}">
                <p14:modId xmlns:p14="http://schemas.microsoft.com/office/powerpoint/2010/main" val="689441597"/>
              </p:ext>
            </p:extLst>
          </p:nvPr>
        </p:nvGraphicFramePr>
        <p:xfrm>
          <a:off x="5333036" y="4714231"/>
          <a:ext cx="3463925" cy="889000"/>
        </p:xfrm>
        <a:graphic>
          <a:graphicData uri="http://schemas.openxmlformats.org/presentationml/2006/ole">
            <mc:AlternateContent xmlns:mc="http://schemas.openxmlformats.org/markup-compatibility/2006">
              <mc:Choice xmlns:v="urn:schemas-microsoft-com:vml" Requires="v">
                <p:oleObj name="Equation" r:id="rId36" imgW="1981080" imgH="507960" progId="">
                  <p:embed/>
                </p:oleObj>
              </mc:Choice>
              <mc:Fallback>
                <p:oleObj name="Equation" r:id="rId36" imgW="1981080" imgH="507960" progId="">
                  <p:embed/>
                  <p:pic>
                    <p:nvPicPr>
                      <p:cNvPr id="0" name="Picture 1723"/>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5333036" y="4714231"/>
                        <a:ext cx="3463925" cy="88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Freeform 21"/>
          <p:cNvSpPr/>
          <p:nvPr/>
        </p:nvSpPr>
        <p:spPr>
          <a:xfrm>
            <a:off x="834501" y="4616388"/>
            <a:ext cx="656948" cy="346229"/>
          </a:xfrm>
          <a:custGeom>
            <a:avLst/>
            <a:gdLst>
              <a:gd name="connsiteX0" fmla="*/ 656948 w 656948"/>
              <a:gd name="connsiteY0" fmla="*/ 0 h 346229"/>
              <a:gd name="connsiteX1" fmla="*/ 346229 w 656948"/>
              <a:gd name="connsiteY1" fmla="*/ 186431 h 346229"/>
              <a:gd name="connsiteX2" fmla="*/ 0 w 656948"/>
              <a:gd name="connsiteY2" fmla="*/ 346229 h 346229"/>
            </a:gdLst>
            <a:ahLst/>
            <a:cxnLst>
              <a:cxn ang="0">
                <a:pos x="connsiteX0" y="connsiteY0"/>
              </a:cxn>
              <a:cxn ang="0">
                <a:pos x="connsiteX1" y="connsiteY1"/>
              </a:cxn>
              <a:cxn ang="0">
                <a:pos x="connsiteX2" y="connsiteY2"/>
              </a:cxn>
            </a:cxnLst>
            <a:rect l="l" t="t" r="r" b="b"/>
            <a:pathLst>
              <a:path w="656948" h="346229">
                <a:moveTo>
                  <a:pt x="656948" y="0"/>
                </a:moveTo>
                <a:cubicBezTo>
                  <a:pt x="556334" y="64363"/>
                  <a:pt x="455720" y="128726"/>
                  <a:pt x="346229" y="186431"/>
                </a:cubicBezTo>
                <a:cubicBezTo>
                  <a:pt x="236738" y="244136"/>
                  <a:pt x="118369" y="295182"/>
                  <a:pt x="0" y="346229"/>
                </a:cubicBezTo>
              </a:path>
            </a:pathLst>
          </a:custGeom>
          <a:noFill/>
          <a:ln w="28575">
            <a:prstDash val="sys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6F030A71-8A01-435B-A53C-CACF3BF226D9}"/>
              </a:ext>
            </a:extLst>
          </p:cNvPr>
          <p:cNvSpPr txBox="1"/>
          <p:nvPr/>
        </p:nvSpPr>
        <p:spPr>
          <a:xfrm>
            <a:off x="5250618" y="1148583"/>
            <a:ext cx="3737957" cy="461665"/>
          </a:xfrm>
          <a:prstGeom prst="rect">
            <a:avLst/>
          </a:prstGeom>
          <a:noFill/>
        </p:spPr>
        <p:txBody>
          <a:bodyPr wrap="square" rtlCol="0">
            <a:spAutoFit/>
          </a:bodyPr>
          <a:lstStyle/>
          <a:p>
            <a:r>
              <a:rPr lang="en-US" sz="2400" dirty="0">
                <a:latin typeface="Arial" pitchFamily="34" charset="0"/>
                <a:ea typeface="Tahoma" pitchFamily="34" charset="0"/>
                <a:cs typeface="Tahoma" pitchFamily="34" charset="0"/>
              </a:rPr>
              <a:t>First Law</a:t>
            </a:r>
          </a:p>
        </p:txBody>
      </p:sp>
      <p:sp>
        <p:nvSpPr>
          <p:cNvPr id="58" name="TextBox 57">
            <a:extLst>
              <a:ext uri="{FF2B5EF4-FFF2-40B4-BE49-F238E27FC236}">
                <a16:creationId xmlns:a16="http://schemas.microsoft.com/office/drawing/2014/main" id="{478D3256-B30F-4CE6-AFD7-4A82CB15DEB4}"/>
              </a:ext>
            </a:extLst>
          </p:cNvPr>
          <p:cNvSpPr txBox="1"/>
          <p:nvPr/>
        </p:nvSpPr>
        <p:spPr>
          <a:xfrm>
            <a:off x="5272309" y="2034846"/>
            <a:ext cx="2486643" cy="461665"/>
          </a:xfrm>
          <a:prstGeom prst="rect">
            <a:avLst/>
          </a:prstGeom>
          <a:noFill/>
        </p:spPr>
        <p:txBody>
          <a:bodyPr wrap="square" rtlCol="0">
            <a:spAutoFit/>
          </a:bodyPr>
          <a:lstStyle/>
          <a:p>
            <a:r>
              <a:rPr lang="en-US" sz="2400" dirty="0">
                <a:latin typeface="Arial" pitchFamily="34" charset="0"/>
                <a:ea typeface="Tahoma" pitchFamily="34" charset="0"/>
                <a:cs typeface="Tahoma" pitchFamily="34" charset="0"/>
              </a:rPr>
              <a:t>Continuity</a:t>
            </a:r>
          </a:p>
        </p:txBody>
      </p:sp>
      <p:sp>
        <p:nvSpPr>
          <p:cNvPr id="4" name="Rectangle 3">
            <a:extLst>
              <a:ext uri="{FF2B5EF4-FFF2-40B4-BE49-F238E27FC236}">
                <a16:creationId xmlns:a16="http://schemas.microsoft.com/office/drawing/2014/main" id="{5EF3A360-B3F6-404A-B96F-4F5567E42976}"/>
              </a:ext>
            </a:extLst>
          </p:cNvPr>
          <p:cNvSpPr/>
          <p:nvPr/>
        </p:nvSpPr>
        <p:spPr>
          <a:xfrm>
            <a:off x="5269994" y="4719723"/>
            <a:ext cx="3639121" cy="854313"/>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BF3F3994-85FB-4C8E-39EC-43272235D5A1}"/>
              </a:ext>
            </a:extLst>
          </p:cNvPr>
          <p:cNvSpPr txBox="1"/>
          <p:nvPr/>
        </p:nvSpPr>
        <p:spPr>
          <a:xfrm>
            <a:off x="5151863" y="4084961"/>
            <a:ext cx="3737957" cy="461665"/>
          </a:xfrm>
          <a:prstGeom prst="rect">
            <a:avLst/>
          </a:prstGeom>
          <a:noFill/>
        </p:spPr>
        <p:txBody>
          <a:bodyPr wrap="square" rtlCol="0">
            <a:spAutoFit/>
          </a:bodyPr>
          <a:lstStyle/>
          <a:p>
            <a:r>
              <a:rPr lang="en-US" sz="2400" dirty="0">
                <a:latin typeface="Arial" pitchFamily="34" charset="0"/>
                <a:ea typeface="Tahoma" pitchFamily="34" charset="0"/>
                <a:cs typeface="Tahoma" pitchFamily="34" charset="0"/>
              </a:rPr>
              <a:t>Combined</a:t>
            </a:r>
          </a:p>
        </p:txBody>
      </p:sp>
    </p:spTree>
    <p:extLst>
      <p:ext uri="{BB962C8B-B14F-4D97-AF65-F5344CB8AC3E}">
        <p14:creationId xmlns:p14="http://schemas.microsoft.com/office/powerpoint/2010/main" val="3346198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66"/>
                                        </p:tgtEl>
                                        <p:attrNameLst>
                                          <p:attrName>style.visibility</p:attrName>
                                        </p:attrNameLst>
                                      </p:cBhvr>
                                      <p:to>
                                        <p:strVal val="visible"/>
                                      </p:to>
                                    </p:set>
                                    <p:animEffect transition="in" filter="fade">
                                      <p:cBhvr>
                                        <p:cTn id="10"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7" name="Straight Connector 46"/>
          <p:cNvCxnSpPr/>
          <p:nvPr/>
        </p:nvCxnSpPr>
        <p:spPr>
          <a:xfrm>
            <a:off x="1132158" y="4135626"/>
            <a:ext cx="2573135" cy="176663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4. Adiabatic Mixing</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8</a:t>
            </a:fld>
            <a:endParaRPr lang="en-US" dirty="0"/>
          </a:p>
        </p:txBody>
      </p:sp>
      <p:grpSp>
        <p:nvGrpSpPr>
          <p:cNvPr id="29" name="Group 28"/>
          <p:cNvGrpSpPr>
            <a:grpSpLocks noChangeAspect="1"/>
          </p:cNvGrpSpPr>
          <p:nvPr/>
        </p:nvGrpSpPr>
        <p:grpSpPr>
          <a:xfrm>
            <a:off x="144420" y="3271485"/>
            <a:ext cx="4384674" cy="2469476"/>
            <a:chOff x="270640" y="3387031"/>
            <a:chExt cx="4384674" cy="2469476"/>
          </a:xfrm>
        </p:grpSpPr>
        <p:cxnSp>
          <p:nvCxnSpPr>
            <p:cNvPr id="5" name="Straight Connector 4"/>
            <p:cNvCxnSpPr/>
            <p:nvPr/>
          </p:nvCxnSpPr>
          <p:spPr>
            <a:xfrm>
              <a:off x="270640" y="5307735"/>
              <a:ext cx="76810" cy="54877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47450" y="5856507"/>
              <a:ext cx="4307864"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4655314" y="3387031"/>
              <a:ext cx="0" cy="2469476"/>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530727" y="3387031"/>
              <a:ext cx="212458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270640" y="3390676"/>
              <a:ext cx="2260087" cy="1917059"/>
            </a:xfrm>
            <a:custGeom>
              <a:avLst/>
              <a:gdLst>
                <a:gd name="connsiteX0" fmla="*/ 0 w 3071673"/>
                <a:gd name="connsiteY0" fmla="*/ 2689934 h 2689934"/>
                <a:gd name="connsiteX1" fmla="*/ 1953087 w 3071673"/>
                <a:gd name="connsiteY1" fmla="*/ 1766656 h 2689934"/>
                <a:gd name="connsiteX2" fmla="*/ 3071673 w 3071673"/>
                <a:gd name="connsiteY2" fmla="*/ 0 h 2689934"/>
              </a:gdLst>
              <a:ahLst/>
              <a:cxnLst>
                <a:cxn ang="0">
                  <a:pos x="connsiteX0" y="connsiteY0"/>
                </a:cxn>
                <a:cxn ang="0">
                  <a:pos x="connsiteX1" y="connsiteY1"/>
                </a:cxn>
                <a:cxn ang="0">
                  <a:pos x="connsiteX2" y="connsiteY2"/>
                </a:cxn>
              </a:cxnLst>
              <a:rect l="l" t="t" r="r" b="b"/>
              <a:pathLst>
                <a:path w="3071673" h="2689934">
                  <a:moveTo>
                    <a:pt x="0" y="2689934"/>
                  </a:moveTo>
                  <a:cubicBezTo>
                    <a:pt x="720571" y="2452456"/>
                    <a:pt x="1441142" y="2214978"/>
                    <a:pt x="1953087" y="1766656"/>
                  </a:cubicBezTo>
                  <a:cubicBezTo>
                    <a:pt x="2465033" y="1318334"/>
                    <a:pt x="2768353" y="659167"/>
                    <a:pt x="3071673" y="0"/>
                  </a:cubicBezTo>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5" name="Straight Connector 14"/>
          <p:cNvCxnSpPr/>
          <p:nvPr/>
        </p:nvCxnSpPr>
        <p:spPr>
          <a:xfrm>
            <a:off x="3163713" y="2147812"/>
            <a:ext cx="65288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7" name="Object 16"/>
          <p:cNvGraphicFramePr>
            <a:graphicFrameLocks noChangeAspect="1"/>
          </p:cNvGraphicFramePr>
          <p:nvPr>
            <p:extLst>
              <p:ext uri="{D42A27DB-BD31-4B8C-83A1-F6EECF244321}">
                <p14:modId xmlns:p14="http://schemas.microsoft.com/office/powerpoint/2010/main" val="2669283329"/>
              </p:ext>
            </p:extLst>
          </p:nvPr>
        </p:nvGraphicFramePr>
        <p:xfrm>
          <a:off x="539475" y="1319213"/>
          <a:ext cx="619125" cy="252412"/>
        </p:xfrm>
        <a:graphic>
          <a:graphicData uri="http://schemas.openxmlformats.org/presentationml/2006/ole">
            <mc:AlternateContent xmlns:mc="http://schemas.openxmlformats.org/markup-compatibility/2006">
              <mc:Choice xmlns:v="urn:schemas-microsoft-com:vml" Requires="v">
                <p:oleObj name="Equation" r:id="rId3" imgW="495000" imgH="203040" progId="">
                  <p:embed/>
                </p:oleObj>
              </mc:Choice>
              <mc:Fallback>
                <p:oleObj name="Equation" r:id="rId3" imgW="495000" imgH="203040" progId="">
                  <p:embed/>
                  <p:pic>
                    <p:nvPicPr>
                      <p:cNvPr id="0" name="Picture 16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475" y="1319213"/>
                        <a:ext cx="619125" cy="252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9" name="Straight Connector 18"/>
          <p:cNvCxnSpPr/>
          <p:nvPr/>
        </p:nvCxnSpPr>
        <p:spPr>
          <a:xfrm flipV="1">
            <a:off x="1240102" y="2584090"/>
            <a:ext cx="403870" cy="263456"/>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26" name="Object 25"/>
          <p:cNvGraphicFramePr>
            <a:graphicFrameLocks noChangeAspect="1"/>
          </p:cNvGraphicFramePr>
          <p:nvPr>
            <p:extLst>
              <p:ext uri="{D42A27DB-BD31-4B8C-83A1-F6EECF244321}">
                <p14:modId xmlns:p14="http://schemas.microsoft.com/office/powerpoint/2010/main" val="4293413255"/>
              </p:ext>
            </p:extLst>
          </p:nvPr>
        </p:nvGraphicFramePr>
        <p:xfrm>
          <a:off x="616285" y="2738438"/>
          <a:ext cx="587375" cy="254000"/>
        </p:xfrm>
        <a:graphic>
          <a:graphicData uri="http://schemas.openxmlformats.org/presentationml/2006/ole">
            <mc:AlternateContent xmlns:mc="http://schemas.openxmlformats.org/markup-compatibility/2006">
              <mc:Choice xmlns:v="urn:schemas-microsoft-com:vml" Requires="v">
                <p:oleObj name="Equation" r:id="rId5" imgW="469800" imgH="203040" progId="">
                  <p:embed/>
                </p:oleObj>
              </mc:Choice>
              <mc:Fallback>
                <p:oleObj name="Equation" r:id="rId5" imgW="469800" imgH="203040" progId="">
                  <p:embed/>
                  <p:pic>
                    <p:nvPicPr>
                      <p:cNvPr id="0" name="Picture 160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6285" y="2738438"/>
                        <a:ext cx="587375" cy="25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 name="Oval 31"/>
          <p:cNvSpPr/>
          <p:nvPr/>
        </p:nvSpPr>
        <p:spPr>
          <a:xfrm>
            <a:off x="2530031" y="5080415"/>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3570218" y="3997449"/>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p:cNvCxnSpPr>
            <a:endCxn id="33" idx="2"/>
          </p:cNvCxnSpPr>
          <p:nvPr/>
        </p:nvCxnSpPr>
        <p:spPr>
          <a:xfrm>
            <a:off x="1321936" y="4035854"/>
            <a:ext cx="2248282" cy="0"/>
          </a:xfrm>
          <a:prstGeom prst="line">
            <a:avLst/>
          </a:prstGeom>
          <a:ln w="9525">
            <a:prstDash val="lg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322055" y="3152539"/>
            <a:ext cx="2573135" cy="176663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49" name="Object 48"/>
          <p:cNvGraphicFramePr>
            <a:graphicFrameLocks noChangeAspect="1"/>
          </p:cNvGraphicFramePr>
          <p:nvPr>
            <p:extLst>
              <p:ext uri="{D42A27DB-BD31-4B8C-83A1-F6EECF244321}">
                <p14:modId xmlns:p14="http://schemas.microsoft.com/office/powerpoint/2010/main" val="460549091"/>
              </p:ext>
            </p:extLst>
          </p:nvPr>
        </p:nvGraphicFramePr>
        <p:xfrm>
          <a:off x="923115" y="3838699"/>
          <a:ext cx="222250" cy="317500"/>
        </p:xfrm>
        <a:graphic>
          <a:graphicData uri="http://schemas.openxmlformats.org/presentationml/2006/ole">
            <mc:AlternateContent xmlns:mc="http://schemas.openxmlformats.org/markup-compatibility/2006">
              <mc:Choice xmlns:v="urn:schemas-microsoft-com:vml" Requires="v">
                <p:oleObj name="Equation" r:id="rId7" imgW="177480" imgH="253800" progId="">
                  <p:embed/>
                </p:oleObj>
              </mc:Choice>
              <mc:Fallback>
                <p:oleObj name="Equation" r:id="rId7" imgW="177480" imgH="253800" progId="">
                  <p:embed/>
                  <p:pic>
                    <p:nvPicPr>
                      <p:cNvPr id="0" name="Picture 160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3115" y="3838699"/>
                        <a:ext cx="22225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 name="Object 50"/>
          <p:cNvGraphicFramePr>
            <a:graphicFrameLocks noChangeAspect="1"/>
          </p:cNvGraphicFramePr>
          <p:nvPr>
            <p:extLst>
              <p:ext uri="{D42A27DB-BD31-4B8C-83A1-F6EECF244321}">
                <p14:modId xmlns:p14="http://schemas.microsoft.com/office/powerpoint/2010/main" val="3007823966"/>
              </p:ext>
            </p:extLst>
          </p:nvPr>
        </p:nvGraphicFramePr>
        <p:xfrm>
          <a:off x="2107557" y="2965325"/>
          <a:ext cx="222250" cy="317500"/>
        </p:xfrm>
        <a:graphic>
          <a:graphicData uri="http://schemas.openxmlformats.org/presentationml/2006/ole">
            <mc:AlternateContent xmlns:mc="http://schemas.openxmlformats.org/markup-compatibility/2006">
              <mc:Choice xmlns:v="urn:schemas-microsoft-com:vml" Requires="v">
                <p:oleObj name="Equation" r:id="rId9" imgW="177480" imgH="253800" progId="">
                  <p:embed/>
                </p:oleObj>
              </mc:Choice>
              <mc:Fallback>
                <p:oleObj name="Equation" r:id="rId9" imgW="177480" imgH="253800" progId="">
                  <p:embed/>
                  <p:pic>
                    <p:nvPicPr>
                      <p:cNvPr id="0" name="Picture 160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07557" y="2965325"/>
                        <a:ext cx="22225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3" name="Straight Connector 52"/>
          <p:cNvCxnSpPr/>
          <p:nvPr/>
        </p:nvCxnSpPr>
        <p:spPr>
          <a:xfrm>
            <a:off x="3649170" y="4035854"/>
            <a:ext cx="961235" cy="0"/>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graphicFrame>
        <p:nvGraphicFramePr>
          <p:cNvPr id="54" name="Object 53"/>
          <p:cNvGraphicFramePr>
            <a:graphicFrameLocks noChangeAspect="1"/>
          </p:cNvGraphicFramePr>
          <p:nvPr>
            <p:extLst>
              <p:ext uri="{D42A27DB-BD31-4B8C-83A1-F6EECF244321}">
                <p14:modId xmlns:p14="http://schemas.microsoft.com/office/powerpoint/2010/main" val="78226778"/>
              </p:ext>
            </p:extLst>
          </p:nvPr>
        </p:nvGraphicFramePr>
        <p:xfrm>
          <a:off x="2418906" y="5204556"/>
          <a:ext cx="111125" cy="204788"/>
        </p:xfrm>
        <a:graphic>
          <a:graphicData uri="http://schemas.openxmlformats.org/presentationml/2006/ole">
            <mc:AlternateContent xmlns:mc="http://schemas.openxmlformats.org/markup-compatibility/2006">
              <mc:Choice xmlns:v="urn:schemas-microsoft-com:vml" Requires="v">
                <p:oleObj name="Equation" r:id="rId11" imgW="88560" imgH="164880" progId="">
                  <p:embed/>
                </p:oleObj>
              </mc:Choice>
              <mc:Fallback>
                <p:oleObj name="Equation" r:id="rId11" imgW="88560" imgH="164880" progId="">
                  <p:embed/>
                  <p:pic>
                    <p:nvPicPr>
                      <p:cNvPr id="0" name="Picture 160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418906" y="5204556"/>
                        <a:ext cx="111125" cy="20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 name="Object 54"/>
          <p:cNvGraphicFramePr>
            <a:graphicFrameLocks noChangeAspect="1"/>
          </p:cNvGraphicFramePr>
          <p:nvPr>
            <p:extLst>
              <p:ext uri="{D42A27DB-BD31-4B8C-83A1-F6EECF244321}">
                <p14:modId xmlns:p14="http://schemas.microsoft.com/office/powerpoint/2010/main" val="1114076752"/>
              </p:ext>
            </p:extLst>
          </p:nvPr>
        </p:nvGraphicFramePr>
        <p:xfrm>
          <a:off x="3529248" y="3736189"/>
          <a:ext cx="158750" cy="204788"/>
        </p:xfrm>
        <a:graphic>
          <a:graphicData uri="http://schemas.openxmlformats.org/presentationml/2006/ole">
            <mc:AlternateContent xmlns:mc="http://schemas.openxmlformats.org/markup-compatibility/2006">
              <mc:Choice xmlns:v="urn:schemas-microsoft-com:vml" Requires="v">
                <p:oleObj name="Equation" r:id="rId13" imgW="126720" imgH="164880" progId="">
                  <p:embed/>
                </p:oleObj>
              </mc:Choice>
              <mc:Fallback>
                <p:oleObj name="Equation" r:id="rId13" imgW="126720" imgH="164880" progId="">
                  <p:embed/>
                  <p:pic>
                    <p:nvPicPr>
                      <p:cNvPr id="0" name="Picture 160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529248" y="3736189"/>
                        <a:ext cx="158750" cy="20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6" name="Object 55"/>
          <p:cNvGraphicFramePr>
            <a:graphicFrameLocks noChangeAspect="1"/>
          </p:cNvGraphicFramePr>
          <p:nvPr>
            <p:extLst>
              <p:ext uri="{D42A27DB-BD31-4B8C-83A1-F6EECF244321}">
                <p14:modId xmlns:p14="http://schemas.microsoft.com/office/powerpoint/2010/main" val="3761557198"/>
              </p:ext>
            </p:extLst>
          </p:nvPr>
        </p:nvGraphicFramePr>
        <p:xfrm>
          <a:off x="4610709" y="4988457"/>
          <a:ext cx="238125" cy="301625"/>
        </p:xfrm>
        <a:graphic>
          <a:graphicData uri="http://schemas.openxmlformats.org/presentationml/2006/ole">
            <mc:AlternateContent xmlns:mc="http://schemas.openxmlformats.org/markup-compatibility/2006">
              <mc:Choice xmlns:v="urn:schemas-microsoft-com:vml" Requires="v">
                <p:oleObj name="Equation" r:id="rId15" imgW="190440" imgH="241200" progId="">
                  <p:embed/>
                </p:oleObj>
              </mc:Choice>
              <mc:Fallback>
                <p:oleObj name="Equation" r:id="rId15" imgW="190440" imgH="241200" progId="">
                  <p:embed/>
                  <p:pic>
                    <p:nvPicPr>
                      <p:cNvPr id="0" name="Picture 160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610709" y="4988457"/>
                        <a:ext cx="238125"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7" name="Straight Connector 36"/>
          <p:cNvCxnSpPr>
            <a:stCxn id="33" idx="3"/>
            <a:endCxn id="32" idx="7"/>
          </p:cNvCxnSpPr>
          <p:nvPr/>
        </p:nvCxnSpPr>
        <p:spPr>
          <a:xfrm flipH="1">
            <a:off x="2595592" y="4063010"/>
            <a:ext cx="985875" cy="1028654"/>
          </a:xfrm>
          <a:prstGeom prst="line">
            <a:avLst/>
          </a:prstGeom>
          <a:ln w="1905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46" name="Object 45"/>
          <p:cNvGraphicFramePr>
            <a:graphicFrameLocks noChangeAspect="1"/>
          </p:cNvGraphicFramePr>
          <p:nvPr>
            <p:extLst>
              <p:ext uri="{D42A27DB-BD31-4B8C-83A1-F6EECF244321}">
                <p14:modId xmlns:p14="http://schemas.microsoft.com/office/powerpoint/2010/main" val="1333115828"/>
              </p:ext>
            </p:extLst>
          </p:nvPr>
        </p:nvGraphicFramePr>
        <p:xfrm>
          <a:off x="4610709" y="3885041"/>
          <a:ext cx="254000" cy="301625"/>
        </p:xfrm>
        <a:graphic>
          <a:graphicData uri="http://schemas.openxmlformats.org/presentationml/2006/ole">
            <mc:AlternateContent xmlns:mc="http://schemas.openxmlformats.org/markup-compatibility/2006">
              <mc:Choice xmlns:v="urn:schemas-microsoft-com:vml" Requires="v">
                <p:oleObj name="Equation" r:id="rId17" imgW="203040" imgH="241200" progId="">
                  <p:embed/>
                </p:oleObj>
              </mc:Choice>
              <mc:Fallback>
                <p:oleObj name="Equation" r:id="rId17" imgW="203040" imgH="241200" progId="">
                  <p:embed/>
                  <p:pic>
                    <p:nvPicPr>
                      <p:cNvPr id="0" name="Picture 160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610709" y="3885041"/>
                        <a:ext cx="25400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60" name="Straight Connector 59"/>
          <p:cNvCxnSpPr/>
          <p:nvPr/>
        </p:nvCxnSpPr>
        <p:spPr>
          <a:xfrm>
            <a:off x="2606841" y="5118820"/>
            <a:ext cx="2003564" cy="0"/>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graphicFrame>
        <p:nvGraphicFramePr>
          <p:cNvPr id="63" name="Object 62"/>
          <p:cNvGraphicFramePr>
            <a:graphicFrameLocks noChangeAspect="1"/>
          </p:cNvGraphicFramePr>
          <p:nvPr>
            <p:extLst>
              <p:ext uri="{D42A27DB-BD31-4B8C-83A1-F6EECF244321}">
                <p14:modId xmlns:p14="http://schemas.microsoft.com/office/powerpoint/2010/main" val="4014512762"/>
              </p:ext>
            </p:extLst>
          </p:nvPr>
        </p:nvGraphicFramePr>
        <p:xfrm>
          <a:off x="5608935" y="279790"/>
          <a:ext cx="2465387" cy="444500"/>
        </p:xfrm>
        <a:graphic>
          <a:graphicData uri="http://schemas.openxmlformats.org/presentationml/2006/ole">
            <mc:AlternateContent xmlns:mc="http://schemas.openxmlformats.org/markup-compatibility/2006">
              <mc:Choice xmlns:v="urn:schemas-microsoft-com:vml" Requires="v">
                <p:oleObj name="Equation" r:id="rId19" imgW="1409400" imgH="253800" progId="">
                  <p:embed/>
                </p:oleObj>
              </mc:Choice>
              <mc:Fallback>
                <p:oleObj name="Equation" r:id="rId19" imgW="1409400" imgH="253800" progId="">
                  <p:embed/>
                  <p:pic>
                    <p:nvPicPr>
                      <p:cNvPr id="0" name="Picture 16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608935" y="279790"/>
                        <a:ext cx="2465387"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6" name="Straight Connector 15"/>
          <p:cNvCxnSpPr/>
          <p:nvPr/>
        </p:nvCxnSpPr>
        <p:spPr>
          <a:xfrm>
            <a:off x="1425648" y="1802167"/>
            <a:ext cx="532377" cy="345645"/>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605876" y="1430729"/>
            <a:ext cx="614480" cy="417121"/>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1425648" y="2147812"/>
            <a:ext cx="532377" cy="345645"/>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1604202" y="2441183"/>
            <a:ext cx="614480" cy="41712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220356" y="1847850"/>
            <a:ext cx="119705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2220356" y="2445016"/>
            <a:ext cx="119705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1185596" y="1430729"/>
            <a:ext cx="482386" cy="290185"/>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1365250" y="1278320"/>
            <a:ext cx="2124905" cy="1689820"/>
          </a:xfrm>
          <a:prstGeom prst="rect">
            <a:avLst/>
          </a:prstGeom>
          <a:noFill/>
          <a:ln w="9525">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8" name="Object 67"/>
          <p:cNvGraphicFramePr>
            <a:graphicFrameLocks noChangeAspect="1"/>
          </p:cNvGraphicFramePr>
          <p:nvPr>
            <p:extLst>
              <p:ext uri="{D42A27DB-BD31-4B8C-83A1-F6EECF244321}">
                <p14:modId xmlns:p14="http://schemas.microsoft.com/office/powerpoint/2010/main" val="2193725577"/>
              </p:ext>
            </p:extLst>
          </p:nvPr>
        </p:nvGraphicFramePr>
        <p:xfrm>
          <a:off x="3864280" y="2030413"/>
          <a:ext cx="746125" cy="252412"/>
        </p:xfrm>
        <a:graphic>
          <a:graphicData uri="http://schemas.openxmlformats.org/presentationml/2006/ole">
            <mc:AlternateContent xmlns:mc="http://schemas.openxmlformats.org/markup-compatibility/2006">
              <mc:Choice xmlns:v="urn:schemas-microsoft-com:vml" Requires="v">
                <p:oleObj name="Equation" r:id="rId21" imgW="596880" imgH="203040" progId="">
                  <p:embed/>
                </p:oleObj>
              </mc:Choice>
              <mc:Fallback>
                <p:oleObj name="Equation" r:id="rId21" imgW="596880" imgH="203040" progId="">
                  <p:embed/>
                  <p:pic>
                    <p:nvPicPr>
                      <p:cNvPr id="0" name="Picture 16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864280" y="2030413"/>
                        <a:ext cx="746125" cy="252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2" name="Oval 71"/>
          <p:cNvSpPr/>
          <p:nvPr/>
        </p:nvSpPr>
        <p:spPr>
          <a:xfrm>
            <a:off x="3227825" y="4350728"/>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4" name="Straight Connector 73"/>
          <p:cNvCxnSpPr/>
          <p:nvPr/>
        </p:nvCxnSpPr>
        <p:spPr>
          <a:xfrm>
            <a:off x="3241536" y="4397790"/>
            <a:ext cx="1368869" cy="0"/>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graphicFrame>
        <p:nvGraphicFramePr>
          <p:cNvPr id="76" name="Object 75"/>
          <p:cNvGraphicFramePr>
            <a:graphicFrameLocks noChangeAspect="1"/>
          </p:cNvGraphicFramePr>
          <p:nvPr>
            <p:extLst>
              <p:ext uri="{D42A27DB-BD31-4B8C-83A1-F6EECF244321}">
                <p14:modId xmlns:p14="http://schemas.microsoft.com/office/powerpoint/2010/main" val="2452137911"/>
              </p:ext>
            </p:extLst>
          </p:nvPr>
        </p:nvGraphicFramePr>
        <p:xfrm>
          <a:off x="4610405" y="4241120"/>
          <a:ext cx="254000" cy="301625"/>
        </p:xfrm>
        <a:graphic>
          <a:graphicData uri="http://schemas.openxmlformats.org/presentationml/2006/ole">
            <mc:AlternateContent xmlns:mc="http://schemas.openxmlformats.org/markup-compatibility/2006">
              <mc:Choice xmlns:v="urn:schemas-microsoft-com:vml" Requires="v">
                <p:oleObj name="Equation" r:id="rId23" imgW="203040" imgH="241200" progId="">
                  <p:embed/>
                </p:oleObj>
              </mc:Choice>
              <mc:Fallback>
                <p:oleObj name="Equation" r:id="rId23" imgW="203040" imgH="241200" progId="">
                  <p:embed/>
                  <p:pic>
                    <p:nvPicPr>
                      <p:cNvPr id="0" name="Picture 16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610405" y="4241120"/>
                        <a:ext cx="25400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77" name="Straight Connector 76"/>
          <p:cNvCxnSpPr/>
          <p:nvPr/>
        </p:nvCxnSpPr>
        <p:spPr>
          <a:xfrm>
            <a:off x="2037270" y="3549213"/>
            <a:ext cx="2573135" cy="176663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78" name="Object 77"/>
          <p:cNvGraphicFramePr>
            <a:graphicFrameLocks noChangeAspect="1"/>
          </p:cNvGraphicFramePr>
          <p:nvPr>
            <p:extLst>
              <p:ext uri="{D42A27DB-BD31-4B8C-83A1-F6EECF244321}">
                <p14:modId xmlns:p14="http://schemas.microsoft.com/office/powerpoint/2010/main" val="2660742227"/>
              </p:ext>
            </p:extLst>
          </p:nvPr>
        </p:nvGraphicFramePr>
        <p:xfrm>
          <a:off x="1815020" y="3231713"/>
          <a:ext cx="222250" cy="317500"/>
        </p:xfrm>
        <a:graphic>
          <a:graphicData uri="http://schemas.openxmlformats.org/presentationml/2006/ole">
            <mc:AlternateContent xmlns:mc="http://schemas.openxmlformats.org/markup-compatibility/2006">
              <mc:Choice xmlns:v="urn:schemas-microsoft-com:vml" Requires="v">
                <p:oleObj name="Equation" r:id="rId25" imgW="177480" imgH="253800" progId="">
                  <p:embed/>
                </p:oleObj>
              </mc:Choice>
              <mc:Fallback>
                <p:oleObj name="Equation" r:id="rId25" imgW="177480" imgH="253800" progId="">
                  <p:embed/>
                  <p:pic>
                    <p:nvPicPr>
                      <p:cNvPr id="0" name="Picture 161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815020" y="3231713"/>
                        <a:ext cx="22225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9" name="Object 78"/>
          <p:cNvGraphicFramePr>
            <a:graphicFrameLocks noChangeAspect="1"/>
          </p:cNvGraphicFramePr>
          <p:nvPr>
            <p:extLst>
              <p:ext uri="{D42A27DB-BD31-4B8C-83A1-F6EECF244321}">
                <p14:modId xmlns:p14="http://schemas.microsoft.com/office/powerpoint/2010/main" val="3212626891"/>
              </p:ext>
            </p:extLst>
          </p:nvPr>
        </p:nvGraphicFramePr>
        <p:xfrm>
          <a:off x="3200165" y="4432528"/>
          <a:ext cx="142875" cy="220663"/>
        </p:xfrm>
        <a:graphic>
          <a:graphicData uri="http://schemas.openxmlformats.org/presentationml/2006/ole">
            <mc:AlternateContent xmlns:mc="http://schemas.openxmlformats.org/markup-compatibility/2006">
              <mc:Choice xmlns:v="urn:schemas-microsoft-com:vml" Requires="v">
                <p:oleObj name="Equation" r:id="rId27" imgW="114120" imgH="177480" progId="">
                  <p:embed/>
                </p:oleObj>
              </mc:Choice>
              <mc:Fallback>
                <p:oleObj name="Equation" r:id="rId27" imgW="114120" imgH="177480" progId="">
                  <p:embed/>
                  <p:pic>
                    <p:nvPicPr>
                      <p:cNvPr id="0" name="Picture 1614"/>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3200165" y="4432528"/>
                        <a:ext cx="142875" cy="220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0" name="Object 79"/>
          <p:cNvGraphicFramePr>
            <a:graphicFrameLocks noChangeAspect="1"/>
          </p:cNvGraphicFramePr>
          <p:nvPr>
            <p:extLst>
              <p:ext uri="{D42A27DB-BD31-4B8C-83A1-F6EECF244321}">
                <p14:modId xmlns:p14="http://schemas.microsoft.com/office/powerpoint/2010/main" val="3690247087"/>
              </p:ext>
            </p:extLst>
          </p:nvPr>
        </p:nvGraphicFramePr>
        <p:xfrm>
          <a:off x="6069795" y="1163285"/>
          <a:ext cx="1755775" cy="422275"/>
        </p:xfrm>
        <a:graphic>
          <a:graphicData uri="http://schemas.openxmlformats.org/presentationml/2006/ole">
            <mc:AlternateContent xmlns:mc="http://schemas.openxmlformats.org/markup-compatibility/2006">
              <mc:Choice xmlns:v="urn:schemas-microsoft-com:vml" Requires="v">
                <p:oleObj name="Equation" r:id="rId29" imgW="1002960" imgH="241200" progId="">
                  <p:embed/>
                </p:oleObj>
              </mc:Choice>
              <mc:Fallback>
                <p:oleObj name="Equation" r:id="rId29" imgW="1002960" imgH="241200" progId="">
                  <p:embed/>
                  <p:pic>
                    <p:nvPicPr>
                      <p:cNvPr id="0" name="Picture 1615"/>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6069795" y="1163285"/>
                        <a:ext cx="1755775" cy="422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 name="Object 80"/>
          <p:cNvGraphicFramePr>
            <a:graphicFrameLocks noChangeAspect="1"/>
          </p:cNvGraphicFramePr>
          <p:nvPr>
            <p:extLst>
              <p:ext uri="{D42A27DB-BD31-4B8C-83A1-F6EECF244321}">
                <p14:modId xmlns:p14="http://schemas.microsoft.com/office/powerpoint/2010/main" val="309145309"/>
              </p:ext>
            </p:extLst>
          </p:nvPr>
        </p:nvGraphicFramePr>
        <p:xfrm>
          <a:off x="5250138" y="1863489"/>
          <a:ext cx="3354387" cy="1289050"/>
        </p:xfrm>
        <a:graphic>
          <a:graphicData uri="http://schemas.openxmlformats.org/presentationml/2006/ole">
            <mc:AlternateContent xmlns:mc="http://schemas.openxmlformats.org/markup-compatibility/2006">
              <mc:Choice xmlns:v="urn:schemas-microsoft-com:vml" Requires="v">
                <p:oleObj name="Equation" r:id="rId31" imgW="1917360" imgH="736560" progId="">
                  <p:embed/>
                </p:oleObj>
              </mc:Choice>
              <mc:Fallback>
                <p:oleObj name="Equation" r:id="rId31" imgW="1917360" imgH="736560" progId="">
                  <p:embed/>
                  <p:pic>
                    <p:nvPicPr>
                      <p:cNvPr id="0" name="Picture 1616"/>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5250138" y="1863489"/>
                        <a:ext cx="3354387" cy="1289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 name="Object 81"/>
          <p:cNvGraphicFramePr>
            <a:graphicFrameLocks noChangeAspect="1"/>
          </p:cNvGraphicFramePr>
          <p:nvPr>
            <p:extLst>
              <p:ext uri="{D42A27DB-BD31-4B8C-83A1-F6EECF244321}">
                <p14:modId xmlns:p14="http://schemas.microsoft.com/office/powerpoint/2010/main" val="4003831138"/>
              </p:ext>
            </p:extLst>
          </p:nvPr>
        </p:nvGraphicFramePr>
        <p:xfrm>
          <a:off x="5178425" y="3451225"/>
          <a:ext cx="3465513" cy="1244600"/>
        </p:xfrm>
        <a:graphic>
          <a:graphicData uri="http://schemas.openxmlformats.org/presentationml/2006/ole">
            <mc:AlternateContent xmlns:mc="http://schemas.openxmlformats.org/markup-compatibility/2006">
              <mc:Choice xmlns:v="urn:schemas-microsoft-com:vml" Requires="v">
                <p:oleObj name="Equation" r:id="rId33" imgW="1981080" imgH="711000" progId="">
                  <p:embed/>
                </p:oleObj>
              </mc:Choice>
              <mc:Fallback>
                <p:oleObj name="Equation" r:id="rId33" imgW="1981080" imgH="711000" progId="">
                  <p:embed/>
                  <p:pic>
                    <p:nvPicPr>
                      <p:cNvPr id="0" name="Picture 1617"/>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5178425" y="3451225"/>
                        <a:ext cx="3465513" cy="1244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3" name="Rectangle 82"/>
          <p:cNvSpPr/>
          <p:nvPr/>
        </p:nvSpPr>
        <p:spPr>
          <a:xfrm>
            <a:off x="4895190" y="971080"/>
            <a:ext cx="3791610" cy="15362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5" name="Object 64"/>
          <p:cNvGraphicFramePr>
            <a:graphicFrameLocks noChangeAspect="1"/>
          </p:cNvGraphicFramePr>
          <p:nvPr>
            <p:extLst>
              <p:ext uri="{D42A27DB-BD31-4B8C-83A1-F6EECF244321}">
                <p14:modId xmlns:p14="http://schemas.microsoft.com/office/powerpoint/2010/main" val="467857372"/>
              </p:ext>
            </p:extLst>
          </p:nvPr>
        </p:nvGraphicFramePr>
        <p:xfrm>
          <a:off x="5532125" y="740650"/>
          <a:ext cx="2576513" cy="422275"/>
        </p:xfrm>
        <a:graphic>
          <a:graphicData uri="http://schemas.openxmlformats.org/presentationml/2006/ole">
            <mc:AlternateContent xmlns:mc="http://schemas.openxmlformats.org/markup-compatibility/2006">
              <mc:Choice xmlns:v="urn:schemas-microsoft-com:vml" Requires="v">
                <p:oleObj name="Equation" r:id="rId35" imgW="1473120" imgH="241200" progId="">
                  <p:embed/>
                </p:oleObj>
              </mc:Choice>
              <mc:Fallback>
                <p:oleObj name="Equation" r:id="rId35" imgW="1473120" imgH="241200" progId="">
                  <p:embed/>
                  <p:pic>
                    <p:nvPicPr>
                      <p:cNvPr id="0" name="Picture 1618"/>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5532125" y="740650"/>
                        <a:ext cx="2576513" cy="422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85" name="Straight Connector 84"/>
          <p:cNvCxnSpPr/>
          <p:nvPr/>
        </p:nvCxnSpPr>
        <p:spPr>
          <a:xfrm>
            <a:off x="5216933" y="1720914"/>
            <a:ext cx="33875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5216933" y="3275380"/>
            <a:ext cx="33875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5224885" y="4773175"/>
            <a:ext cx="3387592"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88" name="Object 87"/>
          <p:cNvGraphicFramePr>
            <a:graphicFrameLocks noChangeAspect="1"/>
          </p:cNvGraphicFramePr>
          <p:nvPr>
            <p:extLst>
              <p:ext uri="{D42A27DB-BD31-4B8C-83A1-F6EECF244321}">
                <p14:modId xmlns:p14="http://schemas.microsoft.com/office/powerpoint/2010/main" val="3183842843"/>
              </p:ext>
            </p:extLst>
          </p:nvPr>
        </p:nvGraphicFramePr>
        <p:xfrm>
          <a:off x="5952977" y="4965200"/>
          <a:ext cx="1998663" cy="866775"/>
        </p:xfrm>
        <a:graphic>
          <a:graphicData uri="http://schemas.openxmlformats.org/presentationml/2006/ole">
            <mc:AlternateContent xmlns:mc="http://schemas.openxmlformats.org/markup-compatibility/2006">
              <mc:Choice xmlns:v="urn:schemas-microsoft-com:vml" Requires="v">
                <p:oleObj name="Equation" r:id="rId37" imgW="1143000" imgH="495000" progId="">
                  <p:embed/>
                </p:oleObj>
              </mc:Choice>
              <mc:Fallback>
                <p:oleObj name="Equation" r:id="rId37" imgW="1143000" imgH="495000" progId="">
                  <p:embed/>
                  <p:pic>
                    <p:nvPicPr>
                      <p:cNvPr id="0" name="Picture 1619"/>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5952977" y="4965200"/>
                        <a:ext cx="1998663" cy="866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9" name="TextBox 88"/>
          <p:cNvSpPr txBox="1"/>
          <p:nvPr/>
        </p:nvSpPr>
        <p:spPr>
          <a:xfrm>
            <a:off x="1171015" y="5915588"/>
            <a:ext cx="3244799" cy="400110"/>
          </a:xfrm>
          <a:prstGeom prst="rect">
            <a:avLst/>
          </a:prstGeom>
          <a:noFill/>
        </p:spPr>
        <p:txBody>
          <a:bodyPr wrap="none" rtlCol="0">
            <a:spAutoFit/>
          </a:bodyPr>
          <a:lstStyle/>
          <a:p>
            <a:r>
              <a:rPr lang="en-US" sz="2000" dirty="0">
                <a:latin typeface="Arial" pitchFamily="34" charset="0"/>
                <a:ea typeface="Tahoma" pitchFamily="34" charset="0"/>
                <a:cs typeface="Tahoma" pitchFamily="34" charset="0"/>
              </a:rPr>
              <a:t>1-2-3 are on a straight line!</a:t>
            </a:r>
          </a:p>
        </p:txBody>
      </p:sp>
      <p:sp>
        <p:nvSpPr>
          <p:cNvPr id="4" name="Oval 3">
            <a:extLst>
              <a:ext uri="{FF2B5EF4-FFF2-40B4-BE49-F238E27FC236}">
                <a16:creationId xmlns:a16="http://schemas.microsoft.com/office/drawing/2014/main" id="{D78E0C38-738A-D097-A3CE-3B0EC3E17966}"/>
              </a:ext>
            </a:extLst>
          </p:cNvPr>
          <p:cNvSpPr/>
          <p:nvPr/>
        </p:nvSpPr>
        <p:spPr>
          <a:xfrm>
            <a:off x="5952977" y="2282825"/>
            <a:ext cx="2344308" cy="869714"/>
          </a:xfrm>
          <a:prstGeom prst="ellipse">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B384E2CA-3EAC-B62A-300D-212D8DB532E7}"/>
              </a:ext>
            </a:extLst>
          </p:cNvPr>
          <p:cNvSpPr txBox="1"/>
          <p:nvPr/>
        </p:nvSpPr>
        <p:spPr>
          <a:xfrm>
            <a:off x="3816598" y="2721786"/>
            <a:ext cx="1984362" cy="338554"/>
          </a:xfrm>
          <a:prstGeom prst="rect">
            <a:avLst/>
          </a:prstGeom>
          <a:noFill/>
        </p:spPr>
        <p:txBody>
          <a:bodyPr wrap="square" rtlCol="0">
            <a:spAutoFit/>
          </a:bodyPr>
          <a:lstStyle/>
          <a:p>
            <a:r>
              <a:rPr lang="en-US" sz="1600" dirty="0">
                <a:latin typeface="Arial" pitchFamily="34" charset="0"/>
                <a:ea typeface="Tahoma" pitchFamily="34" charset="0"/>
                <a:cs typeface="Tahoma" pitchFamily="34" charset="0"/>
              </a:rPr>
              <a:t>Use this to find h#</a:t>
            </a:r>
            <a:r>
              <a:rPr lang="en-US" sz="1600" baseline="-25000" dirty="0">
                <a:latin typeface="Arial" pitchFamily="34" charset="0"/>
                <a:ea typeface="Tahoma" pitchFamily="34" charset="0"/>
                <a:cs typeface="Tahoma" pitchFamily="34" charset="0"/>
              </a:rPr>
              <a:t>3</a:t>
            </a:r>
            <a:endParaRPr lang="en-US" sz="2400" dirty="0">
              <a:latin typeface="Arial" pitchFamily="34" charset="0"/>
              <a:ea typeface="Tahoma" pitchFamily="34" charset="0"/>
              <a:cs typeface="Tahoma" pitchFamily="34" charset="0"/>
            </a:endParaRPr>
          </a:p>
        </p:txBody>
      </p:sp>
      <p:cxnSp>
        <p:nvCxnSpPr>
          <p:cNvPr id="12" name="Straight Arrow Connector 11">
            <a:extLst>
              <a:ext uri="{FF2B5EF4-FFF2-40B4-BE49-F238E27FC236}">
                <a16:creationId xmlns:a16="http://schemas.microsoft.com/office/drawing/2014/main" id="{FE9E4DB1-1D4E-D658-7883-072AB6562D68}"/>
              </a:ext>
            </a:extLst>
          </p:cNvPr>
          <p:cNvCxnSpPr>
            <a:cxnSpLocks/>
          </p:cNvCxnSpPr>
          <p:nvPr/>
        </p:nvCxnSpPr>
        <p:spPr>
          <a:xfrm flipV="1">
            <a:off x="5653847" y="2776115"/>
            <a:ext cx="299130" cy="114948"/>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2FDF0F07-6B57-4C4B-0689-D6BA7E37D4AC}"/>
              </a:ext>
            </a:extLst>
          </p:cNvPr>
          <p:cNvSpPr/>
          <p:nvPr/>
        </p:nvSpPr>
        <p:spPr>
          <a:xfrm>
            <a:off x="5952977" y="3826413"/>
            <a:ext cx="2344308" cy="869714"/>
          </a:xfrm>
          <a:prstGeom prst="ellipse">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A8ACBC9E-1325-12DC-AFF9-D4B9B7C4D6B3}"/>
              </a:ext>
            </a:extLst>
          </p:cNvPr>
          <p:cNvSpPr txBox="1"/>
          <p:nvPr/>
        </p:nvSpPr>
        <p:spPr>
          <a:xfrm>
            <a:off x="4722676" y="4180235"/>
            <a:ext cx="1144153" cy="584775"/>
          </a:xfrm>
          <a:prstGeom prst="rect">
            <a:avLst/>
          </a:prstGeom>
          <a:noFill/>
        </p:spPr>
        <p:txBody>
          <a:bodyPr wrap="square" rtlCol="0">
            <a:spAutoFit/>
          </a:bodyPr>
          <a:lstStyle/>
          <a:p>
            <a:r>
              <a:rPr lang="en-US" sz="1600" dirty="0">
                <a:latin typeface="Arial" pitchFamily="34" charset="0"/>
                <a:ea typeface="Tahoma" pitchFamily="34" charset="0"/>
                <a:cs typeface="Tahoma" pitchFamily="34" charset="0"/>
              </a:rPr>
              <a:t>Use this </a:t>
            </a:r>
          </a:p>
          <a:p>
            <a:r>
              <a:rPr lang="en-US" sz="1600" dirty="0">
                <a:latin typeface="Arial" pitchFamily="34" charset="0"/>
                <a:ea typeface="Tahoma" pitchFamily="34" charset="0"/>
                <a:cs typeface="Tahoma" pitchFamily="34" charset="0"/>
              </a:rPr>
              <a:t>to find </a:t>
            </a:r>
            <a:r>
              <a:rPr lang="el-GR" sz="1600" dirty="0">
                <a:latin typeface="Arial" pitchFamily="34" charset="0"/>
                <a:ea typeface="Tahoma" pitchFamily="34" charset="0"/>
                <a:cs typeface="Tahoma" pitchFamily="34" charset="0"/>
              </a:rPr>
              <a:t>ω</a:t>
            </a:r>
            <a:r>
              <a:rPr lang="en-US" sz="1600" baseline="-25000" dirty="0">
                <a:latin typeface="Arial" pitchFamily="34" charset="0"/>
                <a:ea typeface="Tahoma" pitchFamily="34" charset="0"/>
                <a:cs typeface="Tahoma" pitchFamily="34" charset="0"/>
              </a:rPr>
              <a:t>3</a:t>
            </a:r>
            <a:endParaRPr lang="en-US" sz="2400" dirty="0">
              <a:latin typeface="Arial" pitchFamily="34" charset="0"/>
              <a:ea typeface="Tahoma" pitchFamily="34" charset="0"/>
              <a:cs typeface="Tahoma" pitchFamily="34" charset="0"/>
            </a:endParaRPr>
          </a:p>
        </p:txBody>
      </p:sp>
      <p:cxnSp>
        <p:nvCxnSpPr>
          <p:cNvPr id="20" name="Straight Arrow Connector 19">
            <a:extLst>
              <a:ext uri="{FF2B5EF4-FFF2-40B4-BE49-F238E27FC236}">
                <a16:creationId xmlns:a16="http://schemas.microsoft.com/office/drawing/2014/main" id="{3E2CEB5E-DA7D-B167-6C9A-06A8DCC4180F}"/>
              </a:ext>
            </a:extLst>
          </p:cNvPr>
          <p:cNvCxnSpPr>
            <a:cxnSpLocks/>
          </p:cNvCxnSpPr>
          <p:nvPr/>
        </p:nvCxnSpPr>
        <p:spPr>
          <a:xfrm flipV="1">
            <a:off x="5653847" y="4319703"/>
            <a:ext cx="299130" cy="114948"/>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634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500"/>
                                        <p:tgtEl>
                                          <p:spTgt spid="2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p:bldP spid="14" grpId="0" animBg="1"/>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Evaporative Cooling</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9</a:t>
            </a:fld>
            <a:endParaRPr lang="en-US" dirty="0"/>
          </a:p>
        </p:txBody>
      </p:sp>
      <p:cxnSp>
        <p:nvCxnSpPr>
          <p:cNvPr id="10" name="Straight Connector 9"/>
          <p:cNvCxnSpPr/>
          <p:nvPr/>
        </p:nvCxnSpPr>
        <p:spPr>
          <a:xfrm>
            <a:off x="2816401" y="1455995"/>
            <a:ext cx="14785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816401" y="2608145"/>
            <a:ext cx="14785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502631" y="2032070"/>
            <a:ext cx="65288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7" name="Object 16"/>
          <p:cNvGraphicFramePr>
            <a:graphicFrameLocks noChangeAspect="1"/>
          </p:cNvGraphicFramePr>
          <p:nvPr>
            <p:extLst>
              <p:ext uri="{D42A27DB-BD31-4B8C-83A1-F6EECF244321}">
                <p14:modId xmlns:p14="http://schemas.microsoft.com/office/powerpoint/2010/main" val="4117483972"/>
              </p:ext>
            </p:extLst>
          </p:nvPr>
        </p:nvGraphicFramePr>
        <p:xfrm>
          <a:off x="2540753" y="1750472"/>
          <a:ext cx="111125" cy="204788"/>
        </p:xfrm>
        <a:graphic>
          <a:graphicData uri="http://schemas.openxmlformats.org/presentationml/2006/ole">
            <mc:AlternateContent xmlns:mc="http://schemas.openxmlformats.org/markup-compatibility/2006">
              <mc:Choice xmlns:v="urn:schemas-microsoft-com:vml" Requires="v">
                <p:oleObj name="Equation" r:id="rId3" imgW="88560" imgH="164880" progId="">
                  <p:embed/>
                </p:oleObj>
              </mc:Choice>
              <mc:Fallback>
                <p:oleObj name="Equation" r:id="rId3" imgW="88560" imgH="164880" progId="">
                  <p:embed/>
                  <p:pic>
                    <p:nvPicPr>
                      <p:cNvPr id="0" name="Picture 12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0753" y="1750472"/>
                        <a:ext cx="111125" cy="20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9" name="Straight Connector 18"/>
          <p:cNvCxnSpPr/>
          <p:nvPr/>
        </p:nvCxnSpPr>
        <p:spPr>
          <a:xfrm>
            <a:off x="4072735" y="2032070"/>
            <a:ext cx="65288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3572250" y="2377715"/>
            <a:ext cx="1220" cy="53767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flipV="1">
            <a:off x="3266230" y="2147285"/>
            <a:ext cx="307240" cy="23043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3579570" y="2147285"/>
            <a:ext cx="307240" cy="23043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flipV="1">
            <a:off x="3419850" y="2008905"/>
            <a:ext cx="153620" cy="36881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3572250" y="2008905"/>
            <a:ext cx="153620" cy="36881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3572250" y="1916855"/>
            <a:ext cx="0" cy="46086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26" name="Object 25"/>
          <p:cNvGraphicFramePr>
            <a:graphicFrameLocks noChangeAspect="1"/>
          </p:cNvGraphicFramePr>
          <p:nvPr>
            <p:extLst>
              <p:ext uri="{D42A27DB-BD31-4B8C-83A1-F6EECF244321}">
                <p14:modId xmlns:p14="http://schemas.microsoft.com/office/powerpoint/2010/main" val="3014153962"/>
              </p:ext>
            </p:extLst>
          </p:nvPr>
        </p:nvGraphicFramePr>
        <p:xfrm>
          <a:off x="4341570" y="1763235"/>
          <a:ext cx="158750" cy="206375"/>
        </p:xfrm>
        <a:graphic>
          <a:graphicData uri="http://schemas.openxmlformats.org/presentationml/2006/ole">
            <mc:AlternateContent xmlns:mc="http://schemas.openxmlformats.org/markup-compatibility/2006">
              <mc:Choice xmlns:v="urn:schemas-microsoft-com:vml" Requires="v">
                <p:oleObj name="Equation" r:id="rId5" imgW="126720" imgH="164880" progId="">
                  <p:embed/>
                </p:oleObj>
              </mc:Choice>
              <mc:Fallback>
                <p:oleObj name="Equation" r:id="rId5" imgW="126720" imgH="164880" progId="">
                  <p:embed/>
                  <p:pic>
                    <p:nvPicPr>
                      <p:cNvPr id="0" name="Picture 124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41570" y="1763235"/>
                        <a:ext cx="158750" cy="206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 name="Object 26"/>
          <p:cNvGraphicFramePr>
            <a:graphicFrameLocks noChangeAspect="1"/>
          </p:cNvGraphicFramePr>
          <p:nvPr>
            <p:extLst>
              <p:ext uri="{D42A27DB-BD31-4B8C-83A1-F6EECF244321}">
                <p14:modId xmlns:p14="http://schemas.microsoft.com/office/powerpoint/2010/main" val="3897205997"/>
              </p:ext>
            </p:extLst>
          </p:nvPr>
        </p:nvGraphicFramePr>
        <p:xfrm>
          <a:off x="3009036" y="2800170"/>
          <a:ext cx="492125" cy="206375"/>
        </p:xfrm>
        <a:graphic>
          <a:graphicData uri="http://schemas.openxmlformats.org/presentationml/2006/ole">
            <mc:AlternateContent xmlns:mc="http://schemas.openxmlformats.org/markup-compatibility/2006">
              <mc:Choice xmlns:v="urn:schemas-microsoft-com:vml" Requires="v">
                <p:oleObj name="Equation" r:id="rId7" imgW="393480" imgH="164880" progId="">
                  <p:embed/>
                </p:oleObj>
              </mc:Choice>
              <mc:Fallback>
                <p:oleObj name="Equation" r:id="rId7" imgW="393480" imgH="164880" progId="">
                  <p:embed/>
                  <p:pic>
                    <p:nvPicPr>
                      <p:cNvPr id="0" name="Picture 124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09036" y="2800170"/>
                        <a:ext cx="492125" cy="206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5" name="Group 34"/>
          <p:cNvGrpSpPr>
            <a:grpSpLocks noChangeAspect="1"/>
          </p:cNvGrpSpPr>
          <p:nvPr/>
        </p:nvGrpSpPr>
        <p:grpSpPr>
          <a:xfrm>
            <a:off x="144420" y="3271485"/>
            <a:ext cx="4384674" cy="2469476"/>
            <a:chOff x="270640" y="3387031"/>
            <a:chExt cx="4384674" cy="2469476"/>
          </a:xfrm>
        </p:grpSpPr>
        <p:cxnSp>
          <p:nvCxnSpPr>
            <p:cNvPr id="36" name="Straight Connector 35"/>
            <p:cNvCxnSpPr/>
            <p:nvPr/>
          </p:nvCxnSpPr>
          <p:spPr>
            <a:xfrm>
              <a:off x="270640" y="5307735"/>
              <a:ext cx="76810" cy="54877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47450" y="5856507"/>
              <a:ext cx="4307864"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4655314" y="3387031"/>
              <a:ext cx="0" cy="2469476"/>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2530727" y="3387031"/>
              <a:ext cx="212458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40" name="Freeform 39"/>
            <p:cNvSpPr/>
            <p:nvPr/>
          </p:nvSpPr>
          <p:spPr>
            <a:xfrm>
              <a:off x="270640" y="3390676"/>
              <a:ext cx="2260087" cy="1917059"/>
            </a:xfrm>
            <a:custGeom>
              <a:avLst/>
              <a:gdLst>
                <a:gd name="connsiteX0" fmla="*/ 0 w 3071673"/>
                <a:gd name="connsiteY0" fmla="*/ 2689934 h 2689934"/>
                <a:gd name="connsiteX1" fmla="*/ 1953087 w 3071673"/>
                <a:gd name="connsiteY1" fmla="*/ 1766656 h 2689934"/>
                <a:gd name="connsiteX2" fmla="*/ 3071673 w 3071673"/>
                <a:gd name="connsiteY2" fmla="*/ 0 h 2689934"/>
              </a:gdLst>
              <a:ahLst/>
              <a:cxnLst>
                <a:cxn ang="0">
                  <a:pos x="connsiteX0" y="connsiteY0"/>
                </a:cxn>
                <a:cxn ang="0">
                  <a:pos x="connsiteX1" y="connsiteY1"/>
                </a:cxn>
                <a:cxn ang="0">
                  <a:pos x="connsiteX2" y="connsiteY2"/>
                </a:cxn>
              </a:cxnLst>
              <a:rect l="l" t="t" r="r" b="b"/>
              <a:pathLst>
                <a:path w="3071673" h="2689934">
                  <a:moveTo>
                    <a:pt x="0" y="2689934"/>
                  </a:moveTo>
                  <a:cubicBezTo>
                    <a:pt x="720571" y="2452456"/>
                    <a:pt x="1441142" y="2214978"/>
                    <a:pt x="1953087" y="1766656"/>
                  </a:cubicBezTo>
                  <a:cubicBezTo>
                    <a:pt x="2465033" y="1318334"/>
                    <a:pt x="2768353" y="659167"/>
                    <a:pt x="3071673" y="0"/>
                  </a:cubicBezTo>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Oval 40"/>
          <p:cNvSpPr/>
          <p:nvPr/>
        </p:nvSpPr>
        <p:spPr>
          <a:xfrm>
            <a:off x="2619662" y="4012056"/>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138343" y="4720960"/>
            <a:ext cx="76810" cy="76810"/>
          </a:xfrm>
          <a:prstGeom prst="ellipse">
            <a:avLst/>
          </a:prstGeom>
          <a:solidFill>
            <a:schemeClr val="tx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p:cNvCxnSpPr/>
          <p:nvPr/>
        </p:nvCxnSpPr>
        <p:spPr>
          <a:xfrm flipH="1" flipV="1">
            <a:off x="2676978" y="4081436"/>
            <a:ext cx="500941" cy="692204"/>
          </a:xfrm>
          <a:prstGeom prst="line">
            <a:avLst/>
          </a:prstGeom>
          <a:ln w="127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176748" y="4567340"/>
            <a:ext cx="0" cy="131958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aphicFrame>
        <p:nvGraphicFramePr>
          <p:cNvPr id="47" name="Object 46"/>
          <p:cNvGraphicFramePr>
            <a:graphicFrameLocks noChangeAspect="1"/>
          </p:cNvGraphicFramePr>
          <p:nvPr>
            <p:extLst>
              <p:ext uri="{D42A27DB-BD31-4B8C-83A1-F6EECF244321}">
                <p14:modId xmlns:p14="http://schemas.microsoft.com/office/powerpoint/2010/main" val="469049622"/>
              </p:ext>
            </p:extLst>
          </p:nvPr>
        </p:nvGraphicFramePr>
        <p:xfrm>
          <a:off x="3100388" y="5886450"/>
          <a:ext cx="174625" cy="285750"/>
        </p:xfrm>
        <a:graphic>
          <a:graphicData uri="http://schemas.openxmlformats.org/presentationml/2006/ole">
            <mc:AlternateContent xmlns:mc="http://schemas.openxmlformats.org/markup-compatibility/2006">
              <mc:Choice xmlns:v="urn:schemas-microsoft-com:vml" Requires="v">
                <p:oleObj name="Equation" r:id="rId9" imgW="139680" imgH="228600" progId="">
                  <p:embed/>
                </p:oleObj>
              </mc:Choice>
              <mc:Fallback>
                <p:oleObj name="Equation" r:id="rId9" imgW="139680" imgH="228600" progId="">
                  <p:embed/>
                  <p:pic>
                    <p:nvPicPr>
                      <p:cNvPr id="0" name="Picture 124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00388" y="5886450"/>
                        <a:ext cx="174625"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 name="Freeform 48"/>
          <p:cNvSpPr/>
          <p:nvPr/>
        </p:nvSpPr>
        <p:spPr>
          <a:xfrm>
            <a:off x="872448" y="4067161"/>
            <a:ext cx="2983793" cy="1572658"/>
          </a:xfrm>
          <a:custGeom>
            <a:avLst/>
            <a:gdLst>
              <a:gd name="connsiteX0" fmla="*/ 0 w 2581275"/>
              <a:gd name="connsiteY0" fmla="*/ 1685925 h 1685925"/>
              <a:gd name="connsiteX1" fmla="*/ 1471613 w 2581275"/>
              <a:gd name="connsiteY1" fmla="*/ 1204912 h 1685925"/>
              <a:gd name="connsiteX2" fmla="*/ 2581275 w 2581275"/>
              <a:gd name="connsiteY2" fmla="*/ 0 h 1685925"/>
            </a:gdLst>
            <a:ahLst/>
            <a:cxnLst>
              <a:cxn ang="0">
                <a:pos x="connsiteX0" y="connsiteY0"/>
              </a:cxn>
              <a:cxn ang="0">
                <a:pos x="connsiteX1" y="connsiteY1"/>
              </a:cxn>
              <a:cxn ang="0">
                <a:pos x="connsiteX2" y="connsiteY2"/>
              </a:cxn>
            </a:cxnLst>
            <a:rect l="l" t="t" r="r" b="b"/>
            <a:pathLst>
              <a:path w="2581275" h="1685925">
                <a:moveTo>
                  <a:pt x="0" y="1685925"/>
                </a:moveTo>
                <a:cubicBezTo>
                  <a:pt x="520700" y="1585912"/>
                  <a:pt x="1041401" y="1485899"/>
                  <a:pt x="1471613" y="1204912"/>
                </a:cubicBezTo>
                <a:cubicBezTo>
                  <a:pt x="1901825" y="923925"/>
                  <a:pt x="2241550" y="461962"/>
                  <a:pt x="2581275" y="0"/>
                </a:cubicBezTo>
              </a:path>
            </a:pathLst>
          </a:custGeom>
          <a:noFill/>
          <a:ln w="9525">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1" name="Object 50"/>
          <p:cNvGraphicFramePr>
            <a:graphicFrameLocks noChangeAspect="1"/>
          </p:cNvGraphicFramePr>
          <p:nvPr>
            <p:extLst>
              <p:ext uri="{D42A27DB-BD31-4B8C-83A1-F6EECF244321}">
                <p14:modId xmlns:p14="http://schemas.microsoft.com/office/powerpoint/2010/main" val="891715334"/>
              </p:ext>
            </p:extLst>
          </p:nvPr>
        </p:nvGraphicFramePr>
        <p:xfrm>
          <a:off x="3649866" y="4249400"/>
          <a:ext cx="206375" cy="301625"/>
        </p:xfrm>
        <a:graphic>
          <a:graphicData uri="http://schemas.openxmlformats.org/presentationml/2006/ole">
            <mc:AlternateContent xmlns:mc="http://schemas.openxmlformats.org/markup-compatibility/2006">
              <mc:Choice xmlns:v="urn:schemas-microsoft-com:vml" Requires="v">
                <p:oleObj name="Equation" r:id="rId11" imgW="164880" imgH="241200" progId="">
                  <p:embed/>
                </p:oleObj>
              </mc:Choice>
              <mc:Fallback>
                <p:oleObj name="Equation" r:id="rId11" imgW="164880" imgH="241200" progId="">
                  <p:embed/>
                  <p:pic>
                    <p:nvPicPr>
                      <p:cNvPr id="0" name="Picture 124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49866" y="4249400"/>
                        <a:ext cx="206375"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6" name="Straight Connector 55"/>
          <p:cNvCxnSpPr/>
          <p:nvPr/>
        </p:nvCxnSpPr>
        <p:spPr>
          <a:xfrm>
            <a:off x="3198385" y="4759365"/>
            <a:ext cx="1330709" cy="0"/>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graphicFrame>
        <p:nvGraphicFramePr>
          <p:cNvPr id="58" name="Object 57"/>
          <p:cNvGraphicFramePr>
            <a:graphicFrameLocks noChangeAspect="1"/>
          </p:cNvGraphicFramePr>
          <p:nvPr>
            <p:extLst>
              <p:ext uri="{D42A27DB-BD31-4B8C-83A1-F6EECF244321}">
                <p14:modId xmlns:p14="http://schemas.microsoft.com/office/powerpoint/2010/main" val="2327420022"/>
              </p:ext>
            </p:extLst>
          </p:nvPr>
        </p:nvGraphicFramePr>
        <p:xfrm>
          <a:off x="2927448" y="4650301"/>
          <a:ext cx="111125" cy="204787"/>
        </p:xfrm>
        <a:graphic>
          <a:graphicData uri="http://schemas.openxmlformats.org/presentationml/2006/ole">
            <mc:AlternateContent xmlns:mc="http://schemas.openxmlformats.org/markup-compatibility/2006">
              <mc:Choice xmlns:v="urn:schemas-microsoft-com:vml" Requires="v">
                <p:oleObj name="Equation" r:id="rId13" imgW="88560" imgH="164880" progId="">
                  <p:embed/>
                </p:oleObj>
              </mc:Choice>
              <mc:Fallback>
                <p:oleObj name="Equation" r:id="rId13" imgW="88560" imgH="164880" progId="">
                  <p:embed/>
                  <p:pic>
                    <p:nvPicPr>
                      <p:cNvPr id="0" name="Picture 124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927448" y="4650301"/>
                        <a:ext cx="111125" cy="204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9" name="Object 58"/>
          <p:cNvGraphicFramePr>
            <a:graphicFrameLocks noChangeAspect="1"/>
          </p:cNvGraphicFramePr>
          <p:nvPr>
            <p:extLst>
              <p:ext uri="{D42A27DB-BD31-4B8C-83A1-F6EECF244321}">
                <p14:modId xmlns:p14="http://schemas.microsoft.com/office/powerpoint/2010/main" val="1145952249"/>
              </p:ext>
            </p:extLst>
          </p:nvPr>
        </p:nvGraphicFramePr>
        <p:xfrm>
          <a:off x="4187950" y="4478346"/>
          <a:ext cx="238125" cy="301625"/>
        </p:xfrm>
        <a:graphic>
          <a:graphicData uri="http://schemas.openxmlformats.org/presentationml/2006/ole">
            <mc:AlternateContent xmlns:mc="http://schemas.openxmlformats.org/markup-compatibility/2006">
              <mc:Choice xmlns:v="urn:schemas-microsoft-com:vml" Requires="v">
                <p:oleObj name="Equation" r:id="rId15" imgW="190440" imgH="241200" progId="">
                  <p:embed/>
                </p:oleObj>
              </mc:Choice>
              <mc:Fallback>
                <p:oleObj name="Equation" r:id="rId15" imgW="190440" imgH="241200" progId="">
                  <p:embed/>
                  <p:pic>
                    <p:nvPicPr>
                      <p:cNvPr id="0" name="Picture 124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187950" y="4478346"/>
                        <a:ext cx="238125"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0" name="Rectangle 59"/>
          <p:cNvSpPr/>
          <p:nvPr/>
        </p:nvSpPr>
        <p:spPr>
          <a:xfrm>
            <a:off x="2995727" y="1340780"/>
            <a:ext cx="1196723" cy="1382580"/>
          </a:xfrm>
          <a:prstGeom prst="rect">
            <a:avLst/>
          </a:prstGeom>
          <a:noFill/>
          <a:ln w="9525">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7" name="Object 76"/>
          <p:cNvGraphicFramePr>
            <a:graphicFrameLocks noChangeAspect="1"/>
          </p:cNvGraphicFramePr>
          <p:nvPr>
            <p:extLst>
              <p:ext uri="{D42A27DB-BD31-4B8C-83A1-F6EECF244321}">
                <p14:modId xmlns:p14="http://schemas.microsoft.com/office/powerpoint/2010/main" val="550083067"/>
              </p:ext>
            </p:extLst>
          </p:nvPr>
        </p:nvGraphicFramePr>
        <p:xfrm>
          <a:off x="4913058" y="4733586"/>
          <a:ext cx="3219450" cy="488950"/>
        </p:xfrm>
        <a:graphic>
          <a:graphicData uri="http://schemas.openxmlformats.org/presentationml/2006/ole">
            <mc:AlternateContent xmlns:mc="http://schemas.openxmlformats.org/markup-compatibility/2006">
              <mc:Choice xmlns:v="urn:schemas-microsoft-com:vml" Requires="v">
                <p:oleObj name="Equation" r:id="rId17" imgW="1841400" imgH="279360" progId="">
                  <p:embed/>
                </p:oleObj>
              </mc:Choice>
              <mc:Fallback>
                <p:oleObj name="Equation" r:id="rId17" imgW="1841400" imgH="279360" progId="">
                  <p:embed/>
                  <p:pic>
                    <p:nvPicPr>
                      <p:cNvPr id="0" name="Picture 124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913058" y="4733586"/>
                        <a:ext cx="3219450" cy="488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8" name="Object 77"/>
          <p:cNvGraphicFramePr>
            <a:graphicFrameLocks noChangeAspect="1"/>
          </p:cNvGraphicFramePr>
          <p:nvPr>
            <p:extLst>
              <p:ext uri="{D42A27DB-BD31-4B8C-83A1-F6EECF244321}">
                <p14:modId xmlns:p14="http://schemas.microsoft.com/office/powerpoint/2010/main" val="682568926"/>
              </p:ext>
            </p:extLst>
          </p:nvPr>
        </p:nvGraphicFramePr>
        <p:xfrm>
          <a:off x="5239905" y="1611985"/>
          <a:ext cx="2798763" cy="444500"/>
        </p:xfrm>
        <a:graphic>
          <a:graphicData uri="http://schemas.openxmlformats.org/presentationml/2006/ole">
            <mc:AlternateContent xmlns:mc="http://schemas.openxmlformats.org/markup-compatibility/2006">
              <mc:Choice xmlns:v="urn:schemas-microsoft-com:vml" Requires="v">
                <p:oleObj name="Equation" r:id="rId19" imgW="1600200" imgH="253800" progId="">
                  <p:embed/>
                </p:oleObj>
              </mc:Choice>
              <mc:Fallback>
                <p:oleObj name="Equation" r:id="rId19" imgW="1600200" imgH="253800" progId="">
                  <p:embed/>
                  <p:pic>
                    <p:nvPicPr>
                      <p:cNvPr id="0" name="Picture 1248"/>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239905" y="1611985"/>
                        <a:ext cx="2798763"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9" name="Object 78"/>
          <p:cNvGraphicFramePr>
            <a:graphicFrameLocks noChangeAspect="1"/>
          </p:cNvGraphicFramePr>
          <p:nvPr>
            <p:extLst>
              <p:ext uri="{D42A27DB-BD31-4B8C-83A1-F6EECF244321}">
                <p14:modId xmlns:p14="http://schemas.microsoft.com/office/powerpoint/2010/main" val="3913493164"/>
              </p:ext>
            </p:extLst>
          </p:nvPr>
        </p:nvGraphicFramePr>
        <p:xfrm>
          <a:off x="5263075" y="2410816"/>
          <a:ext cx="3198813" cy="1289050"/>
        </p:xfrm>
        <a:graphic>
          <a:graphicData uri="http://schemas.openxmlformats.org/presentationml/2006/ole">
            <mc:AlternateContent xmlns:mc="http://schemas.openxmlformats.org/markup-compatibility/2006">
              <mc:Choice xmlns:v="urn:schemas-microsoft-com:vml" Requires="v">
                <p:oleObj name="Equation" r:id="rId21" imgW="1828800" imgH="736560" progId="">
                  <p:embed/>
                </p:oleObj>
              </mc:Choice>
              <mc:Fallback>
                <p:oleObj name="Equation" r:id="rId21" imgW="1828800" imgH="736560" progId="">
                  <p:embed/>
                  <p:pic>
                    <p:nvPicPr>
                      <p:cNvPr id="0" name="Picture 1249"/>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263075" y="2410816"/>
                        <a:ext cx="3198813" cy="1289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3566407281"/>
              </p:ext>
            </p:extLst>
          </p:nvPr>
        </p:nvGraphicFramePr>
        <p:xfrm>
          <a:off x="2493000" y="3797300"/>
          <a:ext cx="158750" cy="206375"/>
        </p:xfrm>
        <a:graphic>
          <a:graphicData uri="http://schemas.openxmlformats.org/presentationml/2006/ole">
            <mc:AlternateContent xmlns:mc="http://schemas.openxmlformats.org/markup-compatibility/2006">
              <mc:Choice xmlns:v="urn:schemas-microsoft-com:vml" Requires="v">
                <p:oleObj name="Equation" r:id="rId23" imgW="126720" imgH="164880" progId="">
                  <p:embed/>
                </p:oleObj>
              </mc:Choice>
              <mc:Fallback>
                <p:oleObj name="Equation" r:id="rId23" imgW="126720" imgH="164880" progId="">
                  <p:embed/>
                  <p:pic>
                    <p:nvPicPr>
                      <p:cNvPr id="0" name="Picture 1250"/>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493000" y="3797300"/>
                        <a:ext cx="158750" cy="206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 name="Freeform 45"/>
          <p:cNvSpPr/>
          <p:nvPr/>
        </p:nvSpPr>
        <p:spPr>
          <a:xfrm>
            <a:off x="399295" y="3388363"/>
            <a:ext cx="2701093" cy="2078350"/>
          </a:xfrm>
          <a:custGeom>
            <a:avLst/>
            <a:gdLst>
              <a:gd name="connsiteX0" fmla="*/ 0 w 2581275"/>
              <a:gd name="connsiteY0" fmla="*/ 1685925 h 1685925"/>
              <a:gd name="connsiteX1" fmla="*/ 1471613 w 2581275"/>
              <a:gd name="connsiteY1" fmla="*/ 1204912 h 1685925"/>
              <a:gd name="connsiteX2" fmla="*/ 2581275 w 2581275"/>
              <a:gd name="connsiteY2" fmla="*/ 0 h 1685925"/>
            </a:gdLst>
            <a:ahLst/>
            <a:cxnLst>
              <a:cxn ang="0">
                <a:pos x="connsiteX0" y="connsiteY0"/>
              </a:cxn>
              <a:cxn ang="0">
                <a:pos x="connsiteX1" y="connsiteY1"/>
              </a:cxn>
              <a:cxn ang="0">
                <a:pos x="connsiteX2" y="connsiteY2"/>
              </a:cxn>
            </a:cxnLst>
            <a:rect l="l" t="t" r="r" b="b"/>
            <a:pathLst>
              <a:path w="2581275" h="1685925">
                <a:moveTo>
                  <a:pt x="0" y="1685925"/>
                </a:moveTo>
                <a:cubicBezTo>
                  <a:pt x="520700" y="1585912"/>
                  <a:pt x="1041401" y="1485899"/>
                  <a:pt x="1471613" y="1204912"/>
                </a:cubicBezTo>
                <a:cubicBezTo>
                  <a:pt x="1901825" y="923925"/>
                  <a:pt x="2241550" y="461962"/>
                  <a:pt x="2581275" y="0"/>
                </a:cubicBezTo>
              </a:path>
            </a:pathLst>
          </a:custGeom>
          <a:noFill/>
          <a:ln w="9525">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810068545"/>
              </p:ext>
            </p:extLst>
          </p:nvPr>
        </p:nvGraphicFramePr>
        <p:xfrm>
          <a:off x="3138488" y="3368675"/>
          <a:ext cx="222250" cy="301625"/>
        </p:xfrm>
        <a:graphic>
          <a:graphicData uri="http://schemas.openxmlformats.org/presentationml/2006/ole">
            <mc:AlternateContent xmlns:mc="http://schemas.openxmlformats.org/markup-compatibility/2006">
              <mc:Choice xmlns:v="urn:schemas-microsoft-com:vml" Requires="v">
                <p:oleObj name="Equation" r:id="rId25" imgW="177480" imgH="241200" progId="">
                  <p:embed/>
                </p:oleObj>
              </mc:Choice>
              <mc:Fallback>
                <p:oleObj name="Equation" r:id="rId25" imgW="177480" imgH="241200" progId="">
                  <p:embed/>
                  <p:pic>
                    <p:nvPicPr>
                      <p:cNvPr id="0" name="Picture 1251"/>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138488" y="3368675"/>
                        <a:ext cx="22225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8" name="Straight Connector 47"/>
          <p:cNvCxnSpPr/>
          <p:nvPr/>
        </p:nvCxnSpPr>
        <p:spPr>
          <a:xfrm>
            <a:off x="2704152" y="4050461"/>
            <a:ext cx="1824942" cy="0"/>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graphicFrame>
        <p:nvGraphicFramePr>
          <p:cNvPr id="7" name="Object 6"/>
          <p:cNvGraphicFramePr>
            <a:graphicFrameLocks noChangeAspect="1"/>
          </p:cNvGraphicFramePr>
          <p:nvPr>
            <p:extLst>
              <p:ext uri="{D42A27DB-BD31-4B8C-83A1-F6EECF244321}">
                <p14:modId xmlns:p14="http://schemas.microsoft.com/office/powerpoint/2010/main" val="1268600788"/>
              </p:ext>
            </p:extLst>
          </p:nvPr>
        </p:nvGraphicFramePr>
        <p:xfrm>
          <a:off x="4172075" y="3774645"/>
          <a:ext cx="254000" cy="301625"/>
        </p:xfrm>
        <a:graphic>
          <a:graphicData uri="http://schemas.openxmlformats.org/presentationml/2006/ole">
            <mc:AlternateContent xmlns:mc="http://schemas.openxmlformats.org/markup-compatibility/2006">
              <mc:Choice xmlns:v="urn:schemas-microsoft-com:vml" Requires="v">
                <p:oleObj name="Equation" r:id="rId27" imgW="203040" imgH="241200" progId="">
                  <p:embed/>
                </p:oleObj>
              </mc:Choice>
              <mc:Fallback>
                <p:oleObj name="Equation" r:id="rId27" imgW="203040" imgH="241200" progId="">
                  <p:embed/>
                  <p:pic>
                    <p:nvPicPr>
                      <p:cNvPr id="0" name="Picture 1252"/>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172075" y="3774645"/>
                        <a:ext cx="25400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2" name="Straight Connector 51"/>
          <p:cNvCxnSpPr/>
          <p:nvPr/>
        </p:nvCxnSpPr>
        <p:spPr>
          <a:xfrm>
            <a:off x="2656251" y="3907550"/>
            <a:ext cx="0" cy="19789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graphicFrame>
        <p:nvGraphicFramePr>
          <p:cNvPr id="9" name="Object 8"/>
          <p:cNvGraphicFramePr>
            <a:graphicFrameLocks noChangeAspect="1"/>
          </p:cNvGraphicFramePr>
          <p:nvPr>
            <p:extLst>
              <p:ext uri="{D42A27DB-BD31-4B8C-83A1-F6EECF244321}">
                <p14:modId xmlns:p14="http://schemas.microsoft.com/office/powerpoint/2010/main" val="3742404997"/>
              </p:ext>
            </p:extLst>
          </p:nvPr>
        </p:nvGraphicFramePr>
        <p:xfrm>
          <a:off x="2559050" y="5895975"/>
          <a:ext cx="206375" cy="285750"/>
        </p:xfrm>
        <a:graphic>
          <a:graphicData uri="http://schemas.openxmlformats.org/presentationml/2006/ole">
            <mc:AlternateContent xmlns:mc="http://schemas.openxmlformats.org/markup-compatibility/2006">
              <mc:Choice xmlns:v="urn:schemas-microsoft-com:vml" Requires="v">
                <p:oleObj name="Equation" r:id="rId29" imgW="164880" imgH="228600" progId="">
                  <p:embed/>
                </p:oleObj>
              </mc:Choice>
              <mc:Fallback>
                <p:oleObj name="Equation" r:id="rId29" imgW="164880" imgH="228600" progId="">
                  <p:embed/>
                  <p:pic>
                    <p:nvPicPr>
                      <p:cNvPr id="0" name="Picture 1253"/>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2559050" y="5895975"/>
                        <a:ext cx="206375"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1"/>
          <p:cNvSpPr txBox="1"/>
          <p:nvPr/>
        </p:nvSpPr>
        <p:spPr>
          <a:xfrm>
            <a:off x="201486" y="1195193"/>
            <a:ext cx="2224335" cy="1754326"/>
          </a:xfrm>
          <a:prstGeom prst="rect">
            <a:avLst/>
          </a:prstGeom>
          <a:noFill/>
        </p:spPr>
        <p:txBody>
          <a:bodyPr wrap="square" rtlCol="0">
            <a:spAutoFit/>
          </a:bodyPr>
          <a:lstStyle/>
          <a:p>
            <a:r>
              <a:rPr lang="en-US" dirty="0">
                <a:latin typeface="Arial" pitchFamily="34" charset="0"/>
                <a:ea typeface="Tahoma" pitchFamily="34" charset="0"/>
                <a:cs typeface="Tahoma" pitchFamily="34" charset="0"/>
              </a:rPr>
              <a:t>This is the adiabatic humidification process when the water used for humidification is colder than T</a:t>
            </a:r>
            <a:r>
              <a:rPr lang="en-US" baseline="-25000" dirty="0">
                <a:latin typeface="Arial" pitchFamily="34" charset="0"/>
                <a:ea typeface="Tahoma" pitchFamily="34" charset="0"/>
                <a:cs typeface="Tahoma" pitchFamily="34" charset="0"/>
              </a:rPr>
              <a:t>1</a:t>
            </a:r>
          </a:p>
        </p:txBody>
      </p:sp>
      <p:sp>
        <p:nvSpPr>
          <p:cNvPr id="13" name="TextBox 12"/>
          <p:cNvSpPr txBox="1"/>
          <p:nvPr/>
        </p:nvSpPr>
        <p:spPr>
          <a:xfrm>
            <a:off x="4780838" y="5317363"/>
            <a:ext cx="4109336" cy="954107"/>
          </a:xfrm>
          <a:prstGeom prst="rect">
            <a:avLst/>
          </a:prstGeom>
          <a:noFill/>
        </p:spPr>
        <p:txBody>
          <a:bodyPr wrap="square" rtlCol="0">
            <a:spAutoFit/>
          </a:bodyPr>
          <a:lstStyle/>
          <a:p>
            <a:r>
              <a:rPr lang="en-US" sz="1400" dirty="0">
                <a:latin typeface="Arial" pitchFamily="34" charset="0"/>
                <a:ea typeface="Tahoma" pitchFamily="34" charset="0"/>
                <a:cs typeface="Tahoma" pitchFamily="34" charset="0"/>
              </a:rPr>
              <a:t>This system works very well in hot, dry climates.  Notice that there can be a significant increase in the humidity levels (both relative humidity and humidity ratio).</a:t>
            </a:r>
          </a:p>
        </p:txBody>
      </p:sp>
      <p:sp>
        <p:nvSpPr>
          <p:cNvPr id="50" name="TextBox 49">
            <a:extLst>
              <a:ext uri="{FF2B5EF4-FFF2-40B4-BE49-F238E27FC236}">
                <a16:creationId xmlns:a16="http://schemas.microsoft.com/office/drawing/2014/main" id="{1D6DA613-FEF9-4015-8C69-5AD7829F61E2}"/>
              </a:ext>
            </a:extLst>
          </p:cNvPr>
          <p:cNvSpPr txBox="1"/>
          <p:nvPr/>
        </p:nvSpPr>
        <p:spPr>
          <a:xfrm>
            <a:off x="5218756" y="1170222"/>
            <a:ext cx="3737957" cy="461665"/>
          </a:xfrm>
          <a:prstGeom prst="rect">
            <a:avLst/>
          </a:prstGeom>
          <a:noFill/>
        </p:spPr>
        <p:txBody>
          <a:bodyPr wrap="square" rtlCol="0">
            <a:spAutoFit/>
          </a:bodyPr>
          <a:lstStyle/>
          <a:p>
            <a:r>
              <a:rPr lang="en-US" sz="2400" dirty="0">
                <a:latin typeface="Arial" pitchFamily="34" charset="0"/>
                <a:ea typeface="Tahoma" pitchFamily="34" charset="0"/>
                <a:cs typeface="Tahoma" pitchFamily="34" charset="0"/>
              </a:rPr>
              <a:t>First Law</a:t>
            </a:r>
          </a:p>
        </p:txBody>
      </p:sp>
      <p:sp>
        <p:nvSpPr>
          <p:cNvPr id="53" name="TextBox 52">
            <a:extLst>
              <a:ext uri="{FF2B5EF4-FFF2-40B4-BE49-F238E27FC236}">
                <a16:creationId xmlns:a16="http://schemas.microsoft.com/office/drawing/2014/main" id="{3F89C4FB-F2FC-4DC9-AE00-34644CEF2D70}"/>
              </a:ext>
            </a:extLst>
          </p:cNvPr>
          <p:cNvSpPr txBox="1"/>
          <p:nvPr/>
        </p:nvSpPr>
        <p:spPr>
          <a:xfrm>
            <a:off x="5218756" y="2039247"/>
            <a:ext cx="2486643" cy="461665"/>
          </a:xfrm>
          <a:prstGeom prst="rect">
            <a:avLst/>
          </a:prstGeom>
          <a:noFill/>
        </p:spPr>
        <p:txBody>
          <a:bodyPr wrap="square" rtlCol="0">
            <a:spAutoFit/>
          </a:bodyPr>
          <a:lstStyle/>
          <a:p>
            <a:r>
              <a:rPr lang="en-US" sz="2400" dirty="0">
                <a:latin typeface="Arial" pitchFamily="34" charset="0"/>
                <a:ea typeface="Tahoma" pitchFamily="34" charset="0"/>
                <a:cs typeface="Tahoma" pitchFamily="34" charset="0"/>
              </a:rPr>
              <a:t>Continuity</a:t>
            </a:r>
          </a:p>
        </p:txBody>
      </p:sp>
      <p:sp>
        <p:nvSpPr>
          <p:cNvPr id="5" name="Rectangle 4">
            <a:extLst>
              <a:ext uri="{FF2B5EF4-FFF2-40B4-BE49-F238E27FC236}">
                <a16:creationId xmlns:a16="http://schemas.microsoft.com/office/drawing/2014/main" id="{D073AD90-258F-4A18-B835-CEB8C5FC500E}"/>
              </a:ext>
            </a:extLst>
          </p:cNvPr>
          <p:cNvSpPr/>
          <p:nvPr/>
        </p:nvSpPr>
        <p:spPr>
          <a:xfrm>
            <a:off x="4840835" y="4643184"/>
            <a:ext cx="3387355" cy="618530"/>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8345A817-5CAC-EC9F-A39E-A992943873A1}"/>
              </a:ext>
            </a:extLst>
          </p:cNvPr>
          <p:cNvSpPr txBox="1"/>
          <p:nvPr/>
        </p:nvSpPr>
        <p:spPr>
          <a:xfrm>
            <a:off x="4714478" y="4067161"/>
            <a:ext cx="2486643" cy="461665"/>
          </a:xfrm>
          <a:prstGeom prst="rect">
            <a:avLst/>
          </a:prstGeom>
          <a:noFill/>
        </p:spPr>
        <p:txBody>
          <a:bodyPr wrap="square" rtlCol="0">
            <a:spAutoFit/>
          </a:bodyPr>
          <a:lstStyle/>
          <a:p>
            <a:r>
              <a:rPr lang="en-US" sz="2400" dirty="0">
                <a:latin typeface="Arial" pitchFamily="34" charset="0"/>
                <a:ea typeface="Tahoma" pitchFamily="34" charset="0"/>
                <a:cs typeface="Tahoma" pitchFamily="34" charset="0"/>
              </a:rPr>
              <a:t>Combined</a:t>
            </a:r>
          </a:p>
        </p:txBody>
      </p:sp>
    </p:spTree>
    <p:extLst>
      <p:ext uri="{BB962C8B-B14F-4D97-AF65-F5344CB8AC3E}">
        <p14:creationId xmlns:p14="http://schemas.microsoft.com/office/powerpoint/2010/main" val="487344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fade">
                                      <p:cBhvr>
                                        <p:cTn id="7" dur="500"/>
                                        <p:tgtEl>
                                          <p:spTgt spid="7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Balmer Thermodynamics">
      <a:dk1>
        <a:srgbClr val="000000"/>
      </a:dk1>
      <a:lt1>
        <a:srgbClr val="FFFFFF"/>
      </a:lt1>
      <a:dk2>
        <a:srgbClr val="BFBFBF"/>
      </a:dk2>
      <a:lt2>
        <a:srgbClr val="FFFFFF"/>
      </a:lt2>
      <a:accent1>
        <a:srgbClr val="000000"/>
      </a:accent1>
      <a:accent2>
        <a:srgbClr val="B18E5F"/>
      </a:accent2>
      <a:accent3>
        <a:srgbClr val="CDC9C8"/>
      </a:accent3>
      <a:accent4>
        <a:srgbClr val="076797"/>
      </a:accent4>
      <a:accent5>
        <a:srgbClr val="D20000"/>
      </a:accent5>
      <a:accent6>
        <a:srgbClr val="57797B"/>
      </a:accent6>
      <a:hlink>
        <a:srgbClr val="635476"/>
      </a:hlink>
      <a:folHlink>
        <a:srgbClr val="8F49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sz="2400" dirty="0" smtClean="0">
            <a:latin typeface="Arial" pitchFamily="34" charset="0"/>
            <a:ea typeface="Tahoma" pitchFamily="34" charset="0"/>
            <a:cs typeface="Tahoma"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10075</TotalTime>
  <Words>520</Words>
  <Application>Microsoft Office PowerPoint</Application>
  <PresentationFormat>On-screen Show (4:3)</PresentationFormat>
  <Paragraphs>97</Paragraphs>
  <Slides>17</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Book Antiqua</vt:lpstr>
      <vt:lpstr>Calibri</vt:lpstr>
      <vt:lpstr>Symbol</vt:lpstr>
      <vt:lpstr>Tahoma</vt:lpstr>
      <vt:lpstr>Office Theme</vt:lpstr>
      <vt:lpstr>Equation</vt:lpstr>
      <vt:lpstr>Lecture 35</vt:lpstr>
      <vt:lpstr>The Five HVAC Processes</vt:lpstr>
      <vt:lpstr>1a. Heating Without Humidification</vt:lpstr>
      <vt:lpstr>1b. Heating With Humidification</vt:lpstr>
      <vt:lpstr>2. Adiabatic Humidification</vt:lpstr>
      <vt:lpstr>3a. Cooling Without Dehumidification</vt:lpstr>
      <vt:lpstr>3b. Cooling With Dehumidification</vt:lpstr>
      <vt:lpstr>4. Adiabatic Mixing</vt:lpstr>
      <vt:lpstr>5. Evaporative Cooling</vt:lpstr>
      <vt:lpstr>Example</vt:lpstr>
      <vt:lpstr>Example</vt:lpstr>
      <vt:lpstr>Example</vt:lpstr>
      <vt:lpstr>Properties from the Chart and Tables</vt:lpstr>
      <vt:lpstr>Example</vt:lpstr>
      <vt:lpstr>Example</vt:lpstr>
      <vt:lpstr>Example</vt:lpstr>
      <vt:lpstr>Example</vt:lpstr>
    </vt:vector>
  </TitlesOfParts>
  <Company>University of Idaho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SteveP</dc:creator>
  <cp:lastModifiedBy>Cordon, Dan (dcordon@uidaho.edu)</cp:lastModifiedBy>
  <cp:revision>1485</cp:revision>
  <cp:lastPrinted>2012-11-26T15:30:20Z</cp:lastPrinted>
  <dcterms:created xsi:type="dcterms:W3CDTF">2008-11-21T16:06:48Z</dcterms:created>
  <dcterms:modified xsi:type="dcterms:W3CDTF">2023-12-01T19:29:39Z</dcterms:modified>
</cp:coreProperties>
</file>