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7" r:id="rId2"/>
    <p:sldId id="258" r:id="rId3"/>
    <p:sldId id="259" r:id="rId4"/>
    <p:sldId id="257" r:id="rId5"/>
    <p:sldId id="256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EDBA"/>
    <a:srgbClr val="6DE59E"/>
    <a:srgbClr val="27D79C"/>
    <a:srgbClr val="E9EFF7"/>
    <a:srgbClr val="D8E3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588" y="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1FEF6-FBDE-49DA-BE07-84D8F37458F9}" type="datetimeFigureOut">
              <a:rPr lang="en-US" smtClean="0"/>
              <a:pPr/>
              <a:t>12/9/2016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926B23-ADFF-4CBD-BD08-75B402C87F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428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26B23-ADFF-4CBD-BD08-75B402C87F5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4113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26B23-ADFF-4CBD-BD08-75B402C87F5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5437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26B23-ADFF-4CBD-BD08-75B402C87F5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4979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26B23-ADFF-4CBD-BD08-75B402C87F5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719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26B23-ADFF-4CBD-BD08-75B402C87F5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737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26B23-ADFF-4CBD-BD08-75B402C87F5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294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26B23-ADFF-4CBD-BD08-75B402C87F5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242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26B23-ADFF-4CBD-BD08-75B402C87F5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8887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26B23-ADFF-4CBD-BD08-75B402C87F5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8986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26B23-ADFF-4CBD-BD08-75B402C87F5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1434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26B23-ADFF-4CBD-BD08-75B402C87F5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5781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26B23-ADFF-4CBD-BD08-75B402C87F5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552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0C9EA-61BC-4FDE-B39F-FEFD2475C270}" type="datetimeFigureOut">
              <a:rPr lang="en-US" smtClean="0"/>
              <a:pPr/>
              <a:t>12/9/2016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73E0B-F1A2-466C-A92E-7656DB6B57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0C9EA-61BC-4FDE-B39F-FEFD2475C270}" type="datetimeFigureOut">
              <a:rPr lang="en-US" smtClean="0"/>
              <a:pPr/>
              <a:t>12/9/2016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73E0B-F1A2-466C-A92E-7656DB6B57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0C9EA-61BC-4FDE-B39F-FEFD2475C270}" type="datetimeFigureOut">
              <a:rPr lang="en-US" smtClean="0"/>
              <a:pPr/>
              <a:t>12/9/2016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73E0B-F1A2-466C-A92E-7656DB6B57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0C9EA-61BC-4FDE-B39F-FEFD2475C270}" type="datetimeFigureOut">
              <a:rPr lang="en-US" smtClean="0"/>
              <a:pPr/>
              <a:t>12/9/2016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73E0B-F1A2-466C-A92E-7656DB6B57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0C9EA-61BC-4FDE-B39F-FEFD2475C270}" type="datetimeFigureOut">
              <a:rPr lang="en-US" smtClean="0"/>
              <a:pPr/>
              <a:t>12/9/2016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73E0B-F1A2-466C-A92E-7656DB6B57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0C9EA-61BC-4FDE-B39F-FEFD2475C270}" type="datetimeFigureOut">
              <a:rPr lang="en-US" smtClean="0"/>
              <a:pPr/>
              <a:t>12/9/2016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73E0B-F1A2-466C-A92E-7656DB6B57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0C9EA-61BC-4FDE-B39F-FEFD2475C270}" type="datetimeFigureOut">
              <a:rPr lang="en-US" smtClean="0"/>
              <a:pPr/>
              <a:t>12/9/2016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73E0B-F1A2-466C-A92E-7656DB6B57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0C9EA-61BC-4FDE-B39F-FEFD2475C270}" type="datetimeFigureOut">
              <a:rPr lang="en-US" smtClean="0"/>
              <a:pPr/>
              <a:t>12/9/2016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73E0B-F1A2-466C-A92E-7656DB6B57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0C9EA-61BC-4FDE-B39F-FEFD2475C270}" type="datetimeFigureOut">
              <a:rPr lang="en-US" smtClean="0"/>
              <a:pPr/>
              <a:t>12/9/2016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73E0B-F1A2-466C-A92E-7656DB6B57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0C9EA-61BC-4FDE-B39F-FEFD2475C270}" type="datetimeFigureOut">
              <a:rPr lang="en-US" smtClean="0"/>
              <a:pPr/>
              <a:t>12/9/2016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73E0B-F1A2-466C-A92E-7656DB6B57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0C9EA-61BC-4FDE-B39F-FEFD2475C270}" type="datetimeFigureOut">
              <a:rPr lang="en-US" smtClean="0"/>
              <a:pPr/>
              <a:t>12/9/2016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73E0B-F1A2-466C-A92E-7656DB6B57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0C9EA-61BC-4FDE-B39F-FEFD2475C270}" type="datetimeFigureOut">
              <a:rPr lang="en-US" smtClean="0"/>
              <a:pPr/>
              <a:t>12/9/2016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73E0B-F1A2-466C-A92E-7656DB6B57D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616089"/>
            <a:ext cx="7696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latin typeface="Arial Rounded MT Bold" pitchFamily="34" charset="0"/>
              </a:rPr>
              <a:t>The Final </a:t>
            </a:r>
            <a:r>
              <a:rPr lang="en-US" sz="4000" dirty="0" smtClean="0">
                <a:latin typeface="Arial Rounded MT Bold" pitchFamily="34" charset="0"/>
              </a:rPr>
              <a:t>Exam for ME </a:t>
            </a:r>
            <a:r>
              <a:rPr lang="en-US" sz="4000" smtClean="0">
                <a:latin typeface="Arial Rounded MT Bold" pitchFamily="34" charset="0"/>
              </a:rPr>
              <a:t>322 </a:t>
            </a:r>
            <a:r>
              <a:rPr lang="en-US" sz="4000" smtClean="0">
                <a:latin typeface="Arial Rounded MT Bold" pitchFamily="34" charset="0"/>
              </a:rPr>
              <a:t>has been posted.</a:t>
            </a:r>
            <a:endParaRPr lang="en-US" sz="4000" dirty="0" smtClean="0">
              <a:latin typeface="Arial Rounded MT Bold" pitchFamily="34" charset="0"/>
            </a:endParaRPr>
          </a:p>
          <a:p>
            <a:pPr algn="ctr"/>
            <a:endParaRPr lang="en-US" sz="4000" dirty="0">
              <a:latin typeface="Arial Rounded MT Bold" pitchFamily="34" charset="0"/>
            </a:endParaRPr>
          </a:p>
          <a:p>
            <a:pPr algn="ctr"/>
            <a:r>
              <a:rPr lang="en-US" sz="4000" dirty="0" smtClean="0">
                <a:latin typeface="Arial Rounded MT Bold" pitchFamily="34" charset="0"/>
              </a:rPr>
              <a:t>What you are about to see are student solutions to real exam problems.</a:t>
            </a:r>
          </a:p>
          <a:p>
            <a:pPr algn="ctr"/>
            <a:endParaRPr lang="en-US" sz="4000" dirty="0">
              <a:latin typeface="Arial Rounded MT Bold" pitchFamily="34" charset="0"/>
            </a:endParaRPr>
          </a:p>
          <a:p>
            <a:pPr algn="ctr"/>
            <a:r>
              <a:rPr lang="en-US" sz="4000" dirty="0" smtClean="0">
                <a:latin typeface="Arial Rounded MT Bold" pitchFamily="34" charset="0"/>
              </a:rPr>
              <a:t>Please do not follow their examples!!!</a:t>
            </a:r>
            <a:endParaRPr lang="en-US" sz="40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70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4841" y="609600"/>
            <a:ext cx="7334759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914400" y="3810000"/>
            <a:ext cx="7391400" cy="2514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28600"/>
            <a:ext cx="5257800" cy="6491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810000" y="3429000"/>
            <a:ext cx="35052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828800" y="3429000"/>
            <a:ext cx="2209800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38600" y="4648200"/>
            <a:ext cx="22860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24600" y="4648200"/>
            <a:ext cx="9906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752600" y="5410200"/>
            <a:ext cx="2286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752600" y="5715000"/>
            <a:ext cx="55626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Science Exam 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H2O is hot water.  CO2 is cold water.</a:t>
            </a:r>
          </a:p>
          <a:p>
            <a:r>
              <a:rPr lang="en-US" dirty="0" smtClean="0"/>
              <a:t>When you smell </a:t>
            </a:r>
            <a:r>
              <a:rPr lang="en-US" dirty="0" smtClean="0"/>
              <a:t>an </a:t>
            </a:r>
            <a:r>
              <a:rPr lang="en-US" dirty="0" smtClean="0"/>
              <a:t>odorless gas, it is probably carbon monoxide</a:t>
            </a:r>
          </a:p>
          <a:p>
            <a:r>
              <a:rPr lang="en-US" dirty="0" smtClean="0"/>
              <a:t>Three kinds of blood vessels are arteries, vanes, and caterpillars</a:t>
            </a:r>
          </a:p>
          <a:p>
            <a:r>
              <a:rPr lang="en-US" dirty="0" smtClean="0"/>
              <a:t>A super-saturated solution is one that holds more than it can hold</a:t>
            </a:r>
          </a:p>
          <a:p>
            <a:r>
              <a:rPr lang="en-US" dirty="0" smtClean="0"/>
              <a:t>Momentum:  What you give a person when they are going away.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826977"/>
            <a:ext cx="6399229" cy="4811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609600"/>
            <a:ext cx="752888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81000" y="2514600"/>
            <a:ext cx="8229600" cy="3581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1165" t="1538" b="3077"/>
          <a:stretch>
            <a:fillRect/>
          </a:stretch>
        </p:blipFill>
        <p:spPr bwMode="auto">
          <a:xfrm>
            <a:off x="1307879" y="838200"/>
            <a:ext cx="6464521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295400" y="2895600"/>
            <a:ext cx="65532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86000" y="4343400"/>
            <a:ext cx="32766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9675" y="171450"/>
            <a:ext cx="6724650" cy="651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114800" y="3505200"/>
            <a:ext cx="3657600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8099" y="1676400"/>
            <a:ext cx="7447701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515699" y="1981200"/>
            <a:ext cx="838200" cy="609600"/>
          </a:xfrm>
          <a:prstGeom prst="rect">
            <a:avLst/>
          </a:prstGeom>
          <a:solidFill>
            <a:srgbClr val="E9EF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38200" y="914400"/>
            <a:ext cx="3387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From a chemistry exam …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43834" y="76200"/>
            <a:ext cx="2623566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609600"/>
            <a:ext cx="6324600" cy="5793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990600" y="3429000"/>
            <a:ext cx="7696200" cy="3200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791200" y="2133600"/>
            <a:ext cx="205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 b="45588"/>
          <a:stretch>
            <a:fillRect/>
          </a:stretch>
        </p:blipFill>
        <p:spPr bwMode="auto">
          <a:xfrm>
            <a:off x="914400" y="533400"/>
            <a:ext cx="733818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609600" y="1676400"/>
            <a:ext cx="7696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09600" y="2057400"/>
            <a:ext cx="76962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9600" y="2590800"/>
            <a:ext cx="76962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111</Words>
  <Application>Microsoft Office PowerPoint</Application>
  <PresentationFormat>On-screen Show (4:3)</PresentationFormat>
  <Paragraphs>24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Real Science Exam Answers</vt:lpstr>
    </vt:vector>
  </TitlesOfParts>
  <Company>University of Idaho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Cordon, Daniel (dcordon@uidaho.edu)</dc:creator>
  <cp:lastModifiedBy>Dan Cordon</cp:lastModifiedBy>
  <cp:revision>16</cp:revision>
  <dcterms:created xsi:type="dcterms:W3CDTF">2009-10-23T18:47:20Z</dcterms:created>
  <dcterms:modified xsi:type="dcterms:W3CDTF">2016-12-09T18:36:34Z</dcterms:modified>
</cp:coreProperties>
</file>