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349" r:id="rId5"/>
    <p:sldId id="346" r:id="rId6"/>
    <p:sldId id="306" r:id="rId7"/>
    <p:sldId id="348" r:id="rId8"/>
    <p:sldId id="347" r:id="rId9"/>
    <p:sldId id="350" r:id="rId10"/>
    <p:sldId id="257" r:id="rId11"/>
    <p:sldId id="345" r:id="rId12"/>
    <p:sldId id="299" r:id="rId13"/>
    <p:sldId id="343" r:id="rId14"/>
    <p:sldId id="262" r:id="rId15"/>
    <p:sldId id="351" r:id="rId16"/>
    <p:sldId id="266" r:id="rId17"/>
    <p:sldId id="269" r:id="rId18"/>
    <p:sldId id="273" r:id="rId19"/>
    <p:sldId id="274" r:id="rId20"/>
    <p:sldId id="352" r:id="rId21"/>
    <p:sldId id="291" r:id="rId22"/>
    <p:sldId id="296"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E89CD-5D6A-4E4B-87F0-30505A3F7A7D}" v="4" dt="2024-02-02T00:16:13.534"/>
    <p1510:client id="{C777DAC1-63F1-4D3E-880E-44F33A51698C}" v="2" dt="2024-02-01T20:22:33.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4" autoAdjust="0"/>
    <p:restoredTop sz="94660"/>
  </p:normalViewPr>
  <p:slideViewPr>
    <p:cSldViewPr snapToGrid="0">
      <p:cViewPr varScale="1">
        <p:scale>
          <a:sx n="74" d="100"/>
          <a:sy n="74" d="100"/>
        </p:scale>
        <p:origin x="54"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ckinson, Kari (kari@uidaho.edu)" userId="27e72302-4994-467e-aa5c-a779a5a91426" providerId="ADAL" clId="{392E89CD-5D6A-4E4B-87F0-30505A3F7A7D}"/>
    <pc:docChg chg="undo custSel modSld">
      <pc:chgData name="Dickinson, Kari (kari@uidaho.edu)" userId="27e72302-4994-467e-aa5c-a779a5a91426" providerId="ADAL" clId="{392E89CD-5D6A-4E4B-87F0-30505A3F7A7D}" dt="2024-02-02T00:23:34.616" v="615" actId="962"/>
      <pc:docMkLst>
        <pc:docMk/>
      </pc:docMkLst>
      <pc:sldChg chg="modSp mod">
        <pc:chgData name="Dickinson, Kari (kari@uidaho.edu)" userId="27e72302-4994-467e-aa5c-a779a5a91426" providerId="ADAL" clId="{392E89CD-5D6A-4E4B-87F0-30505A3F7A7D}" dt="2024-02-02T00:20:23.080" v="505" actId="962"/>
        <pc:sldMkLst>
          <pc:docMk/>
          <pc:sldMk cId="2130940480" sldId="257"/>
        </pc:sldMkLst>
        <pc:picChg chg="mod">
          <ac:chgData name="Dickinson, Kari (kari@uidaho.edu)" userId="27e72302-4994-467e-aa5c-a779a5a91426" providerId="ADAL" clId="{392E89CD-5D6A-4E4B-87F0-30505A3F7A7D}" dt="2024-02-02T00:20:23.080" v="505" actId="962"/>
          <ac:picMkLst>
            <pc:docMk/>
            <pc:sldMk cId="2130940480" sldId="257"/>
            <ac:picMk id="4" creationId="{040E40DD-A028-1B18-21C3-7830FE0B3DDE}"/>
          </ac:picMkLst>
        </pc:picChg>
      </pc:sldChg>
      <pc:sldChg chg="modSp mod">
        <pc:chgData name="Dickinson, Kari (kari@uidaho.edu)" userId="27e72302-4994-467e-aa5c-a779a5a91426" providerId="ADAL" clId="{392E89CD-5D6A-4E4B-87F0-30505A3F7A7D}" dt="2024-02-02T00:22:44.327" v="611" actId="962"/>
        <pc:sldMkLst>
          <pc:docMk/>
          <pc:sldMk cId="2077938261" sldId="266"/>
        </pc:sldMkLst>
        <pc:picChg chg="mod">
          <ac:chgData name="Dickinson, Kari (kari@uidaho.edu)" userId="27e72302-4994-467e-aa5c-a779a5a91426" providerId="ADAL" clId="{392E89CD-5D6A-4E4B-87F0-30505A3F7A7D}" dt="2024-02-02T00:22:44.327" v="611" actId="962"/>
          <ac:picMkLst>
            <pc:docMk/>
            <pc:sldMk cId="2077938261" sldId="266"/>
            <ac:picMk id="5" creationId="{00000000-0000-0000-0000-000000000000}"/>
          </ac:picMkLst>
        </pc:picChg>
        <pc:picChg chg="mod">
          <ac:chgData name="Dickinson, Kari (kari@uidaho.edu)" userId="27e72302-4994-467e-aa5c-a779a5a91426" providerId="ADAL" clId="{392E89CD-5D6A-4E4B-87F0-30505A3F7A7D}" dt="2024-02-02T00:22:37.300" v="609" actId="962"/>
          <ac:picMkLst>
            <pc:docMk/>
            <pc:sldMk cId="2077938261" sldId="266"/>
            <ac:picMk id="6" creationId="{00000000-0000-0000-0000-000000000000}"/>
          </ac:picMkLst>
        </pc:picChg>
      </pc:sldChg>
      <pc:sldChg chg="modSp mod">
        <pc:chgData name="Dickinson, Kari (kari@uidaho.edu)" userId="27e72302-4994-467e-aa5c-a779a5a91426" providerId="ADAL" clId="{392E89CD-5D6A-4E4B-87F0-30505A3F7A7D}" dt="2024-02-02T00:23:05.166" v="612" actId="962"/>
        <pc:sldMkLst>
          <pc:docMk/>
          <pc:sldMk cId="3184353504" sldId="273"/>
        </pc:sldMkLst>
        <pc:picChg chg="mod">
          <ac:chgData name="Dickinson, Kari (kari@uidaho.edu)" userId="27e72302-4994-467e-aa5c-a779a5a91426" providerId="ADAL" clId="{392E89CD-5D6A-4E4B-87F0-30505A3F7A7D}" dt="2024-02-02T00:23:05.166" v="612" actId="962"/>
          <ac:picMkLst>
            <pc:docMk/>
            <pc:sldMk cId="3184353504" sldId="273"/>
            <ac:picMk id="8" creationId="{00000000-0000-0000-0000-000000000000}"/>
          </ac:picMkLst>
        </pc:picChg>
      </pc:sldChg>
      <pc:sldChg chg="addSp delSp modSp mod">
        <pc:chgData name="Dickinson, Kari (kari@uidaho.edu)" userId="27e72302-4994-467e-aa5c-a779a5a91426" providerId="ADAL" clId="{392E89CD-5D6A-4E4B-87F0-30505A3F7A7D}" dt="2024-02-02T00:18:34.653" v="275" actId="962"/>
        <pc:sldMkLst>
          <pc:docMk/>
          <pc:sldMk cId="4134846776" sldId="274"/>
        </pc:sldMkLst>
        <pc:picChg chg="del">
          <ac:chgData name="Dickinson, Kari (kari@uidaho.edu)" userId="27e72302-4994-467e-aa5c-a779a5a91426" providerId="ADAL" clId="{392E89CD-5D6A-4E4B-87F0-30505A3F7A7D}" dt="2024-02-02T00:17:17.733" v="97" actId="478"/>
          <ac:picMkLst>
            <pc:docMk/>
            <pc:sldMk cId="4134846776" sldId="274"/>
            <ac:picMk id="5" creationId="{00000000-0000-0000-0000-000000000000}"/>
          </ac:picMkLst>
        </pc:picChg>
        <pc:picChg chg="mod">
          <ac:chgData name="Dickinson, Kari (kari@uidaho.edu)" userId="27e72302-4994-467e-aa5c-a779a5a91426" providerId="ADAL" clId="{392E89CD-5D6A-4E4B-87F0-30505A3F7A7D}" dt="2024-02-02T00:18:34.653" v="275" actId="962"/>
          <ac:picMkLst>
            <pc:docMk/>
            <pc:sldMk cId="4134846776" sldId="274"/>
            <ac:picMk id="6" creationId="{00000000-0000-0000-0000-000000000000}"/>
          </ac:picMkLst>
        </pc:picChg>
        <pc:picChg chg="add mod">
          <ac:chgData name="Dickinson, Kari (kari@uidaho.edu)" userId="27e72302-4994-467e-aa5c-a779a5a91426" providerId="ADAL" clId="{392E89CD-5D6A-4E4B-87F0-30505A3F7A7D}" dt="2024-02-02T00:17:22.647" v="98" actId="1076"/>
          <ac:picMkLst>
            <pc:docMk/>
            <pc:sldMk cId="4134846776" sldId="274"/>
            <ac:picMk id="7" creationId="{47A8CC8B-2584-DFE8-A959-8AE6ED712636}"/>
          </ac:picMkLst>
        </pc:picChg>
        <pc:picChg chg="mod">
          <ac:chgData name="Dickinson, Kari (kari@uidaho.edu)" userId="27e72302-4994-467e-aa5c-a779a5a91426" providerId="ADAL" clId="{392E89CD-5D6A-4E4B-87F0-30505A3F7A7D}" dt="2024-02-02T00:18:06.384" v="151" actId="962"/>
          <ac:picMkLst>
            <pc:docMk/>
            <pc:sldMk cId="4134846776" sldId="274"/>
            <ac:picMk id="8" creationId="{00000000-0000-0000-0000-000000000000}"/>
          </ac:picMkLst>
        </pc:picChg>
      </pc:sldChg>
      <pc:sldChg chg="modSp mod">
        <pc:chgData name="Dickinson, Kari (kari@uidaho.edu)" userId="27e72302-4994-467e-aa5c-a779a5a91426" providerId="ADAL" clId="{392E89CD-5D6A-4E4B-87F0-30505A3F7A7D}" dt="2024-02-02T00:23:34.616" v="615" actId="962"/>
        <pc:sldMkLst>
          <pc:docMk/>
          <pc:sldMk cId="3763731964" sldId="296"/>
        </pc:sldMkLst>
        <pc:picChg chg="mod">
          <ac:chgData name="Dickinson, Kari (kari@uidaho.edu)" userId="27e72302-4994-467e-aa5c-a779a5a91426" providerId="ADAL" clId="{392E89CD-5D6A-4E4B-87F0-30505A3F7A7D}" dt="2024-02-02T00:23:34.616" v="615" actId="962"/>
          <ac:picMkLst>
            <pc:docMk/>
            <pc:sldMk cId="3763731964" sldId="296"/>
            <ac:picMk id="6" creationId="{00000000-0000-0000-0000-000000000000}"/>
          </ac:picMkLst>
        </pc:picChg>
      </pc:sldChg>
      <pc:sldChg chg="addSp delSp modSp mod delAnim">
        <pc:chgData name="Dickinson, Kari (kari@uidaho.edu)" userId="27e72302-4994-467e-aa5c-a779a5a91426" providerId="ADAL" clId="{392E89CD-5D6A-4E4B-87F0-30505A3F7A7D}" dt="2024-02-02T00:15:36.629" v="12" actId="1076"/>
        <pc:sldMkLst>
          <pc:docMk/>
          <pc:sldMk cId="4249629215" sldId="306"/>
        </pc:sldMkLst>
        <pc:picChg chg="del">
          <ac:chgData name="Dickinson, Kari (kari@uidaho.edu)" userId="27e72302-4994-467e-aa5c-a779a5a91426" providerId="ADAL" clId="{392E89CD-5D6A-4E4B-87F0-30505A3F7A7D}" dt="2024-02-02T00:15:29.293" v="11" actId="478"/>
          <ac:picMkLst>
            <pc:docMk/>
            <pc:sldMk cId="4249629215" sldId="306"/>
            <ac:picMk id="5" creationId="{00000000-0000-0000-0000-000000000000}"/>
          </ac:picMkLst>
        </pc:picChg>
        <pc:picChg chg="add mod">
          <ac:chgData name="Dickinson, Kari (kari@uidaho.edu)" userId="27e72302-4994-467e-aa5c-a779a5a91426" providerId="ADAL" clId="{392E89CD-5D6A-4E4B-87F0-30505A3F7A7D}" dt="2024-02-02T00:13:56.641" v="4"/>
          <ac:picMkLst>
            <pc:docMk/>
            <pc:sldMk cId="4249629215" sldId="306"/>
            <ac:picMk id="7" creationId="{27EA2E5F-34C1-7B1F-CA22-4CD672F0265F}"/>
          </ac:picMkLst>
        </pc:picChg>
        <pc:picChg chg="add mod">
          <ac:chgData name="Dickinson, Kari (kari@uidaho.edu)" userId="27e72302-4994-467e-aa5c-a779a5a91426" providerId="ADAL" clId="{392E89CD-5D6A-4E4B-87F0-30505A3F7A7D}" dt="2024-02-02T00:15:36.629" v="12" actId="1076"/>
          <ac:picMkLst>
            <pc:docMk/>
            <pc:sldMk cId="4249629215" sldId="306"/>
            <ac:picMk id="9" creationId="{5F02471B-B830-A5CA-9126-35551E0AFAEB}"/>
          </ac:picMkLst>
        </pc:picChg>
      </pc:sldChg>
      <pc:sldChg chg="modSp mod">
        <pc:chgData name="Dickinson, Kari (kari@uidaho.edu)" userId="27e72302-4994-467e-aa5c-a779a5a91426" providerId="ADAL" clId="{392E89CD-5D6A-4E4B-87F0-30505A3F7A7D}" dt="2024-02-02T00:22:15.984" v="607" actId="962"/>
        <pc:sldMkLst>
          <pc:docMk/>
          <pc:sldMk cId="2806998804" sldId="350"/>
        </pc:sldMkLst>
        <pc:picChg chg="mod">
          <ac:chgData name="Dickinson, Kari (kari@uidaho.edu)" userId="27e72302-4994-467e-aa5c-a779a5a91426" providerId="ADAL" clId="{392E89CD-5D6A-4E4B-87F0-30505A3F7A7D}" dt="2024-02-02T00:22:15.984" v="607" actId="962"/>
          <ac:picMkLst>
            <pc:docMk/>
            <pc:sldMk cId="2806998804" sldId="350"/>
            <ac:picMk id="15" creationId="{DD969AB3-6AEC-DA66-BA15-92B4C94C2AC4}"/>
          </ac:picMkLst>
        </pc:picChg>
      </pc:sldChg>
      <pc:sldChg chg="modSp mod">
        <pc:chgData name="Dickinson, Kari (kari@uidaho.edu)" userId="27e72302-4994-467e-aa5c-a779a5a91426" providerId="ADAL" clId="{392E89CD-5D6A-4E4B-87F0-30505A3F7A7D}" dt="2024-02-02T00:22:03.960" v="606" actId="962"/>
        <pc:sldMkLst>
          <pc:docMk/>
          <pc:sldMk cId="122171367" sldId="351"/>
        </pc:sldMkLst>
        <pc:spChg chg="mod">
          <ac:chgData name="Dickinson, Kari (kari@uidaho.edu)" userId="27e72302-4994-467e-aa5c-a779a5a91426" providerId="ADAL" clId="{392E89CD-5D6A-4E4B-87F0-30505A3F7A7D}" dt="2024-02-02T00:22:03.960" v="606" actId="962"/>
          <ac:spMkLst>
            <pc:docMk/>
            <pc:sldMk cId="122171367" sldId="351"/>
            <ac:spMk id="2" creationId="{F4F3C4A4-A0D4-0EE2-10E5-E26DACE24A0A}"/>
          </ac:spMkLst>
        </pc:spChg>
        <pc:picChg chg="mod">
          <ac:chgData name="Dickinson, Kari (kari@uidaho.edu)" userId="27e72302-4994-467e-aa5c-a779a5a91426" providerId="ADAL" clId="{392E89CD-5D6A-4E4B-87F0-30505A3F7A7D}" dt="2024-02-02T00:21:48.980" v="604" actId="962"/>
          <ac:picMkLst>
            <pc:docMk/>
            <pc:sldMk cId="122171367" sldId="351"/>
            <ac:picMk id="15" creationId="{DD969AB3-6AEC-DA66-BA15-92B4C94C2AC4}"/>
          </ac:picMkLst>
        </pc:picChg>
      </pc:sldChg>
      <pc:sldChg chg="modSp mod">
        <pc:chgData name="Dickinson, Kari (kari@uidaho.edu)" userId="27e72302-4994-467e-aa5c-a779a5a91426" providerId="ADAL" clId="{392E89CD-5D6A-4E4B-87F0-30505A3F7A7D}" dt="2024-02-02T00:23:23.756" v="613" actId="962"/>
        <pc:sldMkLst>
          <pc:docMk/>
          <pc:sldMk cId="538556854" sldId="352"/>
        </pc:sldMkLst>
        <pc:picChg chg="mod">
          <ac:chgData name="Dickinson, Kari (kari@uidaho.edu)" userId="27e72302-4994-467e-aa5c-a779a5a91426" providerId="ADAL" clId="{392E89CD-5D6A-4E4B-87F0-30505A3F7A7D}" dt="2024-02-02T00:23:23.756" v="613" actId="962"/>
          <ac:picMkLst>
            <pc:docMk/>
            <pc:sldMk cId="538556854" sldId="352"/>
            <ac:picMk id="15" creationId="{DD969AB3-6AEC-DA66-BA15-92B4C94C2AC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2FE43C-03B9-4763-8798-5E374E53C0D7}"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F58FEB11-4741-4E0D-9490-4C9BFE03713E}">
      <dgm:prSet/>
      <dgm:spPr/>
      <dgm:t>
        <a:bodyPr/>
        <a:lstStyle/>
        <a:p>
          <a:r>
            <a:rPr lang="en-US"/>
            <a:t>Time to </a:t>
          </a:r>
        </a:p>
      </dgm:t>
    </dgm:pt>
    <dgm:pt modelId="{41CA029B-C082-4111-93CB-58FC1E198DD7}" type="parTrans" cxnId="{4A88C247-0618-428B-8AB0-5202905866D6}">
      <dgm:prSet/>
      <dgm:spPr/>
      <dgm:t>
        <a:bodyPr/>
        <a:lstStyle/>
        <a:p>
          <a:endParaRPr lang="en-US"/>
        </a:p>
      </dgm:t>
    </dgm:pt>
    <dgm:pt modelId="{19FDE8B4-F7D5-482F-B01D-B13B0DDB6A23}" type="sibTrans" cxnId="{4A88C247-0618-428B-8AB0-5202905866D6}">
      <dgm:prSet/>
      <dgm:spPr/>
      <dgm:t>
        <a:bodyPr/>
        <a:lstStyle/>
        <a:p>
          <a:endParaRPr lang="en-US"/>
        </a:p>
      </dgm:t>
    </dgm:pt>
    <dgm:pt modelId="{0931B622-FC85-44A3-B7B5-A6F919822FDB}">
      <dgm:prSet/>
      <dgm:spPr/>
      <dgm:t>
        <a:bodyPr/>
        <a:lstStyle/>
        <a:p>
          <a:r>
            <a:rPr lang="en-US"/>
            <a:t>Think</a:t>
          </a:r>
        </a:p>
      </dgm:t>
    </dgm:pt>
    <dgm:pt modelId="{95415454-A404-4F1C-A722-304B10CE37B0}" type="parTrans" cxnId="{E41FA4CC-1555-456F-8229-034A13C27193}">
      <dgm:prSet/>
      <dgm:spPr/>
      <dgm:t>
        <a:bodyPr/>
        <a:lstStyle/>
        <a:p>
          <a:endParaRPr lang="en-US"/>
        </a:p>
      </dgm:t>
    </dgm:pt>
    <dgm:pt modelId="{C821927E-5E25-4BA2-AC1B-B9B2C72B5EE4}" type="sibTrans" cxnId="{E41FA4CC-1555-456F-8229-034A13C27193}">
      <dgm:prSet/>
      <dgm:spPr/>
      <dgm:t>
        <a:bodyPr/>
        <a:lstStyle/>
        <a:p>
          <a:endParaRPr lang="en-US"/>
        </a:p>
      </dgm:t>
    </dgm:pt>
    <dgm:pt modelId="{AF9CA72D-062D-47C1-AAB6-F90D0FF5A21D}">
      <dgm:prSet/>
      <dgm:spPr/>
      <dgm:t>
        <a:bodyPr/>
        <a:lstStyle/>
        <a:p>
          <a:r>
            <a:rPr lang="en-US"/>
            <a:t>Reflect</a:t>
          </a:r>
        </a:p>
      </dgm:t>
    </dgm:pt>
    <dgm:pt modelId="{BB5ED666-3C4F-4B34-8A65-5921C133B430}" type="parTrans" cxnId="{3C01B27E-B75F-41BF-B649-48028559218E}">
      <dgm:prSet/>
      <dgm:spPr/>
      <dgm:t>
        <a:bodyPr/>
        <a:lstStyle/>
        <a:p>
          <a:endParaRPr lang="en-US"/>
        </a:p>
      </dgm:t>
    </dgm:pt>
    <dgm:pt modelId="{CC6A6D3D-0CB5-4521-9A00-6CC426FA3BC9}" type="sibTrans" cxnId="{3C01B27E-B75F-41BF-B649-48028559218E}">
      <dgm:prSet/>
      <dgm:spPr/>
      <dgm:t>
        <a:bodyPr/>
        <a:lstStyle/>
        <a:p>
          <a:endParaRPr lang="en-US"/>
        </a:p>
      </dgm:t>
    </dgm:pt>
    <dgm:pt modelId="{C3F381E9-DDE1-45A7-8FF0-A21C9985088C}">
      <dgm:prSet/>
      <dgm:spPr/>
      <dgm:t>
        <a:bodyPr/>
        <a:lstStyle/>
        <a:p>
          <a:r>
            <a:rPr lang="en-US"/>
            <a:t>Analyze</a:t>
          </a:r>
        </a:p>
      </dgm:t>
    </dgm:pt>
    <dgm:pt modelId="{BBDDFC61-CBF1-4B79-8EE1-058A708C7BD4}" type="parTrans" cxnId="{4120170C-C6C4-4052-9C28-D4CEE9A8FA7D}">
      <dgm:prSet/>
      <dgm:spPr/>
      <dgm:t>
        <a:bodyPr/>
        <a:lstStyle/>
        <a:p>
          <a:endParaRPr lang="en-US"/>
        </a:p>
      </dgm:t>
    </dgm:pt>
    <dgm:pt modelId="{07067231-F52B-4DFB-A26E-896A6B96B8F4}" type="sibTrans" cxnId="{4120170C-C6C4-4052-9C28-D4CEE9A8FA7D}">
      <dgm:prSet/>
      <dgm:spPr/>
      <dgm:t>
        <a:bodyPr/>
        <a:lstStyle/>
        <a:p>
          <a:endParaRPr lang="en-US"/>
        </a:p>
      </dgm:t>
    </dgm:pt>
    <dgm:pt modelId="{7C24335D-451D-4FC0-A4CD-51FE761A4EE8}">
      <dgm:prSet/>
      <dgm:spPr/>
      <dgm:t>
        <a:bodyPr/>
        <a:lstStyle/>
        <a:p>
          <a:r>
            <a:rPr lang="en-US"/>
            <a:t>Perform</a:t>
          </a:r>
        </a:p>
      </dgm:t>
    </dgm:pt>
    <dgm:pt modelId="{AFB89A13-5B3C-458D-A24E-604435041BB3}" type="parTrans" cxnId="{3E787401-CA67-4572-B2D8-AA1419FE46F2}">
      <dgm:prSet/>
      <dgm:spPr/>
      <dgm:t>
        <a:bodyPr/>
        <a:lstStyle/>
        <a:p>
          <a:endParaRPr lang="en-US"/>
        </a:p>
      </dgm:t>
    </dgm:pt>
    <dgm:pt modelId="{FD814F1E-40C6-4A0D-8910-6D4F9EDC8E7D}" type="sibTrans" cxnId="{3E787401-CA67-4572-B2D8-AA1419FE46F2}">
      <dgm:prSet/>
      <dgm:spPr/>
      <dgm:t>
        <a:bodyPr/>
        <a:lstStyle/>
        <a:p>
          <a:endParaRPr lang="en-US"/>
        </a:p>
      </dgm:t>
    </dgm:pt>
    <dgm:pt modelId="{2CA9BE95-25C9-44F6-ABBE-B524CDF64C88}">
      <dgm:prSet/>
      <dgm:spPr/>
      <dgm:t>
        <a:bodyPr/>
        <a:lstStyle/>
        <a:p>
          <a:r>
            <a:rPr lang="en-US"/>
            <a:t>Get feedback</a:t>
          </a:r>
        </a:p>
      </dgm:t>
    </dgm:pt>
    <dgm:pt modelId="{3D8C28BC-1768-4B39-8D07-EC7D9697C3AB}" type="parTrans" cxnId="{3096A031-B139-4ACD-A029-E1E6E6B488F6}">
      <dgm:prSet/>
      <dgm:spPr/>
      <dgm:t>
        <a:bodyPr/>
        <a:lstStyle/>
        <a:p>
          <a:endParaRPr lang="en-US"/>
        </a:p>
      </dgm:t>
    </dgm:pt>
    <dgm:pt modelId="{BD894AF8-3C8D-476F-BC9D-B2F41BA5B03A}" type="sibTrans" cxnId="{3096A031-B139-4ACD-A029-E1E6E6B488F6}">
      <dgm:prSet/>
      <dgm:spPr/>
      <dgm:t>
        <a:bodyPr/>
        <a:lstStyle/>
        <a:p>
          <a:endParaRPr lang="en-US"/>
        </a:p>
      </dgm:t>
    </dgm:pt>
    <dgm:pt modelId="{10078888-D463-4352-B842-AD75F6130ECC}">
      <dgm:prSet/>
      <dgm:spPr/>
      <dgm:t>
        <a:bodyPr/>
        <a:lstStyle/>
        <a:p>
          <a:r>
            <a:rPr lang="en-US"/>
            <a:t>Reflect</a:t>
          </a:r>
        </a:p>
      </dgm:t>
    </dgm:pt>
    <dgm:pt modelId="{D86F0673-F544-43DA-AEDD-D8A9D31F43F6}" type="parTrans" cxnId="{5641F61B-B6C9-4C59-827F-5AB6398FAFC6}">
      <dgm:prSet/>
      <dgm:spPr/>
      <dgm:t>
        <a:bodyPr/>
        <a:lstStyle/>
        <a:p>
          <a:endParaRPr lang="en-US"/>
        </a:p>
      </dgm:t>
    </dgm:pt>
    <dgm:pt modelId="{707C553B-6823-483E-90E8-3B44F6500042}" type="sibTrans" cxnId="{5641F61B-B6C9-4C59-827F-5AB6398FAFC6}">
      <dgm:prSet/>
      <dgm:spPr/>
      <dgm:t>
        <a:bodyPr/>
        <a:lstStyle/>
        <a:p>
          <a:endParaRPr lang="en-US"/>
        </a:p>
      </dgm:t>
    </dgm:pt>
    <dgm:pt modelId="{3E0ACE58-D7ED-4D26-8A3C-A502E6E1DE12}">
      <dgm:prSet/>
      <dgm:spPr/>
      <dgm:t>
        <a:bodyPr/>
        <a:lstStyle/>
        <a:p>
          <a:r>
            <a:rPr lang="en-US"/>
            <a:t>Refine</a:t>
          </a:r>
        </a:p>
      </dgm:t>
    </dgm:pt>
    <dgm:pt modelId="{F2EC9F07-ACC3-4C61-B0F7-45C2D88B279B}" type="parTrans" cxnId="{0F272066-C4BA-4FB6-9694-5950B502A3C2}">
      <dgm:prSet/>
      <dgm:spPr/>
      <dgm:t>
        <a:bodyPr/>
        <a:lstStyle/>
        <a:p>
          <a:endParaRPr lang="en-US"/>
        </a:p>
      </dgm:t>
    </dgm:pt>
    <dgm:pt modelId="{DD9F0BFA-50A6-46F1-9E7F-A134785D3A7D}" type="sibTrans" cxnId="{0F272066-C4BA-4FB6-9694-5950B502A3C2}">
      <dgm:prSet/>
      <dgm:spPr/>
      <dgm:t>
        <a:bodyPr/>
        <a:lstStyle/>
        <a:p>
          <a:endParaRPr lang="en-US"/>
        </a:p>
      </dgm:t>
    </dgm:pt>
    <dgm:pt modelId="{F7FC1CD4-B384-41D8-A77C-7715DC8241B1}">
      <dgm:prSet/>
      <dgm:spPr/>
      <dgm:t>
        <a:bodyPr/>
        <a:lstStyle/>
        <a:p>
          <a:r>
            <a:rPr lang="en-US"/>
            <a:t>Perfect</a:t>
          </a:r>
        </a:p>
      </dgm:t>
    </dgm:pt>
    <dgm:pt modelId="{C4CC1D52-7E63-4E50-9431-62161634F0C3}" type="parTrans" cxnId="{CE0788D0-BC2B-4BD8-A82F-C277624EC6FE}">
      <dgm:prSet/>
      <dgm:spPr/>
      <dgm:t>
        <a:bodyPr/>
        <a:lstStyle/>
        <a:p>
          <a:endParaRPr lang="en-US"/>
        </a:p>
      </dgm:t>
    </dgm:pt>
    <dgm:pt modelId="{E29C7363-9D66-47E2-9F24-766457D433EB}" type="sibTrans" cxnId="{CE0788D0-BC2B-4BD8-A82F-C277624EC6FE}">
      <dgm:prSet/>
      <dgm:spPr/>
      <dgm:t>
        <a:bodyPr/>
        <a:lstStyle/>
        <a:p>
          <a:endParaRPr lang="en-US"/>
        </a:p>
      </dgm:t>
    </dgm:pt>
    <dgm:pt modelId="{5C2943FB-BF4F-46BB-A235-77608163D8D2}">
      <dgm:prSet/>
      <dgm:spPr/>
      <dgm:t>
        <a:bodyPr/>
        <a:lstStyle/>
        <a:p>
          <a:r>
            <a:rPr lang="en-US" dirty="0"/>
            <a:t>Time to</a:t>
          </a:r>
        </a:p>
      </dgm:t>
    </dgm:pt>
    <dgm:pt modelId="{869E5A35-AF88-4BB6-AC22-0A601C043294}" type="parTrans" cxnId="{3F6FE446-785F-453D-9037-8B6D9DFF7B04}">
      <dgm:prSet/>
      <dgm:spPr/>
      <dgm:t>
        <a:bodyPr/>
        <a:lstStyle/>
        <a:p>
          <a:endParaRPr lang="en-US"/>
        </a:p>
      </dgm:t>
    </dgm:pt>
    <dgm:pt modelId="{8663645C-AEC5-4901-A7DD-3332B72D03F5}" type="sibTrans" cxnId="{3F6FE446-785F-453D-9037-8B6D9DFF7B04}">
      <dgm:prSet/>
      <dgm:spPr/>
      <dgm:t>
        <a:bodyPr/>
        <a:lstStyle/>
        <a:p>
          <a:endParaRPr lang="en-US"/>
        </a:p>
      </dgm:t>
    </dgm:pt>
    <dgm:pt modelId="{DB876867-C9DD-4A2F-98EA-4463C7400224}">
      <dgm:prSet/>
      <dgm:spPr/>
      <dgm:t>
        <a:bodyPr/>
        <a:lstStyle/>
        <a:p>
          <a:r>
            <a:rPr lang="en-US"/>
            <a:t>Interact</a:t>
          </a:r>
        </a:p>
      </dgm:t>
    </dgm:pt>
    <dgm:pt modelId="{E149BF23-DC5B-4D31-B233-911B0CAF3179}" type="parTrans" cxnId="{EC63AD29-DBB9-4E3E-9872-A7729EDCA3BC}">
      <dgm:prSet/>
      <dgm:spPr/>
      <dgm:t>
        <a:bodyPr/>
        <a:lstStyle/>
        <a:p>
          <a:endParaRPr lang="en-US"/>
        </a:p>
      </dgm:t>
    </dgm:pt>
    <dgm:pt modelId="{88623C7E-248E-4074-B825-B7226C8D40E0}" type="sibTrans" cxnId="{EC63AD29-DBB9-4E3E-9872-A7729EDCA3BC}">
      <dgm:prSet/>
      <dgm:spPr/>
      <dgm:t>
        <a:bodyPr/>
        <a:lstStyle/>
        <a:p>
          <a:endParaRPr lang="en-US"/>
        </a:p>
      </dgm:t>
    </dgm:pt>
    <dgm:pt modelId="{7F491F98-3288-48B3-811E-E7D2C6F110CB}">
      <dgm:prSet/>
      <dgm:spPr/>
      <dgm:t>
        <a:bodyPr/>
        <a:lstStyle/>
        <a:p>
          <a:r>
            <a:rPr lang="en-US"/>
            <a:t>With content</a:t>
          </a:r>
        </a:p>
      </dgm:t>
    </dgm:pt>
    <dgm:pt modelId="{559652AD-40FB-4C43-89C8-36EB8F05D9B4}" type="parTrans" cxnId="{1871A02A-2FBE-4349-BBA2-A9D8B0CE373B}">
      <dgm:prSet/>
      <dgm:spPr/>
      <dgm:t>
        <a:bodyPr/>
        <a:lstStyle/>
        <a:p>
          <a:endParaRPr lang="en-US"/>
        </a:p>
      </dgm:t>
    </dgm:pt>
    <dgm:pt modelId="{A8572304-737E-4765-BA3D-A30EDA50E99D}" type="sibTrans" cxnId="{1871A02A-2FBE-4349-BBA2-A9D8B0CE373B}">
      <dgm:prSet/>
      <dgm:spPr/>
      <dgm:t>
        <a:bodyPr/>
        <a:lstStyle/>
        <a:p>
          <a:endParaRPr lang="en-US"/>
        </a:p>
      </dgm:t>
    </dgm:pt>
    <dgm:pt modelId="{98B76861-7849-4230-9D68-8E598D92D3FD}">
      <dgm:prSet/>
      <dgm:spPr/>
      <dgm:t>
        <a:bodyPr/>
        <a:lstStyle/>
        <a:p>
          <a:r>
            <a:rPr lang="en-US"/>
            <a:t>Scenarios</a:t>
          </a:r>
        </a:p>
      </dgm:t>
    </dgm:pt>
    <dgm:pt modelId="{C90B875D-D853-4327-B5C0-6E5738E2A891}" type="parTrans" cxnId="{48AA77CD-1011-480A-989C-4A4FA8800FC6}">
      <dgm:prSet/>
      <dgm:spPr/>
      <dgm:t>
        <a:bodyPr/>
        <a:lstStyle/>
        <a:p>
          <a:endParaRPr lang="en-US"/>
        </a:p>
      </dgm:t>
    </dgm:pt>
    <dgm:pt modelId="{85366F86-1BB1-4549-A744-F61DF2CE4C88}" type="sibTrans" cxnId="{48AA77CD-1011-480A-989C-4A4FA8800FC6}">
      <dgm:prSet/>
      <dgm:spPr/>
      <dgm:t>
        <a:bodyPr/>
        <a:lstStyle/>
        <a:p>
          <a:endParaRPr lang="en-US"/>
        </a:p>
      </dgm:t>
    </dgm:pt>
    <dgm:pt modelId="{A8541982-0BEA-4704-A3EF-8ABC158C71E3}">
      <dgm:prSet/>
      <dgm:spPr/>
      <dgm:t>
        <a:bodyPr/>
        <a:lstStyle/>
        <a:p>
          <a:r>
            <a:rPr lang="en-US"/>
            <a:t>One another</a:t>
          </a:r>
        </a:p>
      </dgm:t>
    </dgm:pt>
    <dgm:pt modelId="{0AF8068D-AD22-4162-A5FC-7DE0F5098ED1}" type="parTrans" cxnId="{5FE470FC-579A-46D6-85B8-E9981EED3C3A}">
      <dgm:prSet/>
      <dgm:spPr/>
      <dgm:t>
        <a:bodyPr/>
        <a:lstStyle/>
        <a:p>
          <a:endParaRPr lang="en-US"/>
        </a:p>
      </dgm:t>
    </dgm:pt>
    <dgm:pt modelId="{D8CCBB55-1648-4357-90F2-FF87291C75F6}" type="sibTrans" cxnId="{5FE470FC-579A-46D6-85B8-E9981EED3C3A}">
      <dgm:prSet/>
      <dgm:spPr/>
      <dgm:t>
        <a:bodyPr/>
        <a:lstStyle/>
        <a:p>
          <a:endParaRPr lang="en-US"/>
        </a:p>
      </dgm:t>
    </dgm:pt>
    <dgm:pt modelId="{285AD475-EA66-439C-B1B9-96A981A653B9}">
      <dgm:prSet/>
      <dgm:spPr/>
      <dgm:t>
        <a:bodyPr/>
        <a:lstStyle/>
        <a:p>
          <a:r>
            <a:rPr lang="en-US" dirty="0"/>
            <a:t>You </a:t>
          </a:r>
        </a:p>
      </dgm:t>
    </dgm:pt>
    <dgm:pt modelId="{F5765DB1-B584-47E3-ADC8-493F6A71C578}" type="parTrans" cxnId="{98947476-8232-42DF-B83D-CFBAE22F4436}">
      <dgm:prSet/>
      <dgm:spPr/>
      <dgm:t>
        <a:bodyPr/>
        <a:lstStyle/>
        <a:p>
          <a:endParaRPr lang="en-US"/>
        </a:p>
      </dgm:t>
    </dgm:pt>
    <dgm:pt modelId="{3622A77C-2B6B-4905-BE4B-44CCC5E9F5DD}" type="sibTrans" cxnId="{98947476-8232-42DF-B83D-CFBAE22F4436}">
      <dgm:prSet/>
      <dgm:spPr/>
      <dgm:t>
        <a:bodyPr/>
        <a:lstStyle/>
        <a:p>
          <a:endParaRPr lang="en-US"/>
        </a:p>
      </dgm:t>
    </dgm:pt>
    <dgm:pt modelId="{2E3010E9-6BFB-407A-B98D-985D2F47BE22}">
      <dgm:prSet/>
      <dgm:spPr/>
      <dgm:t>
        <a:bodyPr/>
        <a:lstStyle/>
        <a:p>
          <a:r>
            <a:rPr lang="en-US" dirty="0"/>
            <a:t>Any differences between f2f &amp; online?</a:t>
          </a:r>
        </a:p>
      </dgm:t>
    </dgm:pt>
    <dgm:pt modelId="{0259BCE6-17A0-4B0B-A155-4F7AEC0FDF19}" type="parTrans" cxnId="{124D49A4-40C5-4DD6-9507-098E15CB390B}">
      <dgm:prSet/>
      <dgm:spPr/>
      <dgm:t>
        <a:bodyPr/>
        <a:lstStyle/>
        <a:p>
          <a:endParaRPr lang="en-US"/>
        </a:p>
      </dgm:t>
    </dgm:pt>
    <dgm:pt modelId="{D6DC70EE-7CF2-4E48-B731-B38B6372C9F4}" type="sibTrans" cxnId="{124D49A4-40C5-4DD6-9507-098E15CB390B}">
      <dgm:prSet/>
      <dgm:spPr/>
      <dgm:t>
        <a:bodyPr/>
        <a:lstStyle/>
        <a:p>
          <a:endParaRPr lang="en-US"/>
        </a:p>
      </dgm:t>
    </dgm:pt>
    <dgm:pt modelId="{187B16EB-9333-4061-A086-C3BF89374007}">
      <dgm:prSet/>
      <dgm:spPr/>
      <dgm:t>
        <a:bodyPr/>
        <a:lstStyle/>
        <a:p>
          <a:r>
            <a:rPr lang="en-US" dirty="0"/>
            <a:t>Regularity</a:t>
          </a:r>
        </a:p>
      </dgm:t>
    </dgm:pt>
    <dgm:pt modelId="{570A97F9-BCD2-465C-B899-C8497647CC4F}" type="parTrans" cxnId="{679BED15-9784-4067-A11F-8791ED7D218D}">
      <dgm:prSet/>
      <dgm:spPr/>
    </dgm:pt>
    <dgm:pt modelId="{BAF3C323-2CD7-4EFD-879D-EB572459A6A9}" type="sibTrans" cxnId="{679BED15-9784-4067-A11F-8791ED7D218D}">
      <dgm:prSet/>
      <dgm:spPr/>
    </dgm:pt>
    <dgm:pt modelId="{E9362A5F-AAD6-455A-A2F8-94F42CFD276C}">
      <dgm:prSet/>
      <dgm:spPr/>
      <dgm:t>
        <a:bodyPr/>
        <a:lstStyle/>
        <a:p>
          <a:r>
            <a:rPr lang="en-US" dirty="0"/>
            <a:t>Substantive value</a:t>
          </a:r>
        </a:p>
      </dgm:t>
    </dgm:pt>
    <dgm:pt modelId="{DB5B94A9-32CE-453C-AF15-EBCF0443FC6D}" type="parTrans" cxnId="{614F4723-105A-4B8B-B549-140FEC121307}">
      <dgm:prSet/>
      <dgm:spPr/>
    </dgm:pt>
    <dgm:pt modelId="{E2FE9448-6DF2-49B0-93B3-4ABC499BCE9C}" type="sibTrans" cxnId="{614F4723-105A-4B8B-B549-140FEC121307}">
      <dgm:prSet/>
      <dgm:spPr/>
    </dgm:pt>
    <dgm:pt modelId="{EE4B1C09-1408-47BA-BDDF-0F4953227CA6}">
      <dgm:prSet/>
      <dgm:spPr/>
      <dgm:t>
        <a:bodyPr/>
        <a:lstStyle/>
        <a:p>
          <a:r>
            <a:rPr lang="en-US" dirty="0"/>
            <a:t>Presence</a:t>
          </a:r>
        </a:p>
      </dgm:t>
    </dgm:pt>
    <dgm:pt modelId="{BAD46FC1-F2D2-4EC2-A496-0F484A60B5C3}" type="parTrans" cxnId="{22A8D62E-9099-411F-BD96-AEFFBCA7AF6F}">
      <dgm:prSet/>
      <dgm:spPr/>
    </dgm:pt>
    <dgm:pt modelId="{71445473-BEBB-4C10-BFC6-6D38AC33F745}" type="sibTrans" cxnId="{22A8D62E-9099-411F-BD96-AEFFBCA7AF6F}">
      <dgm:prSet/>
      <dgm:spPr/>
    </dgm:pt>
    <dgm:pt modelId="{5006D4BE-C252-4CFA-B921-902CD4E6F097}">
      <dgm:prSet/>
      <dgm:spPr/>
      <dgm:t>
        <a:bodyPr/>
        <a:lstStyle/>
        <a:p>
          <a:endParaRPr lang="en-US" dirty="0"/>
        </a:p>
      </dgm:t>
    </dgm:pt>
    <dgm:pt modelId="{25588E32-A140-4C6F-9739-EBFE31FDADE4}" type="parTrans" cxnId="{615D0798-CD1A-46F1-98D6-1202584A5F1C}">
      <dgm:prSet/>
      <dgm:spPr/>
    </dgm:pt>
    <dgm:pt modelId="{1290322F-66D0-459B-87CD-8FE5B2C870E3}" type="sibTrans" cxnId="{615D0798-CD1A-46F1-98D6-1202584A5F1C}">
      <dgm:prSet/>
      <dgm:spPr/>
    </dgm:pt>
    <dgm:pt modelId="{09A72C73-2372-46BA-81C1-FB6EF09C6D47}">
      <dgm:prSet/>
      <dgm:spPr/>
      <dgm:t>
        <a:bodyPr/>
        <a:lstStyle/>
        <a:p>
          <a:r>
            <a:rPr lang="en-US" dirty="0"/>
            <a:t>Belonging</a:t>
          </a:r>
        </a:p>
      </dgm:t>
    </dgm:pt>
    <dgm:pt modelId="{4F07C584-90D2-4891-AC24-63E47A449D49}" type="parTrans" cxnId="{76045AF9-AD0C-49A7-B1F4-21D6BB56E4C6}">
      <dgm:prSet/>
      <dgm:spPr/>
    </dgm:pt>
    <dgm:pt modelId="{027BD7C3-57F7-4DBF-BCAB-FBC8EF79395A}" type="sibTrans" cxnId="{76045AF9-AD0C-49A7-B1F4-21D6BB56E4C6}">
      <dgm:prSet/>
      <dgm:spPr/>
    </dgm:pt>
    <dgm:pt modelId="{27A97903-35F7-4F80-A345-A03176508C50}">
      <dgm:prSet/>
      <dgm:spPr/>
      <dgm:t>
        <a:bodyPr/>
        <a:lstStyle/>
        <a:p>
          <a:r>
            <a:rPr lang="en-US" dirty="0"/>
            <a:t>Engagement</a:t>
          </a:r>
        </a:p>
      </dgm:t>
    </dgm:pt>
    <dgm:pt modelId="{04F56A6D-2B4A-44CF-8731-620BBDD4E02A}" type="parTrans" cxnId="{33E135CA-8950-483D-8AB4-07FE17CA5453}">
      <dgm:prSet/>
      <dgm:spPr/>
    </dgm:pt>
    <dgm:pt modelId="{8BA23DE6-6C9A-49BE-9954-B031BFD679C2}" type="sibTrans" cxnId="{33E135CA-8950-483D-8AB4-07FE17CA5453}">
      <dgm:prSet/>
      <dgm:spPr/>
    </dgm:pt>
    <dgm:pt modelId="{3858D683-6377-42F0-BDD1-D20B623DDFB3}">
      <dgm:prSet/>
      <dgm:spPr/>
      <dgm:t>
        <a:bodyPr/>
        <a:lstStyle/>
        <a:p>
          <a:r>
            <a:rPr lang="en-US" dirty="0"/>
            <a:t>Experience</a:t>
          </a:r>
        </a:p>
      </dgm:t>
    </dgm:pt>
    <dgm:pt modelId="{7D7FB91F-F44F-43F2-BABA-FF031B7AA099}" type="parTrans" cxnId="{5BFBF5B7-62AB-4BD3-9CAE-267C902ED11C}">
      <dgm:prSet/>
      <dgm:spPr/>
    </dgm:pt>
    <dgm:pt modelId="{6D06195B-52C0-42DC-8A78-BE95DE289962}" type="sibTrans" cxnId="{5BFBF5B7-62AB-4BD3-9CAE-267C902ED11C}">
      <dgm:prSet/>
      <dgm:spPr/>
    </dgm:pt>
    <dgm:pt modelId="{2C0087E8-0438-478D-AEB2-8D2AE31C730A}">
      <dgm:prSet/>
      <dgm:spPr/>
      <dgm:t>
        <a:bodyPr/>
        <a:lstStyle/>
        <a:p>
          <a:r>
            <a:rPr lang="en-US" dirty="0"/>
            <a:t>Lab</a:t>
          </a:r>
        </a:p>
      </dgm:t>
    </dgm:pt>
    <dgm:pt modelId="{42C2E029-2974-43A4-8130-4E4144F64A20}" type="parTrans" cxnId="{AD537B88-2A8D-4213-B23D-62B480BC3634}">
      <dgm:prSet/>
      <dgm:spPr/>
    </dgm:pt>
    <dgm:pt modelId="{222AA3CF-0CB4-45A2-A5F9-039D12D86A4A}" type="sibTrans" cxnId="{AD537B88-2A8D-4213-B23D-62B480BC3634}">
      <dgm:prSet/>
      <dgm:spPr/>
    </dgm:pt>
    <dgm:pt modelId="{B2418C81-4D0B-4240-896E-CCD8D02046F3}">
      <dgm:prSet/>
      <dgm:spPr/>
      <dgm:t>
        <a:bodyPr/>
        <a:lstStyle/>
        <a:p>
          <a:r>
            <a:rPr lang="en-US" dirty="0"/>
            <a:t>Field</a:t>
          </a:r>
        </a:p>
      </dgm:t>
    </dgm:pt>
    <dgm:pt modelId="{E77010AF-8381-43D0-A857-DC4B9810C0AD}" type="parTrans" cxnId="{09E045C3-3FFD-45C8-B7C9-23B254F3D774}">
      <dgm:prSet/>
      <dgm:spPr/>
    </dgm:pt>
    <dgm:pt modelId="{E9BCC4D5-5CEC-4F8C-94A6-FD10202A2435}" type="sibTrans" cxnId="{09E045C3-3FFD-45C8-B7C9-23B254F3D774}">
      <dgm:prSet/>
      <dgm:spPr/>
    </dgm:pt>
    <dgm:pt modelId="{7A6A5E29-43EA-40D8-89AA-AD39757905DA}">
      <dgm:prSet/>
      <dgm:spPr/>
      <dgm:t>
        <a:bodyPr/>
        <a:lstStyle/>
        <a:p>
          <a:r>
            <a:rPr lang="en-US" dirty="0"/>
            <a:t>Community </a:t>
          </a:r>
        </a:p>
      </dgm:t>
    </dgm:pt>
    <dgm:pt modelId="{04F0644F-BD3D-4EA3-83E2-3B5CAB2EE779}" type="parTrans" cxnId="{DF8E04A1-8047-4F05-8026-5CE2DFBCC078}">
      <dgm:prSet/>
      <dgm:spPr/>
    </dgm:pt>
    <dgm:pt modelId="{81F4168C-E052-4B14-BDF6-39AB13C8AC38}" type="sibTrans" cxnId="{DF8E04A1-8047-4F05-8026-5CE2DFBCC078}">
      <dgm:prSet/>
      <dgm:spPr/>
    </dgm:pt>
    <dgm:pt modelId="{3AB9460E-EE5C-432A-946F-9E18E75BCC0C}">
      <dgm:prSet/>
      <dgm:spPr/>
      <dgm:t>
        <a:bodyPr/>
        <a:lstStyle/>
        <a:p>
          <a:r>
            <a:rPr lang="en-US" dirty="0"/>
            <a:t>Time management</a:t>
          </a:r>
        </a:p>
      </dgm:t>
    </dgm:pt>
    <dgm:pt modelId="{36841EA9-3FA1-4E07-919C-0F99EE58AE76}" type="parTrans" cxnId="{FC3E71B5-574E-47F6-98E9-09AB3AE64FD5}">
      <dgm:prSet/>
      <dgm:spPr/>
    </dgm:pt>
    <dgm:pt modelId="{F442ACAD-7BD0-4CA2-8B3C-3A4DC7F52054}" type="sibTrans" cxnId="{FC3E71B5-574E-47F6-98E9-09AB3AE64FD5}">
      <dgm:prSet/>
      <dgm:spPr/>
    </dgm:pt>
    <dgm:pt modelId="{90F13739-594B-4D97-B866-EF851896B500}">
      <dgm:prSet/>
      <dgm:spPr/>
      <dgm:t>
        <a:bodyPr/>
        <a:lstStyle/>
        <a:p>
          <a:r>
            <a:rPr lang="en-US" dirty="0"/>
            <a:t>Time on task</a:t>
          </a:r>
        </a:p>
      </dgm:t>
    </dgm:pt>
    <dgm:pt modelId="{24CDB197-8731-488B-BFEA-BB10B78C1926}" type="parTrans" cxnId="{B572A642-9789-419C-B27C-0F9D407A9662}">
      <dgm:prSet/>
      <dgm:spPr/>
    </dgm:pt>
    <dgm:pt modelId="{CE7C9BB3-AB4F-4766-B3D0-8998012AB732}" type="sibTrans" cxnId="{B572A642-9789-419C-B27C-0F9D407A9662}">
      <dgm:prSet/>
      <dgm:spPr/>
    </dgm:pt>
    <dgm:pt modelId="{F98F1F6C-DF25-4F00-B10E-26CB8325A01A}" type="pres">
      <dgm:prSet presAssocID="{1E2FE43C-03B9-4763-8798-5E374E53C0D7}" presName="Name0" presStyleCnt="0">
        <dgm:presLayoutVars>
          <dgm:dir/>
          <dgm:animLvl val="lvl"/>
          <dgm:resizeHandles val="exact"/>
        </dgm:presLayoutVars>
      </dgm:prSet>
      <dgm:spPr/>
    </dgm:pt>
    <dgm:pt modelId="{D5ABDEFF-B266-4032-A164-7AAB1C4A40FF}" type="pres">
      <dgm:prSet presAssocID="{F58FEB11-4741-4E0D-9490-4C9BFE03713E}" presName="composite" presStyleCnt="0"/>
      <dgm:spPr/>
    </dgm:pt>
    <dgm:pt modelId="{42010519-CAD0-4F4E-8551-D3242846A36B}" type="pres">
      <dgm:prSet presAssocID="{F58FEB11-4741-4E0D-9490-4C9BFE03713E}" presName="parTx" presStyleLbl="alignNode1" presStyleIdx="0" presStyleCnt="3">
        <dgm:presLayoutVars>
          <dgm:chMax val="0"/>
          <dgm:chPref val="0"/>
          <dgm:bulletEnabled val="1"/>
        </dgm:presLayoutVars>
      </dgm:prSet>
      <dgm:spPr/>
    </dgm:pt>
    <dgm:pt modelId="{CAE43CFB-53FE-4E94-9492-295D1356CF6F}" type="pres">
      <dgm:prSet presAssocID="{F58FEB11-4741-4E0D-9490-4C9BFE03713E}" presName="desTx" presStyleLbl="alignAccFollowNode1" presStyleIdx="0" presStyleCnt="3">
        <dgm:presLayoutVars>
          <dgm:bulletEnabled val="1"/>
        </dgm:presLayoutVars>
      </dgm:prSet>
      <dgm:spPr/>
    </dgm:pt>
    <dgm:pt modelId="{A564D55F-6694-4549-81BF-30E66C909643}" type="pres">
      <dgm:prSet presAssocID="{19FDE8B4-F7D5-482F-B01D-B13B0DDB6A23}" presName="space" presStyleCnt="0"/>
      <dgm:spPr/>
    </dgm:pt>
    <dgm:pt modelId="{8DFD162C-F31D-4460-B223-B8D068546B78}" type="pres">
      <dgm:prSet presAssocID="{5C2943FB-BF4F-46BB-A235-77608163D8D2}" presName="composite" presStyleCnt="0"/>
      <dgm:spPr/>
    </dgm:pt>
    <dgm:pt modelId="{CD7E2366-FB9E-4F36-BDDA-BB97C088A090}" type="pres">
      <dgm:prSet presAssocID="{5C2943FB-BF4F-46BB-A235-77608163D8D2}" presName="parTx" presStyleLbl="alignNode1" presStyleIdx="1" presStyleCnt="3">
        <dgm:presLayoutVars>
          <dgm:chMax val="0"/>
          <dgm:chPref val="0"/>
          <dgm:bulletEnabled val="1"/>
        </dgm:presLayoutVars>
      </dgm:prSet>
      <dgm:spPr/>
    </dgm:pt>
    <dgm:pt modelId="{18EB806B-F3CF-48C1-AEE8-225EB6EA1B6C}" type="pres">
      <dgm:prSet presAssocID="{5C2943FB-BF4F-46BB-A235-77608163D8D2}" presName="desTx" presStyleLbl="alignAccFollowNode1" presStyleIdx="1" presStyleCnt="3">
        <dgm:presLayoutVars>
          <dgm:bulletEnabled val="1"/>
        </dgm:presLayoutVars>
      </dgm:prSet>
      <dgm:spPr/>
    </dgm:pt>
    <dgm:pt modelId="{DB8EC28A-0CF9-4A86-9D28-F1A5C8787F90}" type="pres">
      <dgm:prSet presAssocID="{8663645C-AEC5-4901-A7DD-3332B72D03F5}" presName="space" presStyleCnt="0"/>
      <dgm:spPr/>
    </dgm:pt>
    <dgm:pt modelId="{55491848-AD36-4A20-967D-8A5426FF0426}" type="pres">
      <dgm:prSet presAssocID="{2E3010E9-6BFB-407A-B98D-985D2F47BE22}" presName="composite" presStyleCnt="0"/>
      <dgm:spPr/>
    </dgm:pt>
    <dgm:pt modelId="{A56CF06C-78E2-4EC5-92DC-376117AD272D}" type="pres">
      <dgm:prSet presAssocID="{2E3010E9-6BFB-407A-B98D-985D2F47BE22}" presName="parTx" presStyleLbl="alignNode1" presStyleIdx="2" presStyleCnt="3">
        <dgm:presLayoutVars>
          <dgm:chMax val="0"/>
          <dgm:chPref val="0"/>
          <dgm:bulletEnabled val="1"/>
        </dgm:presLayoutVars>
      </dgm:prSet>
      <dgm:spPr/>
    </dgm:pt>
    <dgm:pt modelId="{9B35480D-0B20-4579-8ACD-72BF825DDD38}" type="pres">
      <dgm:prSet presAssocID="{2E3010E9-6BFB-407A-B98D-985D2F47BE22}" presName="desTx" presStyleLbl="alignAccFollowNode1" presStyleIdx="2" presStyleCnt="3">
        <dgm:presLayoutVars>
          <dgm:bulletEnabled val="1"/>
        </dgm:presLayoutVars>
      </dgm:prSet>
      <dgm:spPr/>
    </dgm:pt>
  </dgm:ptLst>
  <dgm:cxnLst>
    <dgm:cxn modelId="{3E787401-CA67-4572-B2D8-AA1419FE46F2}" srcId="{F58FEB11-4741-4E0D-9490-4C9BFE03713E}" destId="{7C24335D-451D-4FC0-A4CD-51FE761A4EE8}" srcOrd="3" destOrd="0" parTransId="{AFB89A13-5B3C-458D-A24E-604435041BB3}" sibTransId="{FD814F1E-40C6-4A0D-8910-6D4F9EDC8E7D}"/>
    <dgm:cxn modelId="{049E3B03-1E66-4C1D-BF6D-B470139D3660}" type="presOf" srcId="{98B76861-7849-4230-9D68-8E598D92D3FD}" destId="{18EB806B-F3CF-48C1-AEE8-225EB6EA1B6C}" srcOrd="0" destOrd="2" presId="urn:microsoft.com/office/officeart/2005/8/layout/hList1"/>
    <dgm:cxn modelId="{4120170C-C6C4-4052-9C28-D4CEE9A8FA7D}" srcId="{F58FEB11-4741-4E0D-9490-4C9BFE03713E}" destId="{C3F381E9-DDE1-45A7-8FF0-A21C9985088C}" srcOrd="2" destOrd="0" parTransId="{BBDDFC61-CBF1-4B79-8EE1-058A708C7BD4}" sibTransId="{07067231-F52B-4DFB-A26E-896A6B96B8F4}"/>
    <dgm:cxn modelId="{679BED15-9784-4067-A11F-8791ED7D218D}" srcId="{2E3010E9-6BFB-407A-B98D-985D2F47BE22}" destId="{187B16EB-9333-4061-A086-C3BF89374007}" srcOrd="0" destOrd="0" parTransId="{570A97F9-BCD2-465C-B899-C8497647CC4F}" sibTransId="{BAF3C323-2CD7-4EFD-879D-EB572459A6A9}"/>
    <dgm:cxn modelId="{CA1FB819-EA03-467B-AFA9-3FF0F835AF30}" type="presOf" srcId="{187B16EB-9333-4061-A086-C3BF89374007}" destId="{9B35480D-0B20-4579-8ACD-72BF825DDD38}" srcOrd="0" destOrd="0" presId="urn:microsoft.com/office/officeart/2005/8/layout/hList1"/>
    <dgm:cxn modelId="{5641F61B-B6C9-4C59-827F-5AB6398FAFC6}" srcId="{F58FEB11-4741-4E0D-9490-4C9BFE03713E}" destId="{10078888-D463-4352-B842-AD75F6130ECC}" srcOrd="5" destOrd="0" parTransId="{D86F0673-F544-43DA-AEDD-D8A9D31F43F6}" sibTransId="{707C553B-6823-483E-90E8-3B44F6500042}"/>
    <dgm:cxn modelId="{614F4723-105A-4B8B-B549-140FEC121307}" srcId="{2E3010E9-6BFB-407A-B98D-985D2F47BE22}" destId="{E9362A5F-AAD6-455A-A2F8-94F42CFD276C}" srcOrd="1" destOrd="0" parTransId="{DB5B94A9-32CE-453C-AF15-EBCF0443FC6D}" sibTransId="{E2FE9448-6DF2-49B0-93B3-4ABC499BCE9C}"/>
    <dgm:cxn modelId="{B29C2826-D9A6-4378-AD58-CD5471291A47}" type="presOf" srcId="{27A97903-35F7-4F80-A345-A03176508C50}" destId="{9B35480D-0B20-4579-8ACD-72BF825DDD38}" srcOrd="0" destOrd="4" presId="urn:microsoft.com/office/officeart/2005/8/layout/hList1"/>
    <dgm:cxn modelId="{EC63AD29-DBB9-4E3E-9872-A7729EDCA3BC}" srcId="{5C2943FB-BF4F-46BB-A235-77608163D8D2}" destId="{DB876867-C9DD-4A2F-98EA-4463C7400224}" srcOrd="0" destOrd="0" parTransId="{E149BF23-DC5B-4D31-B233-911B0CAF3179}" sibTransId="{88623C7E-248E-4074-B825-B7226C8D40E0}"/>
    <dgm:cxn modelId="{1871A02A-2FBE-4349-BBA2-A9D8B0CE373B}" srcId="{DB876867-C9DD-4A2F-98EA-4463C7400224}" destId="{7F491F98-3288-48B3-811E-E7D2C6F110CB}" srcOrd="0" destOrd="0" parTransId="{559652AD-40FB-4C43-89C8-36EB8F05D9B4}" sibTransId="{A8572304-737E-4765-BA3D-A30EDA50E99D}"/>
    <dgm:cxn modelId="{22A8D62E-9099-411F-BD96-AEFFBCA7AF6F}" srcId="{2E3010E9-6BFB-407A-B98D-985D2F47BE22}" destId="{EE4B1C09-1408-47BA-BDDF-0F4953227CA6}" srcOrd="2" destOrd="0" parTransId="{BAD46FC1-F2D2-4EC2-A496-0F484A60B5C3}" sibTransId="{71445473-BEBB-4C10-BFC6-6D38AC33F745}"/>
    <dgm:cxn modelId="{3096A031-B139-4ACD-A029-E1E6E6B488F6}" srcId="{F58FEB11-4741-4E0D-9490-4C9BFE03713E}" destId="{2CA9BE95-25C9-44F6-ABBE-B524CDF64C88}" srcOrd="4" destOrd="0" parTransId="{3D8C28BC-1768-4B39-8D07-EC7D9697C3AB}" sibTransId="{BD894AF8-3C8D-476F-BC9D-B2F41BA5B03A}"/>
    <dgm:cxn modelId="{FB481E5C-CF44-47DE-B611-A497940D2287}" type="presOf" srcId="{90F13739-594B-4D97-B866-EF851896B500}" destId="{9B35480D-0B20-4579-8ACD-72BF825DDD38}" srcOrd="0" destOrd="6" presId="urn:microsoft.com/office/officeart/2005/8/layout/hList1"/>
    <dgm:cxn modelId="{826D7160-8A70-48AE-89A9-4EEFAC1A9185}" type="presOf" srcId="{3AB9460E-EE5C-432A-946F-9E18E75BCC0C}" destId="{9B35480D-0B20-4579-8ACD-72BF825DDD38}" srcOrd="0" destOrd="5" presId="urn:microsoft.com/office/officeart/2005/8/layout/hList1"/>
    <dgm:cxn modelId="{FCEC4241-96D8-4696-A41E-340D4DA2D92F}" type="presOf" srcId="{DB876867-C9DD-4A2F-98EA-4463C7400224}" destId="{18EB806B-F3CF-48C1-AEE8-225EB6EA1B6C}" srcOrd="0" destOrd="0" presId="urn:microsoft.com/office/officeart/2005/8/layout/hList1"/>
    <dgm:cxn modelId="{B572A642-9789-419C-B27C-0F9D407A9662}" srcId="{2E3010E9-6BFB-407A-B98D-985D2F47BE22}" destId="{90F13739-594B-4D97-B866-EF851896B500}" srcOrd="6" destOrd="0" parTransId="{24CDB197-8731-488B-BFEA-BB10B78C1926}" sibTransId="{CE7C9BB3-AB4F-4766-B3D0-8998012AB732}"/>
    <dgm:cxn modelId="{0F272066-C4BA-4FB6-9694-5950B502A3C2}" srcId="{F58FEB11-4741-4E0D-9490-4C9BFE03713E}" destId="{3E0ACE58-D7ED-4D26-8A3C-A502E6E1DE12}" srcOrd="6" destOrd="0" parTransId="{F2EC9F07-ACC3-4C61-B0F7-45C2D88B279B}" sibTransId="{DD9F0BFA-50A6-46F1-9E7F-A134785D3A7D}"/>
    <dgm:cxn modelId="{3F6FE446-785F-453D-9037-8B6D9DFF7B04}" srcId="{1E2FE43C-03B9-4763-8798-5E374E53C0D7}" destId="{5C2943FB-BF4F-46BB-A235-77608163D8D2}" srcOrd="1" destOrd="0" parTransId="{869E5A35-AF88-4BB6-AC22-0A601C043294}" sibTransId="{8663645C-AEC5-4901-A7DD-3332B72D03F5}"/>
    <dgm:cxn modelId="{4A88C247-0618-428B-8AB0-5202905866D6}" srcId="{1E2FE43C-03B9-4763-8798-5E374E53C0D7}" destId="{F58FEB11-4741-4E0D-9490-4C9BFE03713E}" srcOrd="0" destOrd="0" parTransId="{41CA029B-C082-4111-93CB-58FC1E198DD7}" sibTransId="{19FDE8B4-F7D5-482F-B01D-B13B0DDB6A23}"/>
    <dgm:cxn modelId="{2EDECC67-451D-44DB-BCC3-F4111BAF78AE}" type="presOf" srcId="{5006D4BE-C252-4CFA-B921-902CD4E6F097}" destId="{9B35480D-0B20-4579-8ACD-72BF825DDD38}" srcOrd="0" destOrd="7" presId="urn:microsoft.com/office/officeart/2005/8/layout/hList1"/>
    <dgm:cxn modelId="{C1127953-915C-4508-B678-603403602DB2}" type="presOf" srcId="{2E3010E9-6BFB-407A-B98D-985D2F47BE22}" destId="{A56CF06C-78E2-4EC5-92DC-376117AD272D}" srcOrd="0" destOrd="0" presId="urn:microsoft.com/office/officeart/2005/8/layout/hList1"/>
    <dgm:cxn modelId="{201C4F75-CCE9-49F0-9215-8BC416A0B34C}" type="presOf" srcId="{3E0ACE58-D7ED-4D26-8A3C-A502E6E1DE12}" destId="{CAE43CFB-53FE-4E94-9492-295D1356CF6F}" srcOrd="0" destOrd="6" presId="urn:microsoft.com/office/officeart/2005/8/layout/hList1"/>
    <dgm:cxn modelId="{78CE1456-83FC-403F-8258-46BB0AB6D9BC}" type="presOf" srcId="{AF9CA72D-062D-47C1-AAB6-F90D0FF5A21D}" destId="{CAE43CFB-53FE-4E94-9492-295D1356CF6F}" srcOrd="0" destOrd="1" presId="urn:microsoft.com/office/officeart/2005/8/layout/hList1"/>
    <dgm:cxn modelId="{98947476-8232-42DF-B83D-CFBAE22F4436}" srcId="{DB876867-C9DD-4A2F-98EA-4463C7400224}" destId="{285AD475-EA66-439C-B1B9-96A981A653B9}" srcOrd="3" destOrd="0" parTransId="{F5765DB1-B584-47E3-ADC8-493F6A71C578}" sibTransId="{3622A77C-2B6B-4905-BE4B-44CCC5E9F5DD}"/>
    <dgm:cxn modelId="{3C01B27E-B75F-41BF-B649-48028559218E}" srcId="{F58FEB11-4741-4E0D-9490-4C9BFE03713E}" destId="{AF9CA72D-062D-47C1-AAB6-F90D0FF5A21D}" srcOrd="1" destOrd="0" parTransId="{BB5ED666-3C4F-4B34-8A65-5921C133B430}" sibTransId="{CC6A6D3D-0CB5-4521-9A00-6CC426FA3BC9}"/>
    <dgm:cxn modelId="{AEC34584-EF1C-453B-AFE0-676ADE1D36B3}" type="presOf" srcId="{F58FEB11-4741-4E0D-9490-4C9BFE03713E}" destId="{42010519-CAD0-4F4E-8551-D3242846A36B}" srcOrd="0" destOrd="0" presId="urn:microsoft.com/office/officeart/2005/8/layout/hList1"/>
    <dgm:cxn modelId="{AD537B88-2A8D-4213-B23D-62B480BC3634}" srcId="{3858D683-6377-42F0-BDD1-D20B623DDFB3}" destId="{2C0087E8-0438-478D-AEB2-8D2AE31C730A}" srcOrd="0" destOrd="0" parTransId="{42C2E029-2974-43A4-8130-4E4144F64A20}" sibTransId="{222AA3CF-0CB4-45A2-A5F9-039D12D86A4A}"/>
    <dgm:cxn modelId="{BB10938F-E904-42B7-9F51-814A4BA920BA}" type="presOf" srcId="{A8541982-0BEA-4704-A3EF-8ABC158C71E3}" destId="{18EB806B-F3CF-48C1-AEE8-225EB6EA1B6C}" srcOrd="0" destOrd="3" presId="urn:microsoft.com/office/officeart/2005/8/layout/hList1"/>
    <dgm:cxn modelId="{A758C792-BFD7-4CC0-BE4B-5C3D582B6F18}" type="presOf" srcId="{2C0087E8-0438-478D-AEB2-8D2AE31C730A}" destId="{18EB806B-F3CF-48C1-AEE8-225EB6EA1B6C}" srcOrd="0" destOrd="6" presId="urn:microsoft.com/office/officeart/2005/8/layout/hList1"/>
    <dgm:cxn modelId="{E7407195-BDA0-4C07-9DF2-1DAA8AD7277F}" type="presOf" srcId="{7F491F98-3288-48B3-811E-E7D2C6F110CB}" destId="{18EB806B-F3CF-48C1-AEE8-225EB6EA1B6C}" srcOrd="0" destOrd="1" presId="urn:microsoft.com/office/officeart/2005/8/layout/hList1"/>
    <dgm:cxn modelId="{11357C95-AB5E-4ACC-B2A8-6F5732E6B36C}" type="presOf" srcId="{285AD475-EA66-439C-B1B9-96A981A653B9}" destId="{18EB806B-F3CF-48C1-AEE8-225EB6EA1B6C}" srcOrd="0" destOrd="4" presId="urn:microsoft.com/office/officeart/2005/8/layout/hList1"/>
    <dgm:cxn modelId="{615D0798-CD1A-46F1-98D6-1202584A5F1C}" srcId="{2E3010E9-6BFB-407A-B98D-985D2F47BE22}" destId="{5006D4BE-C252-4CFA-B921-902CD4E6F097}" srcOrd="7" destOrd="0" parTransId="{25588E32-A140-4C6F-9739-EBFE31FDADE4}" sibTransId="{1290322F-66D0-459B-87CD-8FE5B2C870E3}"/>
    <dgm:cxn modelId="{46462099-156B-4A4D-A550-1460930CE942}" type="presOf" srcId="{3858D683-6377-42F0-BDD1-D20B623DDFB3}" destId="{18EB806B-F3CF-48C1-AEE8-225EB6EA1B6C}" srcOrd="0" destOrd="5" presId="urn:microsoft.com/office/officeart/2005/8/layout/hList1"/>
    <dgm:cxn modelId="{340CDF9B-D947-4586-B91E-6DDD30E6654B}" type="presOf" srcId="{09A72C73-2372-46BA-81C1-FB6EF09C6D47}" destId="{9B35480D-0B20-4579-8ACD-72BF825DDD38}" srcOrd="0" destOrd="3" presId="urn:microsoft.com/office/officeart/2005/8/layout/hList1"/>
    <dgm:cxn modelId="{8B77A99F-7D75-4B19-8BE0-4106A85FD68B}" type="presOf" srcId="{7A6A5E29-43EA-40D8-89AA-AD39757905DA}" destId="{18EB806B-F3CF-48C1-AEE8-225EB6EA1B6C}" srcOrd="0" destOrd="8" presId="urn:microsoft.com/office/officeart/2005/8/layout/hList1"/>
    <dgm:cxn modelId="{0383D69F-4461-4C9E-8D9C-D0D249FE849A}" type="presOf" srcId="{5C2943FB-BF4F-46BB-A235-77608163D8D2}" destId="{CD7E2366-FB9E-4F36-BDDA-BB97C088A090}" srcOrd="0" destOrd="0" presId="urn:microsoft.com/office/officeart/2005/8/layout/hList1"/>
    <dgm:cxn modelId="{DF8E04A1-8047-4F05-8026-5CE2DFBCC078}" srcId="{3858D683-6377-42F0-BDD1-D20B623DDFB3}" destId="{7A6A5E29-43EA-40D8-89AA-AD39757905DA}" srcOrd="2" destOrd="0" parTransId="{04F0644F-BD3D-4EA3-83E2-3B5CAB2EE779}" sibTransId="{81F4168C-E052-4B14-BDF6-39AB13C8AC38}"/>
    <dgm:cxn modelId="{124D49A4-40C5-4DD6-9507-098E15CB390B}" srcId="{1E2FE43C-03B9-4763-8798-5E374E53C0D7}" destId="{2E3010E9-6BFB-407A-B98D-985D2F47BE22}" srcOrd="2" destOrd="0" parTransId="{0259BCE6-17A0-4B0B-A155-4F7AEC0FDF19}" sibTransId="{D6DC70EE-7CF2-4E48-B731-B38B6372C9F4}"/>
    <dgm:cxn modelId="{1D0D17A7-FF7E-4966-AADF-612F29BD6CC0}" type="presOf" srcId="{F7FC1CD4-B384-41D8-A77C-7715DC8241B1}" destId="{CAE43CFB-53FE-4E94-9492-295D1356CF6F}" srcOrd="0" destOrd="7" presId="urn:microsoft.com/office/officeart/2005/8/layout/hList1"/>
    <dgm:cxn modelId="{494A8CB4-EB61-46EC-97A6-66753975B603}" type="presOf" srcId="{E9362A5F-AAD6-455A-A2F8-94F42CFD276C}" destId="{9B35480D-0B20-4579-8ACD-72BF825DDD38}" srcOrd="0" destOrd="1" presId="urn:microsoft.com/office/officeart/2005/8/layout/hList1"/>
    <dgm:cxn modelId="{FC3E71B5-574E-47F6-98E9-09AB3AE64FD5}" srcId="{2E3010E9-6BFB-407A-B98D-985D2F47BE22}" destId="{3AB9460E-EE5C-432A-946F-9E18E75BCC0C}" srcOrd="5" destOrd="0" parTransId="{36841EA9-3FA1-4E07-919C-0F99EE58AE76}" sibTransId="{F442ACAD-7BD0-4CA2-8B3C-3A4DC7F52054}"/>
    <dgm:cxn modelId="{1344F3B7-90D3-4083-93B2-633CEFD00FD3}" type="presOf" srcId="{EE4B1C09-1408-47BA-BDDF-0F4953227CA6}" destId="{9B35480D-0B20-4579-8ACD-72BF825DDD38}" srcOrd="0" destOrd="2" presId="urn:microsoft.com/office/officeart/2005/8/layout/hList1"/>
    <dgm:cxn modelId="{5BFBF5B7-62AB-4BD3-9CAE-267C902ED11C}" srcId="{5C2943FB-BF4F-46BB-A235-77608163D8D2}" destId="{3858D683-6377-42F0-BDD1-D20B623DDFB3}" srcOrd="1" destOrd="0" parTransId="{7D7FB91F-F44F-43F2-BABA-FF031B7AA099}" sibTransId="{6D06195B-52C0-42DC-8A78-BE95DE289962}"/>
    <dgm:cxn modelId="{09E045C3-3FFD-45C8-B7C9-23B254F3D774}" srcId="{3858D683-6377-42F0-BDD1-D20B623DDFB3}" destId="{B2418C81-4D0B-4240-896E-CCD8D02046F3}" srcOrd="1" destOrd="0" parTransId="{E77010AF-8381-43D0-A857-DC4B9810C0AD}" sibTransId="{E9BCC4D5-5CEC-4F8C-94A6-FD10202A2435}"/>
    <dgm:cxn modelId="{33E135CA-8950-483D-8AB4-07FE17CA5453}" srcId="{2E3010E9-6BFB-407A-B98D-985D2F47BE22}" destId="{27A97903-35F7-4F80-A345-A03176508C50}" srcOrd="4" destOrd="0" parTransId="{04F56A6D-2B4A-44CF-8731-620BBDD4E02A}" sibTransId="{8BA23DE6-6C9A-49BE-9954-B031BFD679C2}"/>
    <dgm:cxn modelId="{E41FA4CC-1555-456F-8229-034A13C27193}" srcId="{F58FEB11-4741-4E0D-9490-4C9BFE03713E}" destId="{0931B622-FC85-44A3-B7B5-A6F919822FDB}" srcOrd="0" destOrd="0" parTransId="{95415454-A404-4F1C-A722-304B10CE37B0}" sibTransId="{C821927E-5E25-4BA2-AC1B-B9B2C72B5EE4}"/>
    <dgm:cxn modelId="{48AA77CD-1011-480A-989C-4A4FA8800FC6}" srcId="{DB876867-C9DD-4A2F-98EA-4463C7400224}" destId="{98B76861-7849-4230-9D68-8E598D92D3FD}" srcOrd="1" destOrd="0" parTransId="{C90B875D-D853-4327-B5C0-6E5738E2A891}" sibTransId="{85366F86-1BB1-4549-A744-F61DF2CE4C88}"/>
    <dgm:cxn modelId="{CE0788D0-BC2B-4BD8-A82F-C277624EC6FE}" srcId="{F58FEB11-4741-4E0D-9490-4C9BFE03713E}" destId="{F7FC1CD4-B384-41D8-A77C-7715DC8241B1}" srcOrd="7" destOrd="0" parTransId="{C4CC1D52-7E63-4E50-9431-62161634F0C3}" sibTransId="{E29C7363-9D66-47E2-9F24-766457D433EB}"/>
    <dgm:cxn modelId="{FCBB30D3-1296-434D-B611-71BC92272FA0}" type="presOf" srcId="{C3F381E9-DDE1-45A7-8FF0-A21C9985088C}" destId="{CAE43CFB-53FE-4E94-9492-295D1356CF6F}" srcOrd="0" destOrd="2" presId="urn:microsoft.com/office/officeart/2005/8/layout/hList1"/>
    <dgm:cxn modelId="{28ED4CD6-365F-4E7A-A8EC-D6D742B8A5E2}" type="presOf" srcId="{0931B622-FC85-44A3-B7B5-A6F919822FDB}" destId="{CAE43CFB-53FE-4E94-9492-295D1356CF6F}" srcOrd="0" destOrd="0" presId="urn:microsoft.com/office/officeart/2005/8/layout/hList1"/>
    <dgm:cxn modelId="{099BB1E8-CF25-4D5F-BCD9-779D248FC7EB}" type="presOf" srcId="{B2418C81-4D0B-4240-896E-CCD8D02046F3}" destId="{18EB806B-F3CF-48C1-AEE8-225EB6EA1B6C}" srcOrd="0" destOrd="7" presId="urn:microsoft.com/office/officeart/2005/8/layout/hList1"/>
    <dgm:cxn modelId="{5EC0E8E8-F11B-420B-8C3B-BFE40EB37560}" type="presOf" srcId="{2CA9BE95-25C9-44F6-ABBE-B524CDF64C88}" destId="{CAE43CFB-53FE-4E94-9492-295D1356CF6F}" srcOrd="0" destOrd="4" presId="urn:microsoft.com/office/officeart/2005/8/layout/hList1"/>
    <dgm:cxn modelId="{9DAED4E9-8083-46C7-B376-94E886E3A83E}" type="presOf" srcId="{7C24335D-451D-4FC0-A4CD-51FE761A4EE8}" destId="{CAE43CFB-53FE-4E94-9492-295D1356CF6F}" srcOrd="0" destOrd="3" presId="urn:microsoft.com/office/officeart/2005/8/layout/hList1"/>
    <dgm:cxn modelId="{EB28AFF3-114C-49CA-B0A9-D42291BE4BD4}" type="presOf" srcId="{10078888-D463-4352-B842-AD75F6130ECC}" destId="{CAE43CFB-53FE-4E94-9492-295D1356CF6F}" srcOrd="0" destOrd="5" presId="urn:microsoft.com/office/officeart/2005/8/layout/hList1"/>
    <dgm:cxn modelId="{1B24B0F4-E736-4C08-8F9E-8FF4BD4E239B}" type="presOf" srcId="{1E2FE43C-03B9-4763-8798-5E374E53C0D7}" destId="{F98F1F6C-DF25-4F00-B10E-26CB8325A01A}" srcOrd="0" destOrd="0" presId="urn:microsoft.com/office/officeart/2005/8/layout/hList1"/>
    <dgm:cxn modelId="{76045AF9-AD0C-49A7-B1F4-21D6BB56E4C6}" srcId="{2E3010E9-6BFB-407A-B98D-985D2F47BE22}" destId="{09A72C73-2372-46BA-81C1-FB6EF09C6D47}" srcOrd="3" destOrd="0" parTransId="{4F07C584-90D2-4891-AC24-63E47A449D49}" sibTransId="{027BD7C3-57F7-4DBF-BCAB-FBC8EF79395A}"/>
    <dgm:cxn modelId="{5FE470FC-579A-46D6-85B8-E9981EED3C3A}" srcId="{DB876867-C9DD-4A2F-98EA-4463C7400224}" destId="{A8541982-0BEA-4704-A3EF-8ABC158C71E3}" srcOrd="2" destOrd="0" parTransId="{0AF8068D-AD22-4162-A5FC-7DE0F5098ED1}" sibTransId="{D8CCBB55-1648-4357-90F2-FF87291C75F6}"/>
    <dgm:cxn modelId="{9B884BD3-2E59-4CAC-8B1F-D258E694ABC6}" type="presParOf" srcId="{F98F1F6C-DF25-4F00-B10E-26CB8325A01A}" destId="{D5ABDEFF-B266-4032-A164-7AAB1C4A40FF}" srcOrd="0" destOrd="0" presId="urn:microsoft.com/office/officeart/2005/8/layout/hList1"/>
    <dgm:cxn modelId="{A70C21CC-E196-4AF9-A9BB-215335682D07}" type="presParOf" srcId="{D5ABDEFF-B266-4032-A164-7AAB1C4A40FF}" destId="{42010519-CAD0-4F4E-8551-D3242846A36B}" srcOrd="0" destOrd="0" presId="urn:microsoft.com/office/officeart/2005/8/layout/hList1"/>
    <dgm:cxn modelId="{01BE8EA3-32C3-4273-9492-529AED35DB8D}" type="presParOf" srcId="{D5ABDEFF-B266-4032-A164-7AAB1C4A40FF}" destId="{CAE43CFB-53FE-4E94-9492-295D1356CF6F}" srcOrd="1" destOrd="0" presId="urn:microsoft.com/office/officeart/2005/8/layout/hList1"/>
    <dgm:cxn modelId="{C8D6D0D9-6E12-4AF7-926D-7F90E81F986B}" type="presParOf" srcId="{F98F1F6C-DF25-4F00-B10E-26CB8325A01A}" destId="{A564D55F-6694-4549-81BF-30E66C909643}" srcOrd="1" destOrd="0" presId="urn:microsoft.com/office/officeart/2005/8/layout/hList1"/>
    <dgm:cxn modelId="{22C1EF53-4394-4BE7-A190-4935504D8426}" type="presParOf" srcId="{F98F1F6C-DF25-4F00-B10E-26CB8325A01A}" destId="{8DFD162C-F31D-4460-B223-B8D068546B78}" srcOrd="2" destOrd="0" presId="urn:microsoft.com/office/officeart/2005/8/layout/hList1"/>
    <dgm:cxn modelId="{44AE71F1-0909-4A81-BA19-68394AD54E80}" type="presParOf" srcId="{8DFD162C-F31D-4460-B223-B8D068546B78}" destId="{CD7E2366-FB9E-4F36-BDDA-BB97C088A090}" srcOrd="0" destOrd="0" presId="urn:microsoft.com/office/officeart/2005/8/layout/hList1"/>
    <dgm:cxn modelId="{33EA4CA6-3955-436E-8E12-7FA116971562}" type="presParOf" srcId="{8DFD162C-F31D-4460-B223-B8D068546B78}" destId="{18EB806B-F3CF-48C1-AEE8-225EB6EA1B6C}" srcOrd="1" destOrd="0" presId="urn:microsoft.com/office/officeart/2005/8/layout/hList1"/>
    <dgm:cxn modelId="{58E39CE7-A38B-4468-8091-25FFE91DDB4B}" type="presParOf" srcId="{F98F1F6C-DF25-4F00-B10E-26CB8325A01A}" destId="{DB8EC28A-0CF9-4A86-9D28-F1A5C8787F90}" srcOrd="3" destOrd="0" presId="urn:microsoft.com/office/officeart/2005/8/layout/hList1"/>
    <dgm:cxn modelId="{5636607A-E159-41B4-A5BE-5D881227CC11}" type="presParOf" srcId="{F98F1F6C-DF25-4F00-B10E-26CB8325A01A}" destId="{55491848-AD36-4A20-967D-8A5426FF0426}" srcOrd="4" destOrd="0" presId="urn:microsoft.com/office/officeart/2005/8/layout/hList1"/>
    <dgm:cxn modelId="{7A9E09E5-B083-4149-AD70-1DBDFCF6FE3A}" type="presParOf" srcId="{55491848-AD36-4A20-967D-8A5426FF0426}" destId="{A56CF06C-78E2-4EC5-92DC-376117AD272D}" srcOrd="0" destOrd="0" presId="urn:microsoft.com/office/officeart/2005/8/layout/hList1"/>
    <dgm:cxn modelId="{5BFFC8FC-89CE-4E99-B9F1-5D1CF4123812}" type="presParOf" srcId="{55491848-AD36-4A20-967D-8A5426FF0426}" destId="{9B35480D-0B20-4579-8ACD-72BF825DDD3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743951-B936-422E-8F34-2E9A6BACA20D}"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8635B9A9-8F18-41E1-B410-E94FB9F607A3}">
      <dgm:prSet/>
      <dgm:spPr/>
      <dgm:t>
        <a:bodyPr/>
        <a:lstStyle/>
        <a:p>
          <a:r>
            <a:rPr lang="en-US" i="1"/>
            <a:t>Interactive Lecture </a:t>
          </a:r>
          <a:endParaRPr lang="en-US"/>
        </a:p>
      </dgm:t>
    </dgm:pt>
    <dgm:pt modelId="{CAAF3363-CE69-4993-AB84-C90DAC129411}" type="parTrans" cxnId="{C865AB4F-7FB7-47C3-A335-2C2D04D2A087}">
      <dgm:prSet/>
      <dgm:spPr/>
      <dgm:t>
        <a:bodyPr/>
        <a:lstStyle/>
        <a:p>
          <a:endParaRPr lang="en-US"/>
        </a:p>
      </dgm:t>
    </dgm:pt>
    <dgm:pt modelId="{376E0CCB-E5B7-41DE-B211-BF39D5CCF201}" type="sibTrans" cxnId="{C865AB4F-7FB7-47C3-A335-2C2D04D2A087}">
      <dgm:prSet/>
      <dgm:spPr/>
      <dgm:t>
        <a:bodyPr/>
        <a:lstStyle/>
        <a:p>
          <a:endParaRPr lang="en-US"/>
        </a:p>
      </dgm:t>
    </dgm:pt>
    <dgm:pt modelId="{C4F1DDC2-CD2F-4442-AECB-83D4B7908508}">
      <dgm:prSet/>
      <dgm:spPr/>
      <dgm:t>
        <a:bodyPr/>
        <a:lstStyle/>
        <a:p>
          <a:r>
            <a:rPr lang="en-US" i="1"/>
            <a:t>Think-Pair-Share </a:t>
          </a:r>
          <a:endParaRPr lang="en-US"/>
        </a:p>
      </dgm:t>
    </dgm:pt>
    <dgm:pt modelId="{863AE754-79CD-4048-B719-8498C43A56C7}" type="parTrans" cxnId="{237207D8-3AE3-4781-A789-D0F7F692F49B}">
      <dgm:prSet/>
      <dgm:spPr/>
      <dgm:t>
        <a:bodyPr/>
        <a:lstStyle/>
        <a:p>
          <a:endParaRPr lang="en-US"/>
        </a:p>
      </dgm:t>
    </dgm:pt>
    <dgm:pt modelId="{D3C77D8C-E130-45D5-8A98-FB2CF53F640F}" type="sibTrans" cxnId="{237207D8-3AE3-4781-A789-D0F7F692F49B}">
      <dgm:prSet/>
      <dgm:spPr/>
      <dgm:t>
        <a:bodyPr/>
        <a:lstStyle/>
        <a:p>
          <a:endParaRPr lang="en-US"/>
        </a:p>
      </dgm:t>
    </dgm:pt>
    <dgm:pt modelId="{AAAA174F-E137-4FC2-B5C5-C7AA50D837C0}">
      <dgm:prSet/>
      <dgm:spPr/>
      <dgm:t>
        <a:bodyPr/>
        <a:lstStyle/>
        <a:p>
          <a:r>
            <a:rPr lang="en-US" i="1"/>
            <a:t>One Minute Papers </a:t>
          </a:r>
          <a:endParaRPr lang="en-US"/>
        </a:p>
      </dgm:t>
    </dgm:pt>
    <dgm:pt modelId="{7B40D665-384A-4B7C-97A4-82A950692330}" type="parTrans" cxnId="{41D1059C-F70F-4A76-8C2E-3029B73A516E}">
      <dgm:prSet/>
      <dgm:spPr/>
      <dgm:t>
        <a:bodyPr/>
        <a:lstStyle/>
        <a:p>
          <a:endParaRPr lang="en-US"/>
        </a:p>
      </dgm:t>
    </dgm:pt>
    <dgm:pt modelId="{A36211D1-5017-45AB-9381-51E0ECF7AE0D}" type="sibTrans" cxnId="{41D1059C-F70F-4A76-8C2E-3029B73A516E}">
      <dgm:prSet/>
      <dgm:spPr/>
      <dgm:t>
        <a:bodyPr/>
        <a:lstStyle/>
        <a:p>
          <a:endParaRPr lang="en-US"/>
        </a:p>
      </dgm:t>
    </dgm:pt>
    <dgm:pt modelId="{671D4F64-E79D-48E8-B2F1-F67F16A1E31A}">
      <dgm:prSet/>
      <dgm:spPr/>
      <dgm:t>
        <a:bodyPr/>
        <a:lstStyle/>
        <a:p>
          <a:r>
            <a:rPr lang="en-US" i="1"/>
            <a:t>Discussions –large &amp; small </a:t>
          </a:r>
          <a:endParaRPr lang="en-US"/>
        </a:p>
      </dgm:t>
    </dgm:pt>
    <dgm:pt modelId="{E99B31E8-514E-417C-A3E5-72E56D6E7D26}" type="parTrans" cxnId="{F8D70938-F1DD-4D15-A2B8-0299E631CCF9}">
      <dgm:prSet/>
      <dgm:spPr/>
      <dgm:t>
        <a:bodyPr/>
        <a:lstStyle/>
        <a:p>
          <a:endParaRPr lang="en-US"/>
        </a:p>
      </dgm:t>
    </dgm:pt>
    <dgm:pt modelId="{70CC670A-C6D3-45A8-B822-4FEE686FB421}" type="sibTrans" cxnId="{F8D70938-F1DD-4D15-A2B8-0299E631CCF9}">
      <dgm:prSet/>
      <dgm:spPr/>
      <dgm:t>
        <a:bodyPr/>
        <a:lstStyle/>
        <a:p>
          <a:endParaRPr lang="en-US"/>
        </a:p>
      </dgm:t>
    </dgm:pt>
    <dgm:pt modelId="{22DEFCFD-06EF-4847-872E-86A3422A9F51}">
      <dgm:prSet/>
      <dgm:spPr/>
      <dgm:t>
        <a:bodyPr/>
        <a:lstStyle/>
        <a:p>
          <a:r>
            <a:rPr lang="en-US" i="1"/>
            <a:t>Muddiest/Clearest Points </a:t>
          </a:r>
          <a:endParaRPr lang="en-US"/>
        </a:p>
      </dgm:t>
    </dgm:pt>
    <dgm:pt modelId="{A0862E80-29EA-4F35-B9C7-04121A213606}" type="parTrans" cxnId="{65E43B21-B9B2-44B5-8E5D-8C58181CF62F}">
      <dgm:prSet/>
      <dgm:spPr/>
      <dgm:t>
        <a:bodyPr/>
        <a:lstStyle/>
        <a:p>
          <a:endParaRPr lang="en-US"/>
        </a:p>
      </dgm:t>
    </dgm:pt>
    <dgm:pt modelId="{9CDA9A34-DBC2-49B2-9808-BCA803C57F20}" type="sibTrans" cxnId="{65E43B21-B9B2-44B5-8E5D-8C58181CF62F}">
      <dgm:prSet/>
      <dgm:spPr/>
      <dgm:t>
        <a:bodyPr/>
        <a:lstStyle/>
        <a:p>
          <a:endParaRPr lang="en-US"/>
        </a:p>
      </dgm:t>
    </dgm:pt>
    <dgm:pt modelId="{19842B2C-F132-4D75-8D67-D11C0D494FAE}">
      <dgm:prSet/>
      <dgm:spPr/>
      <dgm:t>
        <a:bodyPr/>
        <a:lstStyle/>
        <a:p>
          <a:r>
            <a:rPr lang="en-US" i="1"/>
            <a:t>Concept Tests </a:t>
          </a:r>
          <a:endParaRPr lang="en-US"/>
        </a:p>
      </dgm:t>
    </dgm:pt>
    <dgm:pt modelId="{BE339E96-F143-4BCC-A417-B707BE2D6A11}" type="parTrans" cxnId="{FD93D4C2-BCE8-4E40-A715-918C2527704D}">
      <dgm:prSet/>
      <dgm:spPr/>
      <dgm:t>
        <a:bodyPr/>
        <a:lstStyle/>
        <a:p>
          <a:endParaRPr lang="en-US"/>
        </a:p>
      </dgm:t>
    </dgm:pt>
    <dgm:pt modelId="{29E1F91C-F62C-4C94-84F0-4D49AE745D64}" type="sibTrans" cxnId="{FD93D4C2-BCE8-4E40-A715-918C2527704D}">
      <dgm:prSet/>
      <dgm:spPr/>
      <dgm:t>
        <a:bodyPr/>
        <a:lstStyle/>
        <a:p>
          <a:endParaRPr lang="en-US"/>
        </a:p>
      </dgm:t>
    </dgm:pt>
    <dgm:pt modelId="{D848EF80-93CA-4376-BD76-4D1C76F3BD44}">
      <dgm:prSet/>
      <dgm:spPr/>
      <dgm:t>
        <a:bodyPr/>
        <a:lstStyle/>
        <a:p>
          <a:r>
            <a:rPr lang="en-US" i="1"/>
            <a:t>Debates and Simulations </a:t>
          </a:r>
          <a:endParaRPr lang="en-US"/>
        </a:p>
      </dgm:t>
    </dgm:pt>
    <dgm:pt modelId="{B1914254-A82C-4CA1-A944-5C283F34E525}" type="parTrans" cxnId="{1C04074F-5564-4D9F-889E-133BA35674B8}">
      <dgm:prSet/>
      <dgm:spPr/>
      <dgm:t>
        <a:bodyPr/>
        <a:lstStyle/>
        <a:p>
          <a:endParaRPr lang="en-US"/>
        </a:p>
      </dgm:t>
    </dgm:pt>
    <dgm:pt modelId="{7C48E67B-6987-4A43-AB73-EFB22BF3FFDC}" type="sibTrans" cxnId="{1C04074F-5564-4D9F-889E-133BA35674B8}">
      <dgm:prSet/>
      <dgm:spPr/>
      <dgm:t>
        <a:bodyPr/>
        <a:lstStyle/>
        <a:p>
          <a:endParaRPr lang="en-US"/>
        </a:p>
      </dgm:t>
    </dgm:pt>
    <dgm:pt modelId="{2AFA6723-9736-4B8F-82CA-F73541D4B795}">
      <dgm:prSet/>
      <dgm:spPr/>
      <dgm:t>
        <a:bodyPr/>
        <a:lstStyle/>
        <a:p>
          <a:r>
            <a:rPr lang="en-US" i="1"/>
            <a:t>Peer Review </a:t>
          </a:r>
          <a:endParaRPr lang="en-US"/>
        </a:p>
      </dgm:t>
    </dgm:pt>
    <dgm:pt modelId="{15CD5C36-3E4C-46EA-8F08-EB4A19A19296}" type="parTrans" cxnId="{18B7FDA7-DDBE-468B-8268-7B93A6EDDC21}">
      <dgm:prSet/>
      <dgm:spPr/>
      <dgm:t>
        <a:bodyPr/>
        <a:lstStyle/>
        <a:p>
          <a:endParaRPr lang="en-US"/>
        </a:p>
      </dgm:t>
    </dgm:pt>
    <dgm:pt modelId="{A6706DAF-D62E-47FB-BE34-877A48855A11}" type="sibTrans" cxnId="{18B7FDA7-DDBE-468B-8268-7B93A6EDDC21}">
      <dgm:prSet/>
      <dgm:spPr/>
      <dgm:t>
        <a:bodyPr/>
        <a:lstStyle/>
        <a:p>
          <a:endParaRPr lang="en-US"/>
        </a:p>
      </dgm:t>
    </dgm:pt>
    <dgm:pt modelId="{2B28ECDC-D653-4CCE-B5A5-B7474B676E99}">
      <dgm:prSet/>
      <dgm:spPr/>
      <dgm:t>
        <a:bodyPr/>
        <a:lstStyle/>
        <a:p>
          <a:r>
            <a:rPr lang="en-US" i="1"/>
            <a:t>Info Lit Races </a:t>
          </a:r>
          <a:endParaRPr lang="en-US"/>
        </a:p>
      </dgm:t>
    </dgm:pt>
    <dgm:pt modelId="{B2CD7487-14EE-4D25-AE81-FEF1AF57F472}" type="parTrans" cxnId="{9D690038-43D8-4E3C-99DA-61CE71058907}">
      <dgm:prSet/>
      <dgm:spPr/>
      <dgm:t>
        <a:bodyPr/>
        <a:lstStyle/>
        <a:p>
          <a:endParaRPr lang="en-US"/>
        </a:p>
      </dgm:t>
    </dgm:pt>
    <dgm:pt modelId="{27F696C1-8C08-4749-912C-C1DE74E7A1BA}" type="sibTrans" cxnId="{9D690038-43D8-4E3C-99DA-61CE71058907}">
      <dgm:prSet/>
      <dgm:spPr/>
      <dgm:t>
        <a:bodyPr/>
        <a:lstStyle/>
        <a:p>
          <a:endParaRPr lang="en-US"/>
        </a:p>
      </dgm:t>
    </dgm:pt>
    <dgm:pt modelId="{42F74F91-C298-456E-847B-9A0088B7A6CC}">
      <dgm:prSet/>
      <dgm:spPr/>
      <dgm:t>
        <a:bodyPr/>
        <a:lstStyle/>
        <a:p>
          <a:r>
            <a:rPr lang="en-US" i="1"/>
            <a:t>Case Studies, CBL, PBL</a:t>
          </a:r>
          <a:endParaRPr lang="en-US"/>
        </a:p>
      </dgm:t>
    </dgm:pt>
    <dgm:pt modelId="{2D195C2C-8233-4F17-A88A-BFB19F397964}" type="parTrans" cxnId="{388D3FAA-5FB4-46C0-85BA-60E3D7F74188}">
      <dgm:prSet/>
      <dgm:spPr/>
      <dgm:t>
        <a:bodyPr/>
        <a:lstStyle/>
        <a:p>
          <a:endParaRPr lang="en-US"/>
        </a:p>
      </dgm:t>
    </dgm:pt>
    <dgm:pt modelId="{FB2EDF3F-1422-46B9-BF50-A0A0BA345F44}" type="sibTrans" cxnId="{388D3FAA-5FB4-46C0-85BA-60E3D7F74188}">
      <dgm:prSet/>
      <dgm:spPr/>
      <dgm:t>
        <a:bodyPr/>
        <a:lstStyle/>
        <a:p>
          <a:endParaRPr lang="en-US"/>
        </a:p>
      </dgm:t>
    </dgm:pt>
    <dgm:pt modelId="{DEB4BA43-2B16-4DB3-B407-E0374390882B}" type="pres">
      <dgm:prSet presAssocID="{77743951-B936-422E-8F34-2E9A6BACA20D}" presName="diagram" presStyleCnt="0">
        <dgm:presLayoutVars>
          <dgm:dir/>
          <dgm:resizeHandles val="exact"/>
        </dgm:presLayoutVars>
      </dgm:prSet>
      <dgm:spPr/>
    </dgm:pt>
    <dgm:pt modelId="{FAB00E24-670B-4D5D-9463-FA5A3CF5150B}" type="pres">
      <dgm:prSet presAssocID="{8635B9A9-8F18-41E1-B410-E94FB9F607A3}" presName="node" presStyleLbl="node1" presStyleIdx="0" presStyleCnt="10">
        <dgm:presLayoutVars>
          <dgm:bulletEnabled val="1"/>
        </dgm:presLayoutVars>
      </dgm:prSet>
      <dgm:spPr/>
    </dgm:pt>
    <dgm:pt modelId="{FA16A2C6-0829-46F3-979E-DFF59F29ED98}" type="pres">
      <dgm:prSet presAssocID="{376E0CCB-E5B7-41DE-B211-BF39D5CCF201}" presName="sibTrans" presStyleCnt="0"/>
      <dgm:spPr/>
    </dgm:pt>
    <dgm:pt modelId="{02975E9D-9C20-4699-B460-5E17081308B1}" type="pres">
      <dgm:prSet presAssocID="{C4F1DDC2-CD2F-4442-AECB-83D4B7908508}" presName="node" presStyleLbl="node1" presStyleIdx="1" presStyleCnt="10">
        <dgm:presLayoutVars>
          <dgm:bulletEnabled val="1"/>
        </dgm:presLayoutVars>
      </dgm:prSet>
      <dgm:spPr/>
    </dgm:pt>
    <dgm:pt modelId="{BD647E62-2DBA-422A-8FA3-BEA13AB5F7F2}" type="pres">
      <dgm:prSet presAssocID="{D3C77D8C-E130-45D5-8A98-FB2CF53F640F}" presName="sibTrans" presStyleCnt="0"/>
      <dgm:spPr/>
    </dgm:pt>
    <dgm:pt modelId="{D194BA7D-A741-4410-AA92-059B26909038}" type="pres">
      <dgm:prSet presAssocID="{AAAA174F-E137-4FC2-B5C5-C7AA50D837C0}" presName="node" presStyleLbl="node1" presStyleIdx="2" presStyleCnt="10">
        <dgm:presLayoutVars>
          <dgm:bulletEnabled val="1"/>
        </dgm:presLayoutVars>
      </dgm:prSet>
      <dgm:spPr/>
    </dgm:pt>
    <dgm:pt modelId="{8E46735F-00A1-45C0-8F2A-D703DA1A5401}" type="pres">
      <dgm:prSet presAssocID="{A36211D1-5017-45AB-9381-51E0ECF7AE0D}" presName="sibTrans" presStyleCnt="0"/>
      <dgm:spPr/>
    </dgm:pt>
    <dgm:pt modelId="{0E03F4D4-8E31-40EE-A418-50CA05F91A0E}" type="pres">
      <dgm:prSet presAssocID="{671D4F64-E79D-48E8-B2F1-F67F16A1E31A}" presName="node" presStyleLbl="node1" presStyleIdx="3" presStyleCnt="10">
        <dgm:presLayoutVars>
          <dgm:bulletEnabled val="1"/>
        </dgm:presLayoutVars>
      </dgm:prSet>
      <dgm:spPr/>
    </dgm:pt>
    <dgm:pt modelId="{9BD59E09-DFFE-4273-8218-4A7D3188FB12}" type="pres">
      <dgm:prSet presAssocID="{70CC670A-C6D3-45A8-B822-4FEE686FB421}" presName="sibTrans" presStyleCnt="0"/>
      <dgm:spPr/>
    </dgm:pt>
    <dgm:pt modelId="{F36AD121-0CAD-4DFA-B179-B55FCED5CD81}" type="pres">
      <dgm:prSet presAssocID="{22DEFCFD-06EF-4847-872E-86A3422A9F51}" presName="node" presStyleLbl="node1" presStyleIdx="4" presStyleCnt="10">
        <dgm:presLayoutVars>
          <dgm:bulletEnabled val="1"/>
        </dgm:presLayoutVars>
      </dgm:prSet>
      <dgm:spPr/>
    </dgm:pt>
    <dgm:pt modelId="{D62FC4D8-5D1F-49A9-A0CE-FA5CA7F732FF}" type="pres">
      <dgm:prSet presAssocID="{9CDA9A34-DBC2-49B2-9808-BCA803C57F20}" presName="sibTrans" presStyleCnt="0"/>
      <dgm:spPr/>
    </dgm:pt>
    <dgm:pt modelId="{EEBF71EE-E211-4759-9259-53C528E3381E}" type="pres">
      <dgm:prSet presAssocID="{19842B2C-F132-4D75-8D67-D11C0D494FAE}" presName="node" presStyleLbl="node1" presStyleIdx="5" presStyleCnt="10">
        <dgm:presLayoutVars>
          <dgm:bulletEnabled val="1"/>
        </dgm:presLayoutVars>
      </dgm:prSet>
      <dgm:spPr/>
    </dgm:pt>
    <dgm:pt modelId="{51BAF650-ABFA-4F43-82F4-CF820FD945ED}" type="pres">
      <dgm:prSet presAssocID="{29E1F91C-F62C-4C94-84F0-4D49AE745D64}" presName="sibTrans" presStyleCnt="0"/>
      <dgm:spPr/>
    </dgm:pt>
    <dgm:pt modelId="{027CC9C8-F7AE-4862-8D73-16457E1C6242}" type="pres">
      <dgm:prSet presAssocID="{D848EF80-93CA-4376-BD76-4D1C76F3BD44}" presName="node" presStyleLbl="node1" presStyleIdx="6" presStyleCnt="10">
        <dgm:presLayoutVars>
          <dgm:bulletEnabled val="1"/>
        </dgm:presLayoutVars>
      </dgm:prSet>
      <dgm:spPr/>
    </dgm:pt>
    <dgm:pt modelId="{9ACAFE05-33CF-4DC5-8A11-3777C7C15FD3}" type="pres">
      <dgm:prSet presAssocID="{7C48E67B-6987-4A43-AB73-EFB22BF3FFDC}" presName="sibTrans" presStyleCnt="0"/>
      <dgm:spPr/>
    </dgm:pt>
    <dgm:pt modelId="{0583CA86-CEBD-4EFD-8B50-C4ED8C556AC0}" type="pres">
      <dgm:prSet presAssocID="{2AFA6723-9736-4B8F-82CA-F73541D4B795}" presName="node" presStyleLbl="node1" presStyleIdx="7" presStyleCnt="10">
        <dgm:presLayoutVars>
          <dgm:bulletEnabled val="1"/>
        </dgm:presLayoutVars>
      </dgm:prSet>
      <dgm:spPr/>
    </dgm:pt>
    <dgm:pt modelId="{BC7B992F-AA10-4B7E-8B7A-5E42F851183D}" type="pres">
      <dgm:prSet presAssocID="{A6706DAF-D62E-47FB-BE34-877A48855A11}" presName="sibTrans" presStyleCnt="0"/>
      <dgm:spPr/>
    </dgm:pt>
    <dgm:pt modelId="{32A3E494-6F8D-455B-8204-8B13EB86CE67}" type="pres">
      <dgm:prSet presAssocID="{2B28ECDC-D653-4CCE-B5A5-B7474B676E99}" presName="node" presStyleLbl="node1" presStyleIdx="8" presStyleCnt="10">
        <dgm:presLayoutVars>
          <dgm:bulletEnabled val="1"/>
        </dgm:presLayoutVars>
      </dgm:prSet>
      <dgm:spPr/>
    </dgm:pt>
    <dgm:pt modelId="{B53F33BC-1D0C-40FF-849A-FBF2A003D20C}" type="pres">
      <dgm:prSet presAssocID="{27F696C1-8C08-4749-912C-C1DE74E7A1BA}" presName="sibTrans" presStyleCnt="0"/>
      <dgm:spPr/>
    </dgm:pt>
    <dgm:pt modelId="{AAB711BB-03A2-4DE8-8A25-D4F350638485}" type="pres">
      <dgm:prSet presAssocID="{42F74F91-C298-456E-847B-9A0088B7A6CC}" presName="node" presStyleLbl="node1" presStyleIdx="9" presStyleCnt="10">
        <dgm:presLayoutVars>
          <dgm:bulletEnabled val="1"/>
        </dgm:presLayoutVars>
      </dgm:prSet>
      <dgm:spPr/>
    </dgm:pt>
  </dgm:ptLst>
  <dgm:cxnLst>
    <dgm:cxn modelId="{980BCD12-68B1-4C28-AD33-10B1AB302BA5}" type="presOf" srcId="{AAAA174F-E137-4FC2-B5C5-C7AA50D837C0}" destId="{D194BA7D-A741-4410-AA92-059B26909038}" srcOrd="0" destOrd="0" presId="urn:microsoft.com/office/officeart/2005/8/layout/default"/>
    <dgm:cxn modelId="{65E43B21-B9B2-44B5-8E5D-8C58181CF62F}" srcId="{77743951-B936-422E-8F34-2E9A6BACA20D}" destId="{22DEFCFD-06EF-4847-872E-86A3422A9F51}" srcOrd="4" destOrd="0" parTransId="{A0862E80-29EA-4F35-B9C7-04121A213606}" sibTransId="{9CDA9A34-DBC2-49B2-9808-BCA803C57F20}"/>
    <dgm:cxn modelId="{9D690038-43D8-4E3C-99DA-61CE71058907}" srcId="{77743951-B936-422E-8F34-2E9A6BACA20D}" destId="{2B28ECDC-D653-4CCE-B5A5-B7474B676E99}" srcOrd="8" destOrd="0" parTransId="{B2CD7487-14EE-4D25-AE81-FEF1AF57F472}" sibTransId="{27F696C1-8C08-4749-912C-C1DE74E7A1BA}"/>
    <dgm:cxn modelId="{F8D70938-F1DD-4D15-A2B8-0299E631CCF9}" srcId="{77743951-B936-422E-8F34-2E9A6BACA20D}" destId="{671D4F64-E79D-48E8-B2F1-F67F16A1E31A}" srcOrd="3" destOrd="0" parTransId="{E99B31E8-514E-417C-A3E5-72E56D6E7D26}" sibTransId="{70CC670A-C6D3-45A8-B822-4FEE686FB421}"/>
    <dgm:cxn modelId="{F763B35E-1B0D-45F4-B740-B5A3FAE8EC98}" type="presOf" srcId="{D848EF80-93CA-4376-BD76-4D1C76F3BD44}" destId="{027CC9C8-F7AE-4862-8D73-16457E1C6242}" srcOrd="0" destOrd="0" presId="urn:microsoft.com/office/officeart/2005/8/layout/default"/>
    <dgm:cxn modelId="{1C04074F-5564-4D9F-889E-133BA35674B8}" srcId="{77743951-B936-422E-8F34-2E9A6BACA20D}" destId="{D848EF80-93CA-4376-BD76-4D1C76F3BD44}" srcOrd="6" destOrd="0" parTransId="{B1914254-A82C-4CA1-A944-5C283F34E525}" sibTransId="{7C48E67B-6987-4A43-AB73-EFB22BF3FFDC}"/>
    <dgm:cxn modelId="{C865AB4F-7FB7-47C3-A335-2C2D04D2A087}" srcId="{77743951-B936-422E-8F34-2E9A6BACA20D}" destId="{8635B9A9-8F18-41E1-B410-E94FB9F607A3}" srcOrd="0" destOrd="0" parTransId="{CAAF3363-CE69-4993-AB84-C90DAC129411}" sibTransId="{376E0CCB-E5B7-41DE-B211-BF39D5CCF201}"/>
    <dgm:cxn modelId="{88323B58-96D9-41AC-9BAD-651E450E192B}" type="presOf" srcId="{2B28ECDC-D653-4CCE-B5A5-B7474B676E99}" destId="{32A3E494-6F8D-455B-8204-8B13EB86CE67}" srcOrd="0" destOrd="0" presId="urn:microsoft.com/office/officeart/2005/8/layout/default"/>
    <dgm:cxn modelId="{75176F7C-6980-4943-BFAA-6016BDCDF755}" type="presOf" srcId="{2AFA6723-9736-4B8F-82CA-F73541D4B795}" destId="{0583CA86-CEBD-4EFD-8B50-C4ED8C556AC0}" srcOrd="0" destOrd="0" presId="urn:microsoft.com/office/officeart/2005/8/layout/default"/>
    <dgm:cxn modelId="{C33AFD82-A068-4295-BE69-9609B0DFBB8A}" type="presOf" srcId="{22DEFCFD-06EF-4847-872E-86A3422A9F51}" destId="{F36AD121-0CAD-4DFA-B179-B55FCED5CD81}" srcOrd="0" destOrd="0" presId="urn:microsoft.com/office/officeart/2005/8/layout/default"/>
    <dgm:cxn modelId="{48151587-B736-4024-946D-14FA44286B5C}" type="presOf" srcId="{671D4F64-E79D-48E8-B2F1-F67F16A1E31A}" destId="{0E03F4D4-8E31-40EE-A418-50CA05F91A0E}" srcOrd="0" destOrd="0" presId="urn:microsoft.com/office/officeart/2005/8/layout/default"/>
    <dgm:cxn modelId="{41D1059C-F70F-4A76-8C2E-3029B73A516E}" srcId="{77743951-B936-422E-8F34-2E9A6BACA20D}" destId="{AAAA174F-E137-4FC2-B5C5-C7AA50D837C0}" srcOrd="2" destOrd="0" parTransId="{7B40D665-384A-4B7C-97A4-82A950692330}" sibTransId="{A36211D1-5017-45AB-9381-51E0ECF7AE0D}"/>
    <dgm:cxn modelId="{93A4D19D-D923-400F-8633-97A6362457FC}" type="presOf" srcId="{C4F1DDC2-CD2F-4442-AECB-83D4B7908508}" destId="{02975E9D-9C20-4699-B460-5E17081308B1}" srcOrd="0" destOrd="0" presId="urn:microsoft.com/office/officeart/2005/8/layout/default"/>
    <dgm:cxn modelId="{18B7FDA7-DDBE-468B-8268-7B93A6EDDC21}" srcId="{77743951-B936-422E-8F34-2E9A6BACA20D}" destId="{2AFA6723-9736-4B8F-82CA-F73541D4B795}" srcOrd="7" destOrd="0" parTransId="{15CD5C36-3E4C-46EA-8F08-EB4A19A19296}" sibTransId="{A6706DAF-D62E-47FB-BE34-877A48855A11}"/>
    <dgm:cxn modelId="{388D3FAA-5FB4-46C0-85BA-60E3D7F74188}" srcId="{77743951-B936-422E-8F34-2E9A6BACA20D}" destId="{42F74F91-C298-456E-847B-9A0088B7A6CC}" srcOrd="9" destOrd="0" parTransId="{2D195C2C-8233-4F17-A88A-BFB19F397964}" sibTransId="{FB2EDF3F-1422-46B9-BF50-A0A0BA345F44}"/>
    <dgm:cxn modelId="{FD93D4C2-BCE8-4E40-A715-918C2527704D}" srcId="{77743951-B936-422E-8F34-2E9A6BACA20D}" destId="{19842B2C-F132-4D75-8D67-D11C0D494FAE}" srcOrd="5" destOrd="0" parTransId="{BE339E96-F143-4BCC-A417-B707BE2D6A11}" sibTransId="{29E1F91C-F62C-4C94-84F0-4D49AE745D64}"/>
    <dgm:cxn modelId="{237207D8-3AE3-4781-A789-D0F7F692F49B}" srcId="{77743951-B936-422E-8F34-2E9A6BACA20D}" destId="{C4F1DDC2-CD2F-4442-AECB-83D4B7908508}" srcOrd="1" destOrd="0" parTransId="{863AE754-79CD-4048-B719-8498C43A56C7}" sibTransId="{D3C77D8C-E130-45D5-8A98-FB2CF53F640F}"/>
    <dgm:cxn modelId="{2FCF9AE9-3787-4E61-8EF6-755C64ECFC4A}" type="presOf" srcId="{77743951-B936-422E-8F34-2E9A6BACA20D}" destId="{DEB4BA43-2B16-4DB3-B407-E0374390882B}" srcOrd="0" destOrd="0" presId="urn:microsoft.com/office/officeart/2005/8/layout/default"/>
    <dgm:cxn modelId="{50552DEC-A052-458B-ADB0-DF823305D043}" type="presOf" srcId="{42F74F91-C298-456E-847B-9A0088B7A6CC}" destId="{AAB711BB-03A2-4DE8-8A25-D4F350638485}" srcOrd="0" destOrd="0" presId="urn:microsoft.com/office/officeart/2005/8/layout/default"/>
    <dgm:cxn modelId="{D8FCB4F5-CA8D-4BCC-B72F-0F60D4969915}" type="presOf" srcId="{19842B2C-F132-4D75-8D67-D11C0D494FAE}" destId="{EEBF71EE-E211-4759-9259-53C528E3381E}" srcOrd="0" destOrd="0" presId="urn:microsoft.com/office/officeart/2005/8/layout/default"/>
    <dgm:cxn modelId="{E746EBF7-07C9-46BE-8FFA-66452EC4C8A7}" type="presOf" srcId="{8635B9A9-8F18-41E1-B410-E94FB9F607A3}" destId="{FAB00E24-670B-4D5D-9463-FA5A3CF5150B}" srcOrd="0" destOrd="0" presId="urn:microsoft.com/office/officeart/2005/8/layout/default"/>
    <dgm:cxn modelId="{C090B2E6-5B26-4FC8-A09A-8E9E3AD748B0}" type="presParOf" srcId="{DEB4BA43-2B16-4DB3-B407-E0374390882B}" destId="{FAB00E24-670B-4D5D-9463-FA5A3CF5150B}" srcOrd="0" destOrd="0" presId="urn:microsoft.com/office/officeart/2005/8/layout/default"/>
    <dgm:cxn modelId="{6E684DF2-AC60-4708-871E-A6581694899C}" type="presParOf" srcId="{DEB4BA43-2B16-4DB3-B407-E0374390882B}" destId="{FA16A2C6-0829-46F3-979E-DFF59F29ED98}" srcOrd="1" destOrd="0" presId="urn:microsoft.com/office/officeart/2005/8/layout/default"/>
    <dgm:cxn modelId="{733204D4-7353-452B-8074-55AEAE84BE43}" type="presParOf" srcId="{DEB4BA43-2B16-4DB3-B407-E0374390882B}" destId="{02975E9D-9C20-4699-B460-5E17081308B1}" srcOrd="2" destOrd="0" presId="urn:microsoft.com/office/officeart/2005/8/layout/default"/>
    <dgm:cxn modelId="{85A700FB-D8A4-4693-BDE7-852E92B71E4E}" type="presParOf" srcId="{DEB4BA43-2B16-4DB3-B407-E0374390882B}" destId="{BD647E62-2DBA-422A-8FA3-BEA13AB5F7F2}" srcOrd="3" destOrd="0" presId="urn:microsoft.com/office/officeart/2005/8/layout/default"/>
    <dgm:cxn modelId="{49E0DAD4-DBF2-49BE-9D0A-4C6434707F5B}" type="presParOf" srcId="{DEB4BA43-2B16-4DB3-B407-E0374390882B}" destId="{D194BA7D-A741-4410-AA92-059B26909038}" srcOrd="4" destOrd="0" presId="urn:microsoft.com/office/officeart/2005/8/layout/default"/>
    <dgm:cxn modelId="{F64CBBC0-8DC3-4A4E-959D-A3FFDB2D7271}" type="presParOf" srcId="{DEB4BA43-2B16-4DB3-B407-E0374390882B}" destId="{8E46735F-00A1-45C0-8F2A-D703DA1A5401}" srcOrd="5" destOrd="0" presId="urn:microsoft.com/office/officeart/2005/8/layout/default"/>
    <dgm:cxn modelId="{2D4A0960-4A15-4A47-B719-C24362AB6231}" type="presParOf" srcId="{DEB4BA43-2B16-4DB3-B407-E0374390882B}" destId="{0E03F4D4-8E31-40EE-A418-50CA05F91A0E}" srcOrd="6" destOrd="0" presId="urn:microsoft.com/office/officeart/2005/8/layout/default"/>
    <dgm:cxn modelId="{52AB5CAD-4683-41C5-9748-A27E17E48628}" type="presParOf" srcId="{DEB4BA43-2B16-4DB3-B407-E0374390882B}" destId="{9BD59E09-DFFE-4273-8218-4A7D3188FB12}" srcOrd="7" destOrd="0" presId="urn:microsoft.com/office/officeart/2005/8/layout/default"/>
    <dgm:cxn modelId="{02A70A41-E58C-4167-B3A3-13F0CA00F5D6}" type="presParOf" srcId="{DEB4BA43-2B16-4DB3-B407-E0374390882B}" destId="{F36AD121-0CAD-4DFA-B179-B55FCED5CD81}" srcOrd="8" destOrd="0" presId="urn:microsoft.com/office/officeart/2005/8/layout/default"/>
    <dgm:cxn modelId="{D61ED391-5ABE-46C5-A170-8D81FFC75457}" type="presParOf" srcId="{DEB4BA43-2B16-4DB3-B407-E0374390882B}" destId="{D62FC4D8-5D1F-49A9-A0CE-FA5CA7F732FF}" srcOrd="9" destOrd="0" presId="urn:microsoft.com/office/officeart/2005/8/layout/default"/>
    <dgm:cxn modelId="{0C13D04B-2346-4C77-A408-385BFAF7BCE9}" type="presParOf" srcId="{DEB4BA43-2B16-4DB3-B407-E0374390882B}" destId="{EEBF71EE-E211-4759-9259-53C528E3381E}" srcOrd="10" destOrd="0" presId="urn:microsoft.com/office/officeart/2005/8/layout/default"/>
    <dgm:cxn modelId="{828B8DA7-58F9-4D65-8FF9-F21AF7385B89}" type="presParOf" srcId="{DEB4BA43-2B16-4DB3-B407-E0374390882B}" destId="{51BAF650-ABFA-4F43-82F4-CF820FD945ED}" srcOrd="11" destOrd="0" presId="urn:microsoft.com/office/officeart/2005/8/layout/default"/>
    <dgm:cxn modelId="{556855D4-4E38-49D8-9117-989B09B8A745}" type="presParOf" srcId="{DEB4BA43-2B16-4DB3-B407-E0374390882B}" destId="{027CC9C8-F7AE-4862-8D73-16457E1C6242}" srcOrd="12" destOrd="0" presId="urn:microsoft.com/office/officeart/2005/8/layout/default"/>
    <dgm:cxn modelId="{F06820EB-D184-4A27-B94B-FADAC29EF275}" type="presParOf" srcId="{DEB4BA43-2B16-4DB3-B407-E0374390882B}" destId="{9ACAFE05-33CF-4DC5-8A11-3777C7C15FD3}" srcOrd="13" destOrd="0" presId="urn:microsoft.com/office/officeart/2005/8/layout/default"/>
    <dgm:cxn modelId="{1B7CAD7E-9995-4430-928D-71C9E4AAB226}" type="presParOf" srcId="{DEB4BA43-2B16-4DB3-B407-E0374390882B}" destId="{0583CA86-CEBD-4EFD-8B50-C4ED8C556AC0}" srcOrd="14" destOrd="0" presId="urn:microsoft.com/office/officeart/2005/8/layout/default"/>
    <dgm:cxn modelId="{0F8407BE-F718-4924-8014-9E35B58CDC38}" type="presParOf" srcId="{DEB4BA43-2B16-4DB3-B407-E0374390882B}" destId="{BC7B992F-AA10-4B7E-8B7A-5E42F851183D}" srcOrd="15" destOrd="0" presId="urn:microsoft.com/office/officeart/2005/8/layout/default"/>
    <dgm:cxn modelId="{3C3FB9CC-DC80-426B-BEBE-FA8CF0CB16EC}" type="presParOf" srcId="{DEB4BA43-2B16-4DB3-B407-E0374390882B}" destId="{32A3E494-6F8D-455B-8204-8B13EB86CE67}" srcOrd="16" destOrd="0" presId="urn:microsoft.com/office/officeart/2005/8/layout/default"/>
    <dgm:cxn modelId="{8380DB60-F80E-49F3-8C7D-E1EEE8652A5A}" type="presParOf" srcId="{DEB4BA43-2B16-4DB3-B407-E0374390882B}" destId="{B53F33BC-1D0C-40FF-849A-FBF2A003D20C}" srcOrd="17" destOrd="0" presId="urn:microsoft.com/office/officeart/2005/8/layout/default"/>
    <dgm:cxn modelId="{C14BDF66-596F-443C-83D2-906CF2C2EEF4}" type="presParOf" srcId="{DEB4BA43-2B16-4DB3-B407-E0374390882B}" destId="{AAB711BB-03A2-4DE8-8A25-D4F35063848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F5D8D1-9375-4D53-BB3E-28165A969F6E}"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0FE02E70-41B5-41C8-96A3-5EE068B5EC92}">
      <dgm:prSet/>
      <dgm:spPr/>
      <dgm:t>
        <a:bodyPr/>
        <a:lstStyle/>
        <a:p>
          <a:r>
            <a:rPr lang="en-US" b="1"/>
            <a:t>Preassessment</a:t>
          </a:r>
          <a:r>
            <a:rPr lang="en-US"/>
            <a:t>: Require students to </a:t>
          </a:r>
          <a:r>
            <a:rPr lang="en-US" i="1"/>
            <a:t>examine their own/current thinking</a:t>
          </a:r>
          <a:r>
            <a:rPr lang="en-US"/>
            <a:t>. What do I already know this topic that could guide my learning? What are my operative assumptions?</a:t>
          </a:r>
        </a:p>
      </dgm:t>
    </dgm:pt>
    <dgm:pt modelId="{D81C669D-041D-4708-A893-CE820D408D6F}" type="parTrans" cxnId="{FA4D05D4-02F1-46CB-B548-9EC2531FDA56}">
      <dgm:prSet/>
      <dgm:spPr/>
      <dgm:t>
        <a:bodyPr/>
        <a:lstStyle/>
        <a:p>
          <a:endParaRPr lang="en-US"/>
        </a:p>
      </dgm:t>
    </dgm:pt>
    <dgm:pt modelId="{40D93BCE-9344-405A-AA45-A0425423B740}" type="sibTrans" cxnId="{FA4D05D4-02F1-46CB-B548-9EC2531FDA56}">
      <dgm:prSet phldrT="1" phldr="0"/>
      <dgm:spPr/>
      <dgm:t>
        <a:bodyPr/>
        <a:lstStyle/>
        <a:p>
          <a:r>
            <a:rPr lang="en-US"/>
            <a:t>1</a:t>
          </a:r>
        </a:p>
      </dgm:t>
    </dgm:pt>
    <dgm:pt modelId="{DA14930A-F79F-4DF8-92BD-020292263190}">
      <dgm:prSet/>
      <dgm:spPr/>
      <dgm:t>
        <a:bodyPr/>
        <a:lstStyle/>
        <a:p>
          <a:r>
            <a:rPr lang="en-US" b="1"/>
            <a:t>Muddiest Point</a:t>
          </a:r>
          <a:r>
            <a:rPr lang="en-US"/>
            <a:t>: Require students to </a:t>
          </a:r>
          <a:r>
            <a:rPr lang="en-US" i="1"/>
            <a:t>identify confusion</a:t>
          </a:r>
          <a:r>
            <a:rPr lang="en-US"/>
            <a:t>. What was the one thing, or sequence of things, that confused or confounded you?</a:t>
          </a:r>
        </a:p>
      </dgm:t>
    </dgm:pt>
    <dgm:pt modelId="{2846473A-72E5-4604-B72D-0033474A5524}" type="parTrans" cxnId="{904E57DE-3406-4E87-B0D2-9FB2A358FC47}">
      <dgm:prSet/>
      <dgm:spPr/>
      <dgm:t>
        <a:bodyPr/>
        <a:lstStyle/>
        <a:p>
          <a:endParaRPr lang="en-US"/>
        </a:p>
      </dgm:t>
    </dgm:pt>
    <dgm:pt modelId="{E08253D3-2154-47A0-852B-D7AD9CABC95E}" type="sibTrans" cxnId="{904E57DE-3406-4E87-B0D2-9FB2A358FC47}">
      <dgm:prSet phldrT="2" phldr="0"/>
      <dgm:spPr/>
      <dgm:t>
        <a:bodyPr/>
        <a:lstStyle/>
        <a:p>
          <a:r>
            <a:rPr lang="en-US"/>
            <a:t>2</a:t>
          </a:r>
        </a:p>
      </dgm:t>
    </dgm:pt>
    <dgm:pt modelId="{A10B5D2C-6304-4BFC-80F6-CB1D9B074747}">
      <dgm:prSet/>
      <dgm:spPr/>
      <dgm:t>
        <a:bodyPr/>
        <a:lstStyle/>
        <a:p>
          <a:r>
            <a:rPr lang="en-US" b="1"/>
            <a:t>Retrospective Post-assessment</a:t>
          </a:r>
          <a:r>
            <a:rPr lang="en-US"/>
            <a:t>: Require students to </a:t>
          </a:r>
          <a:r>
            <a:rPr lang="en-US" i="1"/>
            <a:t>recognize conceptual change</a:t>
          </a:r>
          <a:r>
            <a:rPr lang="en-US"/>
            <a:t>. </a:t>
          </a:r>
          <a:r>
            <a:rPr lang="en-US" dirty="0"/>
            <a:t>Exchange error for truth or see something from another angle. Previously, I thought ___ ; now I know that it actually is___.  </a:t>
          </a:r>
        </a:p>
      </dgm:t>
    </dgm:pt>
    <dgm:pt modelId="{FD6E4A2A-0A27-4210-B3AC-B9AF8E16D1D6}" type="parTrans" cxnId="{C40BC6A2-BDEE-4B6F-B98B-DD607F37CCD4}">
      <dgm:prSet/>
      <dgm:spPr/>
      <dgm:t>
        <a:bodyPr/>
        <a:lstStyle/>
        <a:p>
          <a:endParaRPr lang="en-US"/>
        </a:p>
      </dgm:t>
    </dgm:pt>
    <dgm:pt modelId="{455363F1-0582-42F4-88D7-24B8E06FA91A}" type="sibTrans" cxnId="{C40BC6A2-BDEE-4B6F-B98B-DD607F37CCD4}">
      <dgm:prSet phldrT="3" phldr="0"/>
      <dgm:spPr/>
      <dgm:t>
        <a:bodyPr/>
        <a:lstStyle/>
        <a:p>
          <a:r>
            <a:rPr lang="en-US"/>
            <a:t>3</a:t>
          </a:r>
        </a:p>
      </dgm:t>
    </dgm:pt>
    <dgm:pt modelId="{92B49A73-6DEE-4C31-8A63-1524AFD3092A}">
      <dgm:prSet/>
      <dgm:spPr/>
      <dgm:t>
        <a:bodyPr/>
        <a:lstStyle/>
        <a:p>
          <a:r>
            <a:rPr lang="en-US" b="1"/>
            <a:t>Reflective Journals</a:t>
          </a:r>
          <a:r>
            <a:rPr lang="en-US"/>
            <a:t>: Requires students to </a:t>
          </a:r>
          <a:r>
            <a:rPr lang="en-US" i="1"/>
            <a:t>monitor and chronical their own thinking, questions, answers, and changes</a:t>
          </a:r>
          <a:r>
            <a:rPr lang="en-US"/>
            <a:t>.</a:t>
          </a:r>
        </a:p>
      </dgm:t>
    </dgm:pt>
    <dgm:pt modelId="{543F82CE-2E41-4F97-88C4-7AC381E9D982}" type="parTrans" cxnId="{D7A8FA54-B7D8-492E-BE87-A6DCCB452DB5}">
      <dgm:prSet/>
      <dgm:spPr/>
      <dgm:t>
        <a:bodyPr/>
        <a:lstStyle/>
        <a:p>
          <a:endParaRPr lang="en-US"/>
        </a:p>
      </dgm:t>
    </dgm:pt>
    <dgm:pt modelId="{7BBAAFB1-3816-4D23-BD3E-3258C6610C91}" type="sibTrans" cxnId="{D7A8FA54-B7D8-492E-BE87-A6DCCB452DB5}">
      <dgm:prSet phldrT="4" phldr="0"/>
      <dgm:spPr/>
      <dgm:t>
        <a:bodyPr/>
        <a:lstStyle/>
        <a:p>
          <a:r>
            <a:rPr lang="en-US"/>
            <a:t>4</a:t>
          </a:r>
        </a:p>
      </dgm:t>
    </dgm:pt>
    <dgm:pt modelId="{668091AA-ECA2-4B6A-BE15-89DAC7FD48D2}">
      <dgm:prSet/>
      <dgm:spPr/>
      <dgm:t>
        <a:bodyPr/>
        <a:lstStyle/>
        <a:p>
          <a:r>
            <a:rPr lang="en-US" b="1"/>
            <a:t>Give students an opportunity to know when and why and how their thinking changed.</a:t>
          </a:r>
          <a:endParaRPr lang="en-US"/>
        </a:p>
      </dgm:t>
    </dgm:pt>
    <dgm:pt modelId="{00EA88C0-5333-4616-BE73-6947112FB0F3}" type="parTrans" cxnId="{289FBC77-5197-4DBC-8DCA-FFA45126F481}">
      <dgm:prSet/>
      <dgm:spPr/>
      <dgm:t>
        <a:bodyPr/>
        <a:lstStyle/>
        <a:p>
          <a:endParaRPr lang="en-US"/>
        </a:p>
      </dgm:t>
    </dgm:pt>
    <dgm:pt modelId="{8630D7C5-3315-42B6-85BB-902852EAAA4D}" type="sibTrans" cxnId="{289FBC77-5197-4DBC-8DCA-FFA45126F481}">
      <dgm:prSet phldrT="5" phldr="0"/>
      <dgm:spPr/>
      <dgm:t>
        <a:bodyPr/>
        <a:lstStyle/>
        <a:p>
          <a:r>
            <a:rPr lang="en-US"/>
            <a:t>5</a:t>
          </a:r>
        </a:p>
      </dgm:t>
    </dgm:pt>
    <dgm:pt modelId="{ECC703B7-5DC5-4AAA-AE44-067D185CA4B2}" type="pres">
      <dgm:prSet presAssocID="{E7F5D8D1-9375-4D53-BB3E-28165A969F6E}" presName="linearFlow" presStyleCnt="0">
        <dgm:presLayoutVars>
          <dgm:dir/>
          <dgm:animLvl val="lvl"/>
          <dgm:resizeHandles val="exact"/>
        </dgm:presLayoutVars>
      </dgm:prSet>
      <dgm:spPr/>
    </dgm:pt>
    <dgm:pt modelId="{C7B1B7BA-7BC6-4EBB-A268-BB984360FA34}" type="pres">
      <dgm:prSet presAssocID="{0FE02E70-41B5-41C8-96A3-5EE068B5EC92}" presName="compositeNode" presStyleCnt="0"/>
      <dgm:spPr/>
    </dgm:pt>
    <dgm:pt modelId="{A91AA150-E886-40B0-AB37-E4FC293CB9E9}" type="pres">
      <dgm:prSet presAssocID="{0FE02E70-41B5-41C8-96A3-5EE068B5EC92}" presName="parTx" presStyleLbl="node1" presStyleIdx="0" presStyleCnt="0">
        <dgm:presLayoutVars>
          <dgm:chMax val="0"/>
          <dgm:chPref val="0"/>
          <dgm:bulletEnabled val="1"/>
        </dgm:presLayoutVars>
      </dgm:prSet>
      <dgm:spPr/>
    </dgm:pt>
    <dgm:pt modelId="{F4DE28F0-6694-4BCD-BA8B-43E6806762B4}" type="pres">
      <dgm:prSet presAssocID="{0FE02E70-41B5-41C8-96A3-5EE068B5EC92}" presName="parSh" presStyleCnt="0"/>
      <dgm:spPr/>
    </dgm:pt>
    <dgm:pt modelId="{7277DC22-DF0E-49BA-8255-1696C62BBD04}" type="pres">
      <dgm:prSet presAssocID="{0FE02E70-41B5-41C8-96A3-5EE068B5EC92}" presName="lineNode" presStyleLbl="alignAccFollowNode1" presStyleIdx="0" presStyleCnt="15"/>
      <dgm:spPr/>
    </dgm:pt>
    <dgm:pt modelId="{2058C196-9958-4B37-B2D1-CBABF0994FC1}" type="pres">
      <dgm:prSet presAssocID="{0FE02E70-41B5-41C8-96A3-5EE068B5EC92}" presName="lineArrowNode" presStyleLbl="alignAccFollowNode1" presStyleIdx="1" presStyleCnt="15"/>
      <dgm:spPr/>
    </dgm:pt>
    <dgm:pt modelId="{43298591-3DA3-417E-B5ED-BD1491C346D7}" type="pres">
      <dgm:prSet presAssocID="{40D93BCE-9344-405A-AA45-A0425423B740}" presName="sibTransNodeCircle" presStyleLbl="alignNode1" presStyleIdx="0" presStyleCnt="5">
        <dgm:presLayoutVars>
          <dgm:chMax val="0"/>
          <dgm:bulletEnabled/>
        </dgm:presLayoutVars>
      </dgm:prSet>
      <dgm:spPr/>
    </dgm:pt>
    <dgm:pt modelId="{71B10BE3-1DD8-43D1-8A09-0EE522AEDA8C}" type="pres">
      <dgm:prSet presAssocID="{40D93BCE-9344-405A-AA45-A0425423B740}" presName="spacerBetweenCircleAndCallout" presStyleCnt="0">
        <dgm:presLayoutVars/>
      </dgm:prSet>
      <dgm:spPr/>
    </dgm:pt>
    <dgm:pt modelId="{80FE97A0-4493-4321-A1F7-36036E9FDCF8}" type="pres">
      <dgm:prSet presAssocID="{0FE02E70-41B5-41C8-96A3-5EE068B5EC92}" presName="nodeText" presStyleLbl="alignAccFollowNode1" presStyleIdx="2" presStyleCnt="15">
        <dgm:presLayoutVars>
          <dgm:bulletEnabled val="1"/>
        </dgm:presLayoutVars>
      </dgm:prSet>
      <dgm:spPr/>
    </dgm:pt>
    <dgm:pt modelId="{71DC1C2B-FAA7-4D48-854F-618EB33DAC80}" type="pres">
      <dgm:prSet presAssocID="{40D93BCE-9344-405A-AA45-A0425423B740}" presName="sibTransComposite" presStyleCnt="0"/>
      <dgm:spPr/>
    </dgm:pt>
    <dgm:pt modelId="{6B81FD8C-749E-4647-B779-195F2253F7D0}" type="pres">
      <dgm:prSet presAssocID="{DA14930A-F79F-4DF8-92BD-020292263190}" presName="compositeNode" presStyleCnt="0"/>
      <dgm:spPr/>
    </dgm:pt>
    <dgm:pt modelId="{E6618FEA-8A85-4403-BA35-CD692F677DF3}" type="pres">
      <dgm:prSet presAssocID="{DA14930A-F79F-4DF8-92BD-020292263190}" presName="parTx" presStyleLbl="node1" presStyleIdx="0" presStyleCnt="0">
        <dgm:presLayoutVars>
          <dgm:chMax val="0"/>
          <dgm:chPref val="0"/>
          <dgm:bulletEnabled val="1"/>
        </dgm:presLayoutVars>
      </dgm:prSet>
      <dgm:spPr/>
    </dgm:pt>
    <dgm:pt modelId="{C4989A0E-2491-4AC1-81DA-3215CF9DB07F}" type="pres">
      <dgm:prSet presAssocID="{DA14930A-F79F-4DF8-92BD-020292263190}" presName="parSh" presStyleCnt="0"/>
      <dgm:spPr/>
    </dgm:pt>
    <dgm:pt modelId="{BBE6E24B-A754-4328-8BD5-F7312740005F}" type="pres">
      <dgm:prSet presAssocID="{DA14930A-F79F-4DF8-92BD-020292263190}" presName="lineNode" presStyleLbl="alignAccFollowNode1" presStyleIdx="3" presStyleCnt="15"/>
      <dgm:spPr/>
    </dgm:pt>
    <dgm:pt modelId="{5B9899AA-9F91-4E4F-8D8B-B647B6C7CA15}" type="pres">
      <dgm:prSet presAssocID="{DA14930A-F79F-4DF8-92BD-020292263190}" presName="lineArrowNode" presStyleLbl="alignAccFollowNode1" presStyleIdx="4" presStyleCnt="15"/>
      <dgm:spPr/>
    </dgm:pt>
    <dgm:pt modelId="{5BEB8B5C-DCBA-4A54-9170-0B2686DFB94B}" type="pres">
      <dgm:prSet presAssocID="{E08253D3-2154-47A0-852B-D7AD9CABC95E}" presName="sibTransNodeCircle" presStyleLbl="alignNode1" presStyleIdx="1" presStyleCnt="5">
        <dgm:presLayoutVars>
          <dgm:chMax val="0"/>
          <dgm:bulletEnabled/>
        </dgm:presLayoutVars>
      </dgm:prSet>
      <dgm:spPr/>
    </dgm:pt>
    <dgm:pt modelId="{A2703E24-F207-4864-BC73-132E0A511E9B}" type="pres">
      <dgm:prSet presAssocID="{E08253D3-2154-47A0-852B-D7AD9CABC95E}" presName="spacerBetweenCircleAndCallout" presStyleCnt="0">
        <dgm:presLayoutVars/>
      </dgm:prSet>
      <dgm:spPr/>
    </dgm:pt>
    <dgm:pt modelId="{132A9C55-20F9-4275-97ED-5399F65920EB}" type="pres">
      <dgm:prSet presAssocID="{DA14930A-F79F-4DF8-92BD-020292263190}" presName="nodeText" presStyleLbl="alignAccFollowNode1" presStyleIdx="5" presStyleCnt="15">
        <dgm:presLayoutVars>
          <dgm:bulletEnabled val="1"/>
        </dgm:presLayoutVars>
      </dgm:prSet>
      <dgm:spPr/>
    </dgm:pt>
    <dgm:pt modelId="{FCFE25F2-34FA-4D76-BD3D-F49957F3A6E9}" type="pres">
      <dgm:prSet presAssocID="{E08253D3-2154-47A0-852B-D7AD9CABC95E}" presName="sibTransComposite" presStyleCnt="0"/>
      <dgm:spPr/>
    </dgm:pt>
    <dgm:pt modelId="{ECA9FDB0-3A64-4023-A74C-7EC9BB757F53}" type="pres">
      <dgm:prSet presAssocID="{A10B5D2C-6304-4BFC-80F6-CB1D9B074747}" presName="compositeNode" presStyleCnt="0"/>
      <dgm:spPr/>
    </dgm:pt>
    <dgm:pt modelId="{FFA7231F-48F2-4AB7-AF24-039998844E3A}" type="pres">
      <dgm:prSet presAssocID="{A10B5D2C-6304-4BFC-80F6-CB1D9B074747}" presName="parTx" presStyleLbl="node1" presStyleIdx="0" presStyleCnt="0">
        <dgm:presLayoutVars>
          <dgm:chMax val="0"/>
          <dgm:chPref val="0"/>
          <dgm:bulletEnabled val="1"/>
        </dgm:presLayoutVars>
      </dgm:prSet>
      <dgm:spPr/>
    </dgm:pt>
    <dgm:pt modelId="{11F51E2C-8759-4DF2-AB1E-79B3BC2F6858}" type="pres">
      <dgm:prSet presAssocID="{A10B5D2C-6304-4BFC-80F6-CB1D9B074747}" presName="parSh" presStyleCnt="0"/>
      <dgm:spPr/>
    </dgm:pt>
    <dgm:pt modelId="{7139CDB0-C07E-4A10-BE91-A7DBEEBD56FE}" type="pres">
      <dgm:prSet presAssocID="{A10B5D2C-6304-4BFC-80F6-CB1D9B074747}" presName="lineNode" presStyleLbl="alignAccFollowNode1" presStyleIdx="6" presStyleCnt="15"/>
      <dgm:spPr/>
    </dgm:pt>
    <dgm:pt modelId="{80893DB6-3820-452B-A9CA-9C28F0C5B1D0}" type="pres">
      <dgm:prSet presAssocID="{A10B5D2C-6304-4BFC-80F6-CB1D9B074747}" presName="lineArrowNode" presStyleLbl="alignAccFollowNode1" presStyleIdx="7" presStyleCnt="15"/>
      <dgm:spPr/>
    </dgm:pt>
    <dgm:pt modelId="{EDECF88C-7C6C-4048-9D27-06C4801CC354}" type="pres">
      <dgm:prSet presAssocID="{455363F1-0582-42F4-88D7-24B8E06FA91A}" presName="sibTransNodeCircle" presStyleLbl="alignNode1" presStyleIdx="2" presStyleCnt="5">
        <dgm:presLayoutVars>
          <dgm:chMax val="0"/>
          <dgm:bulletEnabled/>
        </dgm:presLayoutVars>
      </dgm:prSet>
      <dgm:spPr/>
    </dgm:pt>
    <dgm:pt modelId="{3FCCF574-FDB1-4347-95DA-A190F2348AAA}" type="pres">
      <dgm:prSet presAssocID="{455363F1-0582-42F4-88D7-24B8E06FA91A}" presName="spacerBetweenCircleAndCallout" presStyleCnt="0">
        <dgm:presLayoutVars/>
      </dgm:prSet>
      <dgm:spPr/>
    </dgm:pt>
    <dgm:pt modelId="{36B1AF32-EC56-49BD-9325-6572FEAFF738}" type="pres">
      <dgm:prSet presAssocID="{A10B5D2C-6304-4BFC-80F6-CB1D9B074747}" presName="nodeText" presStyleLbl="alignAccFollowNode1" presStyleIdx="8" presStyleCnt="15">
        <dgm:presLayoutVars>
          <dgm:bulletEnabled val="1"/>
        </dgm:presLayoutVars>
      </dgm:prSet>
      <dgm:spPr/>
    </dgm:pt>
    <dgm:pt modelId="{B10A6621-3533-4069-ADE3-069488E73527}" type="pres">
      <dgm:prSet presAssocID="{455363F1-0582-42F4-88D7-24B8E06FA91A}" presName="sibTransComposite" presStyleCnt="0"/>
      <dgm:spPr/>
    </dgm:pt>
    <dgm:pt modelId="{46AD7D31-B24F-4E26-9719-2401E9D847C4}" type="pres">
      <dgm:prSet presAssocID="{92B49A73-6DEE-4C31-8A63-1524AFD3092A}" presName="compositeNode" presStyleCnt="0"/>
      <dgm:spPr/>
    </dgm:pt>
    <dgm:pt modelId="{C63B08E4-73EA-45B2-8B05-3EDEB4A4E9C1}" type="pres">
      <dgm:prSet presAssocID="{92B49A73-6DEE-4C31-8A63-1524AFD3092A}" presName="parTx" presStyleLbl="node1" presStyleIdx="0" presStyleCnt="0">
        <dgm:presLayoutVars>
          <dgm:chMax val="0"/>
          <dgm:chPref val="0"/>
          <dgm:bulletEnabled val="1"/>
        </dgm:presLayoutVars>
      </dgm:prSet>
      <dgm:spPr/>
    </dgm:pt>
    <dgm:pt modelId="{82AFB7ED-C3BE-4224-B584-C5EFBA4E7CE0}" type="pres">
      <dgm:prSet presAssocID="{92B49A73-6DEE-4C31-8A63-1524AFD3092A}" presName="parSh" presStyleCnt="0"/>
      <dgm:spPr/>
    </dgm:pt>
    <dgm:pt modelId="{D78789CF-22BF-4F70-BD4E-566CE54F26C5}" type="pres">
      <dgm:prSet presAssocID="{92B49A73-6DEE-4C31-8A63-1524AFD3092A}" presName="lineNode" presStyleLbl="alignAccFollowNode1" presStyleIdx="9" presStyleCnt="15"/>
      <dgm:spPr/>
    </dgm:pt>
    <dgm:pt modelId="{56704E0B-519F-4518-82EF-EE33A06880AE}" type="pres">
      <dgm:prSet presAssocID="{92B49A73-6DEE-4C31-8A63-1524AFD3092A}" presName="lineArrowNode" presStyleLbl="alignAccFollowNode1" presStyleIdx="10" presStyleCnt="15"/>
      <dgm:spPr/>
    </dgm:pt>
    <dgm:pt modelId="{50FD3003-4349-4F00-A0B3-CE718A64E080}" type="pres">
      <dgm:prSet presAssocID="{7BBAAFB1-3816-4D23-BD3E-3258C6610C91}" presName="sibTransNodeCircle" presStyleLbl="alignNode1" presStyleIdx="3" presStyleCnt="5">
        <dgm:presLayoutVars>
          <dgm:chMax val="0"/>
          <dgm:bulletEnabled/>
        </dgm:presLayoutVars>
      </dgm:prSet>
      <dgm:spPr/>
    </dgm:pt>
    <dgm:pt modelId="{CD1D4C53-5706-48C2-8F39-B35183C4DB59}" type="pres">
      <dgm:prSet presAssocID="{7BBAAFB1-3816-4D23-BD3E-3258C6610C91}" presName="spacerBetweenCircleAndCallout" presStyleCnt="0">
        <dgm:presLayoutVars/>
      </dgm:prSet>
      <dgm:spPr/>
    </dgm:pt>
    <dgm:pt modelId="{0256C5E4-B51A-4CC6-9441-E2C4965764A7}" type="pres">
      <dgm:prSet presAssocID="{92B49A73-6DEE-4C31-8A63-1524AFD3092A}" presName="nodeText" presStyleLbl="alignAccFollowNode1" presStyleIdx="11" presStyleCnt="15">
        <dgm:presLayoutVars>
          <dgm:bulletEnabled val="1"/>
        </dgm:presLayoutVars>
      </dgm:prSet>
      <dgm:spPr/>
    </dgm:pt>
    <dgm:pt modelId="{0690BD93-A875-441B-8390-473D37B1EE0E}" type="pres">
      <dgm:prSet presAssocID="{7BBAAFB1-3816-4D23-BD3E-3258C6610C91}" presName="sibTransComposite" presStyleCnt="0"/>
      <dgm:spPr/>
    </dgm:pt>
    <dgm:pt modelId="{D4D8EA54-A032-434F-9AB0-3684665AD8A4}" type="pres">
      <dgm:prSet presAssocID="{668091AA-ECA2-4B6A-BE15-89DAC7FD48D2}" presName="compositeNode" presStyleCnt="0"/>
      <dgm:spPr/>
    </dgm:pt>
    <dgm:pt modelId="{0F7CE578-8997-4B68-BBF5-4A04B2F3EAC7}" type="pres">
      <dgm:prSet presAssocID="{668091AA-ECA2-4B6A-BE15-89DAC7FD48D2}" presName="parTx" presStyleLbl="node1" presStyleIdx="0" presStyleCnt="0">
        <dgm:presLayoutVars>
          <dgm:chMax val="0"/>
          <dgm:chPref val="0"/>
          <dgm:bulletEnabled val="1"/>
        </dgm:presLayoutVars>
      </dgm:prSet>
      <dgm:spPr/>
    </dgm:pt>
    <dgm:pt modelId="{615B44B8-70DA-41E0-8047-BC4FFB936D2A}" type="pres">
      <dgm:prSet presAssocID="{668091AA-ECA2-4B6A-BE15-89DAC7FD48D2}" presName="parSh" presStyleCnt="0"/>
      <dgm:spPr/>
    </dgm:pt>
    <dgm:pt modelId="{9EB3C235-1F38-4362-B500-07B23D70E1F2}" type="pres">
      <dgm:prSet presAssocID="{668091AA-ECA2-4B6A-BE15-89DAC7FD48D2}" presName="lineNode" presStyleLbl="alignAccFollowNode1" presStyleIdx="12" presStyleCnt="15"/>
      <dgm:spPr/>
    </dgm:pt>
    <dgm:pt modelId="{F8B3BAAF-2846-49F4-BD36-6FA21CD601AB}" type="pres">
      <dgm:prSet presAssocID="{668091AA-ECA2-4B6A-BE15-89DAC7FD48D2}" presName="lineArrowNode" presStyleLbl="alignAccFollowNode1" presStyleIdx="13" presStyleCnt="15"/>
      <dgm:spPr/>
    </dgm:pt>
    <dgm:pt modelId="{A4EDD626-88B2-4B26-9CAF-5E410F8274A0}" type="pres">
      <dgm:prSet presAssocID="{8630D7C5-3315-42B6-85BB-902852EAAA4D}" presName="sibTransNodeCircle" presStyleLbl="alignNode1" presStyleIdx="4" presStyleCnt="5">
        <dgm:presLayoutVars>
          <dgm:chMax val="0"/>
          <dgm:bulletEnabled/>
        </dgm:presLayoutVars>
      </dgm:prSet>
      <dgm:spPr/>
    </dgm:pt>
    <dgm:pt modelId="{20A9BC21-53CF-494A-BAD5-CA992A95C398}" type="pres">
      <dgm:prSet presAssocID="{8630D7C5-3315-42B6-85BB-902852EAAA4D}" presName="spacerBetweenCircleAndCallout" presStyleCnt="0">
        <dgm:presLayoutVars/>
      </dgm:prSet>
      <dgm:spPr/>
    </dgm:pt>
    <dgm:pt modelId="{BBA0D53E-3177-4259-A958-B4D8867AE7C8}" type="pres">
      <dgm:prSet presAssocID="{668091AA-ECA2-4B6A-BE15-89DAC7FD48D2}" presName="nodeText" presStyleLbl="alignAccFollowNode1" presStyleIdx="14" presStyleCnt="15">
        <dgm:presLayoutVars>
          <dgm:bulletEnabled val="1"/>
        </dgm:presLayoutVars>
      </dgm:prSet>
      <dgm:spPr/>
    </dgm:pt>
  </dgm:ptLst>
  <dgm:cxnLst>
    <dgm:cxn modelId="{00D12E2C-B2D4-41EA-84BA-2BFEE2B101FF}" type="presOf" srcId="{92B49A73-6DEE-4C31-8A63-1524AFD3092A}" destId="{0256C5E4-B51A-4CC6-9441-E2C4965764A7}" srcOrd="0" destOrd="0" presId="urn:microsoft.com/office/officeart/2016/7/layout/LinearArrowProcessNumbered"/>
    <dgm:cxn modelId="{5680AD3E-E376-4573-B3F6-D00CD481F8C0}" type="presOf" srcId="{668091AA-ECA2-4B6A-BE15-89DAC7FD48D2}" destId="{BBA0D53E-3177-4259-A958-B4D8867AE7C8}" srcOrd="0" destOrd="0" presId="urn:microsoft.com/office/officeart/2016/7/layout/LinearArrowProcessNumbered"/>
    <dgm:cxn modelId="{B43E6561-C7EF-43E6-B12E-2AD1B8CB07C7}" type="presOf" srcId="{40D93BCE-9344-405A-AA45-A0425423B740}" destId="{43298591-3DA3-417E-B5ED-BD1491C346D7}" srcOrd="0" destOrd="0" presId="urn:microsoft.com/office/officeart/2016/7/layout/LinearArrowProcessNumbered"/>
    <dgm:cxn modelId="{7706274D-AEB9-4C2F-BA1F-BE947A464126}" type="presOf" srcId="{7BBAAFB1-3816-4D23-BD3E-3258C6610C91}" destId="{50FD3003-4349-4F00-A0B3-CE718A64E080}" srcOrd="0" destOrd="0" presId="urn:microsoft.com/office/officeart/2016/7/layout/LinearArrowProcessNumbered"/>
    <dgm:cxn modelId="{53D3CE51-B27C-4A89-AE05-9BC4C9C07B75}" type="presOf" srcId="{A10B5D2C-6304-4BFC-80F6-CB1D9B074747}" destId="{36B1AF32-EC56-49BD-9325-6572FEAFF738}" srcOrd="0" destOrd="0" presId="urn:microsoft.com/office/officeart/2016/7/layout/LinearArrowProcessNumbered"/>
    <dgm:cxn modelId="{4FC3E373-DE81-4D34-A681-CA5128D0F6E3}" type="presOf" srcId="{8630D7C5-3315-42B6-85BB-902852EAAA4D}" destId="{A4EDD626-88B2-4B26-9CAF-5E410F8274A0}" srcOrd="0" destOrd="0" presId="urn:microsoft.com/office/officeart/2016/7/layout/LinearArrowProcessNumbered"/>
    <dgm:cxn modelId="{D7A8FA54-B7D8-492E-BE87-A6DCCB452DB5}" srcId="{E7F5D8D1-9375-4D53-BB3E-28165A969F6E}" destId="{92B49A73-6DEE-4C31-8A63-1524AFD3092A}" srcOrd="3" destOrd="0" parTransId="{543F82CE-2E41-4F97-88C4-7AC381E9D982}" sibTransId="{7BBAAFB1-3816-4D23-BD3E-3258C6610C91}"/>
    <dgm:cxn modelId="{289FBC77-5197-4DBC-8DCA-FFA45126F481}" srcId="{E7F5D8D1-9375-4D53-BB3E-28165A969F6E}" destId="{668091AA-ECA2-4B6A-BE15-89DAC7FD48D2}" srcOrd="4" destOrd="0" parTransId="{00EA88C0-5333-4616-BE73-6947112FB0F3}" sibTransId="{8630D7C5-3315-42B6-85BB-902852EAAA4D}"/>
    <dgm:cxn modelId="{436FC283-1DD3-4861-B913-063C36789547}" type="presOf" srcId="{E08253D3-2154-47A0-852B-D7AD9CABC95E}" destId="{5BEB8B5C-DCBA-4A54-9170-0B2686DFB94B}" srcOrd="0" destOrd="0" presId="urn:microsoft.com/office/officeart/2016/7/layout/LinearArrowProcessNumbered"/>
    <dgm:cxn modelId="{2116C8A1-B02F-4246-834D-8F664339F848}" type="presOf" srcId="{0FE02E70-41B5-41C8-96A3-5EE068B5EC92}" destId="{80FE97A0-4493-4321-A1F7-36036E9FDCF8}" srcOrd="0" destOrd="0" presId="urn:microsoft.com/office/officeart/2016/7/layout/LinearArrowProcessNumbered"/>
    <dgm:cxn modelId="{C40BC6A2-BDEE-4B6F-B98B-DD607F37CCD4}" srcId="{E7F5D8D1-9375-4D53-BB3E-28165A969F6E}" destId="{A10B5D2C-6304-4BFC-80F6-CB1D9B074747}" srcOrd="2" destOrd="0" parTransId="{FD6E4A2A-0A27-4210-B3AC-B9AF8E16D1D6}" sibTransId="{455363F1-0582-42F4-88D7-24B8E06FA91A}"/>
    <dgm:cxn modelId="{FA4D05D4-02F1-46CB-B548-9EC2531FDA56}" srcId="{E7F5D8D1-9375-4D53-BB3E-28165A969F6E}" destId="{0FE02E70-41B5-41C8-96A3-5EE068B5EC92}" srcOrd="0" destOrd="0" parTransId="{D81C669D-041D-4708-A893-CE820D408D6F}" sibTransId="{40D93BCE-9344-405A-AA45-A0425423B740}"/>
    <dgm:cxn modelId="{904E57DE-3406-4E87-B0D2-9FB2A358FC47}" srcId="{E7F5D8D1-9375-4D53-BB3E-28165A969F6E}" destId="{DA14930A-F79F-4DF8-92BD-020292263190}" srcOrd="1" destOrd="0" parTransId="{2846473A-72E5-4604-B72D-0033474A5524}" sibTransId="{E08253D3-2154-47A0-852B-D7AD9CABC95E}"/>
    <dgm:cxn modelId="{FEC253F2-1E00-4FAF-864D-7D0A2F69BE86}" type="presOf" srcId="{DA14930A-F79F-4DF8-92BD-020292263190}" destId="{132A9C55-20F9-4275-97ED-5399F65920EB}" srcOrd="0" destOrd="0" presId="urn:microsoft.com/office/officeart/2016/7/layout/LinearArrowProcessNumbered"/>
    <dgm:cxn modelId="{E8C0E0F3-9027-46B7-AEAA-C3163562768C}" type="presOf" srcId="{E7F5D8D1-9375-4D53-BB3E-28165A969F6E}" destId="{ECC703B7-5DC5-4AAA-AE44-067D185CA4B2}" srcOrd="0" destOrd="0" presId="urn:microsoft.com/office/officeart/2016/7/layout/LinearArrowProcessNumbered"/>
    <dgm:cxn modelId="{69E12BF4-F863-4D09-B8CC-ECE5E3A9BEE9}" type="presOf" srcId="{455363F1-0582-42F4-88D7-24B8E06FA91A}" destId="{EDECF88C-7C6C-4048-9D27-06C4801CC354}" srcOrd="0" destOrd="0" presId="urn:microsoft.com/office/officeart/2016/7/layout/LinearArrowProcessNumbered"/>
    <dgm:cxn modelId="{D0764665-2EBE-49EA-AFE3-15186480FAAD}" type="presParOf" srcId="{ECC703B7-5DC5-4AAA-AE44-067D185CA4B2}" destId="{C7B1B7BA-7BC6-4EBB-A268-BB984360FA34}" srcOrd="0" destOrd="0" presId="urn:microsoft.com/office/officeart/2016/7/layout/LinearArrowProcessNumbered"/>
    <dgm:cxn modelId="{05773FA7-0597-4ADA-BD6F-F0C829754C5D}" type="presParOf" srcId="{C7B1B7BA-7BC6-4EBB-A268-BB984360FA34}" destId="{A91AA150-E886-40B0-AB37-E4FC293CB9E9}" srcOrd="0" destOrd="0" presId="urn:microsoft.com/office/officeart/2016/7/layout/LinearArrowProcessNumbered"/>
    <dgm:cxn modelId="{B13BC266-A4CE-499F-90B4-A0D101E38912}" type="presParOf" srcId="{C7B1B7BA-7BC6-4EBB-A268-BB984360FA34}" destId="{F4DE28F0-6694-4BCD-BA8B-43E6806762B4}" srcOrd="1" destOrd="0" presId="urn:microsoft.com/office/officeart/2016/7/layout/LinearArrowProcessNumbered"/>
    <dgm:cxn modelId="{658BA893-0C4E-4AB9-934B-4FCFA3D41C8E}" type="presParOf" srcId="{F4DE28F0-6694-4BCD-BA8B-43E6806762B4}" destId="{7277DC22-DF0E-49BA-8255-1696C62BBD04}" srcOrd="0" destOrd="0" presId="urn:microsoft.com/office/officeart/2016/7/layout/LinearArrowProcessNumbered"/>
    <dgm:cxn modelId="{F6948E87-2A49-4137-B4A2-61AF3B55EC42}" type="presParOf" srcId="{F4DE28F0-6694-4BCD-BA8B-43E6806762B4}" destId="{2058C196-9958-4B37-B2D1-CBABF0994FC1}" srcOrd="1" destOrd="0" presId="urn:microsoft.com/office/officeart/2016/7/layout/LinearArrowProcessNumbered"/>
    <dgm:cxn modelId="{97F421E7-9EB9-4A4D-B409-11A266253EFF}" type="presParOf" srcId="{F4DE28F0-6694-4BCD-BA8B-43E6806762B4}" destId="{43298591-3DA3-417E-B5ED-BD1491C346D7}" srcOrd="2" destOrd="0" presId="urn:microsoft.com/office/officeart/2016/7/layout/LinearArrowProcessNumbered"/>
    <dgm:cxn modelId="{38A43AF0-522E-45CF-B942-A55CEA8C366F}" type="presParOf" srcId="{F4DE28F0-6694-4BCD-BA8B-43E6806762B4}" destId="{71B10BE3-1DD8-43D1-8A09-0EE522AEDA8C}" srcOrd="3" destOrd="0" presId="urn:microsoft.com/office/officeart/2016/7/layout/LinearArrowProcessNumbered"/>
    <dgm:cxn modelId="{14354E1E-02B9-4116-A87F-E9013C74FEBC}" type="presParOf" srcId="{C7B1B7BA-7BC6-4EBB-A268-BB984360FA34}" destId="{80FE97A0-4493-4321-A1F7-36036E9FDCF8}" srcOrd="2" destOrd="0" presId="urn:microsoft.com/office/officeart/2016/7/layout/LinearArrowProcessNumbered"/>
    <dgm:cxn modelId="{C8A94A09-0471-49C7-B1A5-61A6380B0121}" type="presParOf" srcId="{ECC703B7-5DC5-4AAA-AE44-067D185CA4B2}" destId="{71DC1C2B-FAA7-4D48-854F-618EB33DAC80}" srcOrd="1" destOrd="0" presId="urn:microsoft.com/office/officeart/2016/7/layout/LinearArrowProcessNumbered"/>
    <dgm:cxn modelId="{59DB99AE-C712-406A-836C-1C5B4F9D0F17}" type="presParOf" srcId="{ECC703B7-5DC5-4AAA-AE44-067D185CA4B2}" destId="{6B81FD8C-749E-4647-B779-195F2253F7D0}" srcOrd="2" destOrd="0" presId="urn:microsoft.com/office/officeart/2016/7/layout/LinearArrowProcessNumbered"/>
    <dgm:cxn modelId="{7B3EEE06-46F1-47B6-BDC5-8DAFA41F52F4}" type="presParOf" srcId="{6B81FD8C-749E-4647-B779-195F2253F7D0}" destId="{E6618FEA-8A85-4403-BA35-CD692F677DF3}" srcOrd="0" destOrd="0" presId="urn:microsoft.com/office/officeart/2016/7/layout/LinearArrowProcessNumbered"/>
    <dgm:cxn modelId="{96A4FB14-ED37-47B5-B801-31FF99969DAE}" type="presParOf" srcId="{6B81FD8C-749E-4647-B779-195F2253F7D0}" destId="{C4989A0E-2491-4AC1-81DA-3215CF9DB07F}" srcOrd="1" destOrd="0" presId="urn:microsoft.com/office/officeart/2016/7/layout/LinearArrowProcessNumbered"/>
    <dgm:cxn modelId="{47927526-0E7B-4917-80A1-7FB24E5A6DAD}" type="presParOf" srcId="{C4989A0E-2491-4AC1-81DA-3215CF9DB07F}" destId="{BBE6E24B-A754-4328-8BD5-F7312740005F}" srcOrd="0" destOrd="0" presId="urn:microsoft.com/office/officeart/2016/7/layout/LinearArrowProcessNumbered"/>
    <dgm:cxn modelId="{0EB6F617-89AB-4787-97E0-47465761673D}" type="presParOf" srcId="{C4989A0E-2491-4AC1-81DA-3215CF9DB07F}" destId="{5B9899AA-9F91-4E4F-8D8B-B647B6C7CA15}" srcOrd="1" destOrd="0" presId="urn:microsoft.com/office/officeart/2016/7/layout/LinearArrowProcessNumbered"/>
    <dgm:cxn modelId="{A45BF55D-1A1E-40D3-9EF0-B56364122A0C}" type="presParOf" srcId="{C4989A0E-2491-4AC1-81DA-3215CF9DB07F}" destId="{5BEB8B5C-DCBA-4A54-9170-0B2686DFB94B}" srcOrd="2" destOrd="0" presId="urn:microsoft.com/office/officeart/2016/7/layout/LinearArrowProcessNumbered"/>
    <dgm:cxn modelId="{0FABA86B-D9BF-4B99-A853-43E7D48B4D13}" type="presParOf" srcId="{C4989A0E-2491-4AC1-81DA-3215CF9DB07F}" destId="{A2703E24-F207-4864-BC73-132E0A511E9B}" srcOrd="3" destOrd="0" presId="urn:microsoft.com/office/officeart/2016/7/layout/LinearArrowProcessNumbered"/>
    <dgm:cxn modelId="{360897FE-E2D8-449A-BF9B-CDDFD4C16EAB}" type="presParOf" srcId="{6B81FD8C-749E-4647-B779-195F2253F7D0}" destId="{132A9C55-20F9-4275-97ED-5399F65920EB}" srcOrd="2" destOrd="0" presId="urn:microsoft.com/office/officeart/2016/7/layout/LinearArrowProcessNumbered"/>
    <dgm:cxn modelId="{37490C67-86BA-4F18-8D23-B0A86E88C6FB}" type="presParOf" srcId="{ECC703B7-5DC5-4AAA-AE44-067D185CA4B2}" destId="{FCFE25F2-34FA-4D76-BD3D-F49957F3A6E9}" srcOrd="3" destOrd="0" presId="urn:microsoft.com/office/officeart/2016/7/layout/LinearArrowProcessNumbered"/>
    <dgm:cxn modelId="{A003962F-6A6E-4F32-B54E-48ED2782684E}" type="presParOf" srcId="{ECC703B7-5DC5-4AAA-AE44-067D185CA4B2}" destId="{ECA9FDB0-3A64-4023-A74C-7EC9BB757F53}" srcOrd="4" destOrd="0" presId="urn:microsoft.com/office/officeart/2016/7/layout/LinearArrowProcessNumbered"/>
    <dgm:cxn modelId="{43971BC4-66FF-4074-910F-95DE107B687F}" type="presParOf" srcId="{ECA9FDB0-3A64-4023-A74C-7EC9BB757F53}" destId="{FFA7231F-48F2-4AB7-AF24-039998844E3A}" srcOrd="0" destOrd="0" presId="urn:microsoft.com/office/officeart/2016/7/layout/LinearArrowProcessNumbered"/>
    <dgm:cxn modelId="{9D7044C5-FA69-4385-A093-407F1D24403D}" type="presParOf" srcId="{ECA9FDB0-3A64-4023-A74C-7EC9BB757F53}" destId="{11F51E2C-8759-4DF2-AB1E-79B3BC2F6858}" srcOrd="1" destOrd="0" presId="urn:microsoft.com/office/officeart/2016/7/layout/LinearArrowProcessNumbered"/>
    <dgm:cxn modelId="{F04BADCE-6C8B-40E9-AFCC-5C8ED6C6E9BA}" type="presParOf" srcId="{11F51E2C-8759-4DF2-AB1E-79B3BC2F6858}" destId="{7139CDB0-C07E-4A10-BE91-A7DBEEBD56FE}" srcOrd="0" destOrd="0" presId="urn:microsoft.com/office/officeart/2016/7/layout/LinearArrowProcessNumbered"/>
    <dgm:cxn modelId="{160B6DFC-53A7-4DA8-9149-D3CDBDF8BD65}" type="presParOf" srcId="{11F51E2C-8759-4DF2-AB1E-79B3BC2F6858}" destId="{80893DB6-3820-452B-A9CA-9C28F0C5B1D0}" srcOrd="1" destOrd="0" presId="urn:microsoft.com/office/officeart/2016/7/layout/LinearArrowProcessNumbered"/>
    <dgm:cxn modelId="{3E7B5A02-6E3C-4C5C-8ACA-ED1D211F7D84}" type="presParOf" srcId="{11F51E2C-8759-4DF2-AB1E-79B3BC2F6858}" destId="{EDECF88C-7C6C-4048-9D27-06C4801CC354}" srcOrd="2" destOrd="0" presId="urn:microsoft.com/office/officeart/2016/7/layout/LinearArrowProcessNumbered"/>
    <dgm:cxn modelId="{BD4A99E1-257A-4E89-BF2B-68018C347DE3}" type="presParOf" srcId="{11F51E2C-8759-4DF2-AB1E-79B3BC2F6858}" destId="{3FCCF574-FDB1-4347-95DA-A190F2348AAA}" srcOrd="3" destOrd="0" presId="urn:microsoft.com/office/officeart/2016/7/layout/LinearArrowProcessNumbered"/>
    <dgm:cxn modelId="{C7531A07-4891-4D32-A7A6-20318473225C}" type="presParOf" srcId="{ECA9FDB0-3A64-4023-A74C-7EC9BB757F53}" destId="{36B1AF32-EC56-49BD-9325-6572FEAFF738}" srcOrd="2" destOrd="0" presId="urn:microsoft.com/office/officeart/2016/7/layout/LinearArrowProcessNumbered"/>
    <dgm:cxn modelId="{E26421D0-3BAA-4F56-9A01-4C4538C29539}" type="presParOf" srcId="{ECC703B7-5DC5-4AAA-AE44-067D185CA4B2}" destId="{B10A6621-3533-4069-ADE3-069488E73527}" srcOrd="5" destOrd="0" presId="urn:microsoft.com/office/officeart/2016/7/layout/LinearArrowProcessNumbered"/>
    <dgm:cxn modelId="{3289954B-BF7B-49D0-A753-FCB0CEC34E6E}" type="presParOf" srcId="{ECC703B7-5DC5-4AAA-AE44-067D185CA4B2}" destId="{46AD7D31-B24F-4E26-9719-2401E9D847C4}" srcOrd="6" destOrd="0" presId="urn:microsoft.com/office/officeart/2016/7/layout/LinearArrowProcessNumbered"/>
    <dgm:cxn modelId="{4828D2C5-E78E-4875-9118-6C1571F3EF60}" type="presParOf" srcId="{46AD7D31-B24F-4E26-9719-2401E9D847C4}" destId="{C63B08E4-73EA-45B2-8B05-3EDEB4A4E9C1}" srcOrd="0" destOrd="0" presId="urn:microsoft.com/office/officeart/2016/7/layout/LinearArrowProcessNumbered"/>
    <dgm:cxn modelId="{8977E1C7-DE9A-4B51-81DD-A6148F9F81A3}" type="presParOf" srcId="{46AD7D31-B24F-4E26-9719-2401E9D847C4}" destId="{82AFB7ED-C3BE-4224-B584-C5EFBA4E7CE0}" srcOrd="1" destOrd="0" presId="urn:microsoft.com/office/officeart/2016/7/layout/LinearArrowProcessNumbered"/>
    <dgm:cxn modelId="{158B39C0-3C12-4A8B-8BE8-AF39D1217C79}" type="presParOf" srcId="{82AFB7ED-C3BE-4224-B584-C5EFBA4E7CE0}" destId="{D78789CF-22BF-4F70-BD4E-566CE54F26C5}" srcOrd="0" destOrd="0" presId="urn:microsoft.com/office/officeart/2016/7/layout/LinearArrowProcessNumbered"/>
    <dgm:cxn modelId="{9A8F0DBB-F63F-4D0F-BE98-AB9654496870}" type="presParOf" srcId="{82AFB7ED-C3BE-4224-B584-C5EFBA4E7CE0}" destId="{56704E0B-519F-4518-82EF-EE33A06880AE}" srcOrd="1" destOrd="0" presId="urn:microsoft.com/office/officeart/2016/7/layout/LinearArrowProcessNumbered"/>
    <dgm:cxn modelId="{C2C7753F-0365-49D9-83AE-E2E5E2B28D8C}" type="presParOf" srcId="{82AFB7ED-C3BE-4224-B584-C5EFBA4E7CE0}" destId="{50FD3003-4349-4F00-A0B3-CE718A64E080}" srcOrd="2" destOrd="0" presId="urn:microsoft.com/office/officeart/2016/7/layout/LinearArrowProcessNumbered"/>
    <dgm:cxn modelId="{9947773A-2B5D-4AB7-9ACD-796751CFDF40}" type="presParOf" srcId="{82AFB7ED-C3BE-4224-B584-C5EFBA4E7CE0}" destId="{CD1D4C53-5706-48C2-8F39-B35183C4DB59}" srcOrd="3" destOrd="0" presId="urn:microsoft.com/office/officeart/2016/7/layout/LinearArrowProcessNumbered"/>
    <dgm:cxn modelId="{36AF566F-7B7B-4076-824A-F81252D275C0}" type="presParOf" srcId="{46AD7D31-B24F-4E26-9719-2401E9D847C4}" destId="{0256C5E4-B51A-4CC6-9441-E2C4965764A7}" srcOrd="2" destOrd="0" presId="urn:microsoft.com/office/officeart/2016/7/layout/LinearArrowProcessNumbered"/>
    <dgm:cxn modelId="{042A8FE4-3A7A-48E5-B3A7-EE1F153FB250}" type="presParOf" srcId="{ECC703B7-5DC5-4AAA-AE44-067D185CA4B2}" destId="{0690BD93-A875-441B-8390-473D37B1EE0E}" srcOrd="7" destOrd="0" presId="urn:microsoft.com/office/officeart/2016/7/layout/LinearArrowProcessNumbered"/>
    <dgm:cxn modelId="{0EF68A4F-EC5D-4A8A-A12D-921D3CB6A944}" type="presParOf" srcId="{ECC703B7-5DC5-4AAA-AE44-067D185CA4B2}" destId="{D4D8EA54-A032-434F-9AB0-3684665AD8A4}" srcOrd="8" destOrd="0" presId="urn:microsoft.com/office/officeart/2016/7/layout/LinearArrowProcessNumbered"/>
    <dgm:cxn modelId="{D451120D-4E64-4C46-BAE1-9F2630E18D72}" type="presParOf" srcId="{D4D8EA54-A032-434F-9AB0-3684665AD8A4}" destId="{0F7CE578-8997-4B68-BBF5-4A04B2F3EAC7}" srcOrd="0" destOrd="0" presId="urn:microsoft.com/office/officeart/2016/7/layout/LinearArrowProcessNumbered"/>
    <dgm:cxn modelId="{C2AD87A8-82E7-4106-875F-84593AFC0B5C}" type="presParOf" srcId="{D4D8EA54-A032-434F-9AB0-3684665AD8A4}" destId="{615B44B8-70DA-41E0-8047-BC4FFB936D2A}" srcOrd="1" destOrd="0" presId="urn:microsoft.com/office/officeart/2016/7/layout/LinearArrowProcessNumbered"/>
    <dgm:cxn modelId="{D44AF482-B6DD-4CD1-83E3-13F1C0016DF9}" type="presParOf" srcId="{615B44B8-70DA-41E0-8047-BC4FFB936D2A}" destId="{9EB3C235-1F38-4362-B500-07B23D70E1F2}" srcOrd="0" destOrd="0" presId="urn:microsoft.com/office/officeart/2016/7/layout/LinearArrowProcessNumbered"/>
    <dgm:cxn modelId="{748D834A-828F-4531-A8B3-C02C48135CF0}" type="presParOf" srcId="{615B44B8-70DA-41E0-8047-BC4FFB936D2A}" destId="{F8B3BAAF-2846-49F4-BD36-6FA21CD601AB}" srcOrd="1" destOrd="0" presId="urn:microsoft.com/office/officeart/2016/7/layout/LinearArrowProcessNumbered"/>
    <dgm:cxn modelId="{6F4AE00E-EE7B-40EF-B804-E63CADD21EBD}" type="presParOf" srcId="{615B44B8-70DA-41E0-8047-BC4FFB936D2A}" destId="{A4EDD626-88B2-4B26-9CAF-5E410F8274A0}" srcOrd="2" destOrd="0" presId="urn:microsoft.com/office/officeart/2016/7/layout/LinearArrowProcessNumbered"/>
    <dgm:cxn modelId="{F259DD20-5E43-4536-8D7A-FE22E9B10F95}" type="presParOf" srcId="{615B44B8-70DA-41E0-8047-BC4FFB936D2A}" destId="{20A9BC21-53CF-494A-BAD5-CA992A95C398}" srcOrd="3" destOrd="0" presId="urn:microsoft.com/office/officeart/2016/7/layout/LinearArrowProcessNumbered"/>
    <dgm:cxn modelId="{DBD0171C-003F-4D2E-9762-6BD60DCECD35}" type="presParOf" srcId="{D4D8EA54-A032-434F-9AB0-3684665AD8A4}" destId="{BBA0D53E-3177-4259-A958-B4D8867AE7C8}"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10519-CAD0-4F4E-8551-D3242846A36B}">
      <dsp:nvSpPr>
        <dsp:cNvPr id="0" name=""/>
        <dsp:cNvSpPr/>
      </dsp:nvSpPr>
      <dsp:spPr>
        <a:xfrm>
          <a:off x="3286" y="12065"/>
          <a:ext cx="3203971" cy="79559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Time to </a:t>
          </a:r>
        </a:p>
      </dsp:txBody>
      <dsp:txXfrm>
        <a:off x="3286" y="12065"/>
        <a:ext cx="3203971" cy="795597"/>
      </dsp:txXfrm>
    </dsp:sp>
    <dsp:sp modelId="{CAE43CFB-53FE-4E94-9492-295D1356CF6F}">
      <dsp:nvSpPr>
        <dsp:cNvPr id="0" name=""/>
        <dsp:cNvSpPr/>
      </dsp:nvSpPr>
      <dsp:spPr>
        <a:xfrm>
          <a:off x="3286" y="807663"/>
          <a:ext cx="3203971" cy="353281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Think</a:t>
          </a:r>
        </a:p>
        <a:p>
          <a:pPr marL="228600" lvl="1" indent="-228600" algn="l" defTabSz="977900">
            <a:lnSpc>
              <a:spcPct val="90000"/>
            </a:lnSpc>
            <a:spcBef>
              <a:spcPct val="0"/>
            </a:spcBef>
            <a:spcAft>
              <a:spcPct val="15000"/>
            </a:spcAft>
            <a:buChar char="•"/>
          </a:pPr>
          <a:r>
            <a:rPr lang="en-US" sz="2200" kern="1200"/>
            <a:t>Reflect</a:t>
          </a:r>
        </a:p>
        <a:p>
          <a:pPr marL="228600" lvl="1" indent="-228600" algn="l" defTabSz="977900">
            <a:lnSpc>
              <a:spcPct val="90000"/>
            </a:lnSpc>
            <a:spcBef>
              <a:spcPct val="0"/>
            </a:spcBef>
            <a:spcAft>
              <a:spcPct val="15000"/>
            </a:spcAft>
            <a:buChar char="•"/>
          </a:pPr>
          <a:r>
            <a:rPr lang="en-US" sz="2200" kern="1200"/>
            <a:t>Analyze</a:t>
          </a:r>
        </a:p>
        <a:p>
          <a:pPr marL="228600" lvl="1" indent="-228600" algn="l" defTabSz="977900">
            <a:lnSpc>
              <a:spcPct val="90000"/>
            </a:lnSpc>
            <a:spcBef>
              <a:spcPct val="0"/>
            </a:spcBef>
            <a:spcAft>
              <a:spcPct val="15000"/>
            </a:spcAft>
            <a:buChar char="•"/>
          </a:pPr>
          <a:r>
            <a:rPr lang="en-US" sz="2200" kern="1200"/>
            <a:t>Perform</a:t>
          </a:r>
        </a:p>
        <a:p>
          <a:pPr marL="228600" lvl="1" indent="-228600" algn="l" defTabSz="977900">
            <a:lnSpc>
              <a:spcPct val="90000"/>
            </a:lnSpc>
            <a:spcBef>
              <a:spcPct val="0"/>
            </a:spcBef>
            <a:spcAft>
              <a:spcPct val="15000"/>
            </a:spcAft>
            <a:buChar char="•"/>
          </a:pPr>
          <a:r>
            <a:rPr lang="en-US" sz="2200" kern="1200"/>
            <a:t>Get feedback</a:t>
          </a:r>
        </a:p>
        <a:p>
          <a:pPr marL="228600" lvl="1" indent="-228600" algn="l" defTabSz="977900">
            <a:lnSpc>
              <a:spcPct val="90000"/>
            </a:lnSpc>
            <a:spcBef>
              <a:spcPct val="0"/>
            </a:spcBef>
            <a:spcAft>
              <a:spcPct val="15000"/>
            </a:spcAft>
            <a:buChar char="•"/>
          </a:pPr>
          <a:r>
            <a:rPr lang="en-US" sz="2200" kern="1200"/>
            <a:t>Reflect</a:t>
          </a:r>
        </a:p>
        <a:p>
          <a:pPr marL="228600" lvl="1" indent="-228600" algn="l" defTabSz="977900">
            <a:lnSpc>
              <a:spcPct val="90000"/>
            </a:lnSpc>
            <a:spcBef>
              <a:spcPct val="0"/>
            </a:spcBef>
            <a:spcAft>
              <a:spcPct val="15000"/>
            </a:spcAft>
            <a:buChar char="•"/>
          </a:pPr>
          <a:r>
            <a:rPr lang="en-US" sz="2200" kern="1200"/>
            <a:t>Refine</a:t>
          </a:r>
        </a:p>
        <a:p>
          <a:pPr marL="228600" lvl="1" indent="-228600" algn="l" defTabSz="977900">
            <a:lnSpc>
              <a:spcPct val="90000"/>
            </a:lnSpc>
            <a:spcBef>
              <a:spcPct val="0"/>
            </a:spcBef>
            <a:spcAft>
              <a:spcPct val="15000"/>
            </a:spcAft>
            <a:buChar char="•"/>
          </a:pPr>
          <a:r>
            <a:rPr lang="en-US" sz="2200" kern="1200"/>
            <a:t>Perfect</a:t>
          </a:r>
        </a:p>
      </dsp:txBody>
      <dsp:txXfrm>
        <a:off x="3286" y="807663"/>
        <a:ext cx="3203971" cy="3532815"/>
      </dsp:txXfrm>
    </dsp:sp>
    <dsp:sp modelId="{CD7E2366-FB9E-4F36-BDDA-BB97C088A090}">
      <dsp:nvSpPr>
        <dsp:cNvPr id="0" name=""/>
        <dsp:cNvSpPr/>
      </dsp:nvSpPr>
      <dsp:spPr>
        <a:xfrm>
          <a:off x="3655814" y="12065"/>
          <a:ext cx="3203971" cy="795597"/>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Time to</a:t>
          </a:r>
        </a:p>
      </dsp:txBody>
      <dsp:txXfrm>
        <a:off x="3655814" y="12065"/>
        <a:ext cx="3203971" cy="795597"/>
      </dsp:txXfrm>
    </dsp:sp>
    <dsp:sp modelId="{18EB806B-F3CF-48C1-AEE8-225EB6EA1B6C}">
      <dsp:nvSpPr>
        <dsp:cNvPr id="0" name=""/>
        <dsp:cNvSpPr/>
      </dsp:nvSpPr>
      <dsp:spPr>
        <a:xfrm>
          <a:off x="3655814" y="807663"/>
          <a:ext cx="3203971" cy="3532815"/>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Interact</a:t>
          </a:r>
        </a:p>
        <a:p>
          <a:pPr marL="457200" lvl="2" indent="-228600" algn="l" defTabSz="977900">
            <a:lnSpc>
              <a:spcPct val="90000"/>
            </a:lnSpc>
            <a:spcBef>
              <a:spcPct val="0"/>
            </a:spcBef>
            <a:spcAft>
              <a:spcPct val="15000"/>
            </a:spcAft>
            <a:buChar char="•"/>
          </a:pPr>
          <a:r>
            <a:rPr lang="en-US" sz="2200" kern="1200"/>
            <a:t>With content</a:t>
          </a:r>
        </a:p>
        <a:p>
          <a:pPr marL="457200" lvl="2" indent="-228600" algn="l" defTabSz="977900">
            <a:lnSpc>
              <a:spcPct val="90000"/>
            </a:lnSpc>
            <a:spcBef>
              <a:spcPct val="0"/>
            </a:spcBef>
            <a:spcAft>
              <a:spcPct val="15000"/>
            </a:spcAft>
            <a:buChar char="•"/>
          </a:pPr>
          <a:r>
            <a:rPr lang="en-US" sz="2200" kern="1200"/>
            <a:t>Scenarios</a:t>
          </a:r>
        </a:p>
        <a:p>
          <a:pPr marL="457200" lvl="2" indent="-228600" algn="l" defTabSz="977900">
            <a:lnSpc>
              <a:spcPct val="90000"/>
            </a:lnSpc>
            <a:spcBef>
              <a:spcPct val="0"/>
            </a:spcBef>
            <a:spcAft>
              <a:spcPct val="15000"/>
            </a:spcAft>
            <a:buChar char="•"/>
          </a:pPr>
          <a:r>
            <a:rPr lang="en-US" sz="2200" kern="1200"/>
            <a:t>One another</a:t>
          </a:r>
        </a:p>
        <a:p>
          <a:pPr marL="457200" lvl="2" indent="-228600" algn="l" defTabSz="977900">
            <a:lnSpc>
              <a:spcPct val="90000"/>
            </a:lnSpc>
            <a:spcBef>
              <a:spcPct val="0"/>
            </a:spcBef>
            <a:spcAft>
              <a:spcPct val="15000"/>
            </a:spcAft>
            <a:buChar char="•"/>
          </a:pPr>
          <a:r>
            <a:rPr lang="en-US" sz="2200" kern="1200" dirty="0"/>
            <a:t>You </a:t>
          </a:r>
        </a:p>
        <a:p>
          <a:pPr marL="228600" lvl="1" indent="-228600" algn="l" defTabSz="977900">
            <a:lnSpc>
              <a:spcPct val="90000"/>
            </a:lnSpc>
            <a:spcBef>
              <a:spcPct val="0"/>
            </a:spcBef>
            <a:spcAft>
              <a:spcPct val="15000"/>
            </a:spcAft>
            <a:buChar char="•"/>
          </a:pPr>
          <a:r>
            <a:rPr lang="en-US" sz="2200" kern="1200" dirty="0"/>
            <a:t>Experience</a:t>
          </a:r>
        </a:p>
        <a:p>
          <a:pPr marL="457200" lvl="2" indent="-228600" algn="l" defTabSz="977900">
            <a:lnSpc>
              <a:spcPct val="90000"/>
            </a:lnSpc>
            <a:spcBef>
              <a:spcPct val="0"/>
            </a:spcBef>
            <a:spcAft>
              <a:spcPct val="15000"/>
            </a:spcAft>
            <a:buChar char="•"/>
          </a:pPr>
          <a:r>
            <a:rPr lang="en-US" sz="2200" kern="1200" dirty="0"/>
            <a:t>Lab</a:t>
          </a:r>
        </a:p>
        <a:p>
          <a:pPr marL="457200" lvl="2" indent="-228600" algn="l" defTabSz="977900">
            <a:lnSpc>
              <a:spcPct val="90000"/>
            </a:lnSpc>
            <a:spcBef>
              <a:spcPct val="0"/>
            </a:spcBef>
            <a:spcAft>
              <a:spcPct val="15000"/>
            </a:spcAft>
            <a:buChar char="•"/>
          </a:pPr>
          <a:r>
            <a:rPr lang="en-US" sz="2200" kern="1200" dirty="0"/>
            <a:t>Field</a:t>
          </a:r>
        </a:p>
        <a:p>
          <a:pPr marL="457200" lvl="2" indent="-228600" algn="l" defTabSz="977900">
            <a:lnSpc>
              <a:spcPct val="90000"/>
            </a:lnSpc>
            <a:spcBef>
              <a:spcPct val="0"/>
            </a:spcBef>
            <a:spcAft>
              <a:spcPct val="15000"/>
            </a:spcAft>
            <a:buChar char="•"/>
          </a:pPr>
          <a:r>
            <a:rPr lang="en-US" sz="2200" kern="1200" dirty="0"/>
            <a:t>Community </a:t>
          </a:r>
        </a:p>
      </dsp:txBody>
      <dsp:txXfrm>
        <a:off x="3655814" y="807663"/>
        <a:ext cx="3203971" cy="3532815"/>
      </dsp:txXfrm>
    </dsp:sp>
    <dsp:sp modelId="{A56CF06C-78E2-4EC5-92DC-376117AD272D}">
      <dsp:nvSpPr>
        <dsp:cNvPr id="0" name=""/>
        <dsp:cNvSpPr/>
      </dsp:nvSpPr>
      <dsp:spPr>
        <a:xfrm>
          <a:off x="7308342" y="12065"/>
          <a:ext cx="3203971" cy="795597"/>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Any differences between f2f &amp; online?</a:t>
          </a:r>
        </a:p>
      </dsp:txBody>
      <dsp:txXfrm>
        <a:off x="7308342" y="12065"/>
        <a:ext cx="3203971" cy="795597"/>
      </dsp:txXfrm>
    </dsp:sp>
    <dsp:sp modelId="{9B35480D-0B20-4579-8ACD-72BF825DDD38}">
      <dsp:nvSpPr>
        <dsp:cNvPr id="0" name=""/>
        <dsp:cNvSpPr/>
      </dsp:nvSpPr>
      <dsp:spPr>
        <a:xfrm>
          <a:off x="7308342" y="807663"/>
          <a:ext cx="3203971" cy="3532815"/>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Regularity</a:t>
          </a:r>
        </a:p>
        <a:p>
          <a:pPr marL="228600" lvl="1" indent="-228600" algn="l" defTabSz="977900">
            <a:lnSpc>
              <a:spcPct val="90000"/>
            </a:lnSpc>
            <a:spcBef>
              <a:spcPct val="0"/>
            </a:spcBef>
            <a:spcAft>
              <a:spcPct val="15000"/>
            </a:spcAft>
            <a:buChar char="•"/>
          </a:pPr>
          <a:r>
            <a:rPr lang="en-US" sz="2200" kern="1200" dirty="0"/>
            <a:t>Substantive value</a:t>
          </a:r>
        </a:p>
        <a:p>
          <a:pPr marL="228600" lvl="1" indent="-228600" algn="l" defTabSz="977900">
            <a:lnSpc>
              <a:spcPct val="90000"/>
            </a:lnSpc>
            <a:spcBef>
              <a:spcPct val="0"/>
            </a:spcBef>
            <a:spcAft>
              <a:spcPct val="15000"/>
            </a:spcAft>
            <a:buChar char="•"/>
          </a:pPr>
          <a:r>
            <a:rPr lang="en-US" sz="2200" kern="1200" dirty="0"/>
            <a:t>Presence</a:t>
          </a:r>
        </a:p>
        <a:p>
          <a:pPr marL="228600" lvl="1" indent="-228600" algn="l" defTabSz="977900">
            <a:lnSpc>
              <a:spcPct val="90000"/>
            </a:lnSpc>
            <a:spcBef>
              <a:spcPct val="0"/>
            </a:spcBef>
            <a:spcAft>
              <a:spcPct val="15000"/>
            </a:spcAft>
            <a:buChar char="•"/>
          </a:pPr>
          <a:r>
            <a:rPr lang="en-US" sz="2200" kern="1200" dirty="0"/>
            <a:t>Belonging</a:t>
          </a:r>
        </a:p>
        <a:p>
          <a:pPr marL="228600" lvl="1" indent="-228600" algn="l" defTabSz="977900">
            <a:lnSpc>
              <a:spcPct val="90000"/>
            </a:lnSpc>
            <a:spcBef>
              <a:spcPct val="0"/>
            </a:spcBef>
            <a:spcAft>
              <a:spcPct val="15000"/>
            </a:spcAft>
            <a:buChar char="•"/>
          </a:pPr>
          <a:r>
            <a:rPr lang="en-US" sz="2200" kern="1200" dirty="0"/>
            <a:t>Engagement</a:t>
          </a:r>
        </a:p>
        <a:p>
          <a:pPr marL="228600" lvl="1" indent="-228600" algn="l" defTabSz="977900">
            <a:lnSpc>
              <a:spcPct val="90000"/>
            </a:lnSpc>
            <a:spcBef>
              <a:spcPct val="0"/>
            </a:spcBef>
            <a:spcAft>
              <a:spcPct val="15000"/>
            </a:spcAft>
            <a:buChar char="•"/>
          </a:pPr>
          <a:r>
            <a:rPr lang="en-US" sz="2200" kern="1200" dirty="0"/>
            <a:t>Time management</a:t>
          </a:r>
        </a:p>
        <a:p>
          <a:pPr marL="228600" lvl="1" indent="-228600" algn="l" defTabSz="977900">
            <a:lnSpc>
              <a:spcPct val="90000"/>
            </a:lnSpc>
            <a:spcBef>
              <a:spcPct val="0"/>
            </a:spcBef>
            <a:spcAft>
              <a:spcPct val="15000"/>
            </a:spcAft>
            <a:buChar char="•"/>
          </a:pPr>
          <a:r>
            <a:rPr lang="en-US" sz="2200" kern="1200" dirty="0"/>
            <a:t>Time on task</a:t>
          </a:r>
        </a:p>
        <a:p>
          <a:pPr marL="228600" lvl="1" indent="-228600" algn="l" defTabSz="977900">
            <a:lnSpc>
              <a:spcPct val="90000"/>
            </a:lnSpc>
            <a:spcBef>
              <a:spcPct val="0"/>
            </a:spcBef>
            <a:spcAft>
              <a:spcPct val="15000"/>
            </a:spcAft>
            <a:buChar char="•"/>
          </a:pPr>
          <a:endParaRPr lang="en-US" sz="2200" kern="1200" dirty="0"/>
        </a:p>
      </dsp:txBody>
      <dsp:txXfrm>
        <a:off x="7308342" y="807663"/>
        <a:ext cx="3203971" cy="3532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00E24-670B-4D5D-9463-FA5A3CF5150B}">
      <dsp:nvSpPr>
        <dsp:cNvPr id="0" name=""/>
        <dsp:cNvSpPr/>
      </dsp:nvSpPr>
      <dsp:spPr>
        <a:xfrm>
          <a:off x="1929" y="361865"/>
          <a:ext cx="1530844" cy="918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Interactive Lecture </a:t>
          </a:r>
          <a:endParaRPr lang="en-US" sz="1400" kern="1200"/>
        </a:p>
      </dsp:txBody>
      <dsp:txXfrm>
        <a:off x="1929" y="361865"/>
        <a:ext cx="1530844" cy="918506"/>
      </dsp:txXfrm>
    </dsp:sp>
    <dsp:sp modelId="{02975E9D-9C20-4699-B460-5E17081308B1}">
      <dsp:nvSpPr>
        <dsp:cNvPr id="0" name=""/>
        <dsp:cNvSpPr/>
      </dsp:nvSpPr>
      <dsp:spPr>
        <a:xfrm>
          <a:off x="1685858" y="361865"/>
          <a:ext cx="1530844" cy="918506"/>
        </a:xfrm>
        <a:prstGeom prst="rect">
          <a:avLst/>
        </a:prstGeom>
        <a:gradFill rotWithShape="0">
          <a:gsLst>
            <a:gs pos="0">
              <a:schemeClr val="accent2">
                <a:hueOff val="-161707"/>
                <a:satOff val="-9325"/>
                <a:lumOff val="959"/>
                <a:alphaOff val="0"/>
                <a:satMod val="103000"/>
                <a:lumMod val="102000"/>
                <a:tint val="94000"/>
              </a:schemeClr>
            </a:gs>
            <a:gs pos="50000">
              <a:schemeClr val="accent2">
                <a:hueOff val="-161707"/>
                <a:satOff val="-9325"/>
                <a:lumOff val="959"/>
                <a:alphaOff val="0"/>
                <a:satMod val="110000"/>
                <a:lumMod val="100000"/>
                <a:shade val="100000"/>
              </a:schemeClr>
            </a:gs>
            <a:gs pos="100000">
              <a:schemeClr val="accent2">
                <a:hueOff val="-161707"/>
                <a:satOff val="-9325"/>
                <a:lumOff val="9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Think-Pair-Share </a:t>
          </a:r>
          <a:endParaRPr lang="en-US" sz="1400" kern="1200"/>
        </a:p>
      </dsp:txBody>
      <dsp:txXfrm>
        <a:off x="1685858" y="361865"/>
        <a:ext cx="1530844" cy="918506"/>
      </dsp:txXfrm>
    </dsp:sp>
    <dsp:sp modelId="{D194BA7D-A741-4410-AA92-059B26909038}">
      <dsp:nvSpPr>
        <dsp:cNvPr id="0" name=""/>
        <dsp:cNvSpPr/>
      </dsp:nvSpPr>
      <dsp:spPr>
        <a:xfrm>
          <a:off x="3369786" y="361865"/>
          <a:ext cx="1530844" cy="918506"/>
        </a:xfrm>
        <a:prstGeom prst="rect">
          <a:avLst/>
        </a:prstGeom>
        <a:gradFill rotWithShape="0">
          <a:gsLst>
            <a:gs pos="0">
              <a:schemeClr val="accent2">
                <a:hueOff val="-323414"/>
                <a:satOff val="-18651"/>
                <a:lumOff val="1917"/>
                <a:alphaOff val="0"/>
                <a:satMod val="103000"/>
                <a:lumMod val="102000"/>
                <a:tint val="94000"/>
              </a:schemeClr>
            </a:gs>
            <a:gs pos="50000">
              <a:schemeClr val="accent2">
                <a:hueOff val="-323414"/>
                <a:satOff val="-18651"/>
                <a:lumOff val="1917"/>
                <a:alphaOff val="0"/>
                <a:satMod val="110000"/>
                <a:lumMod val="100000"/>
                <a:shade val="100000"/>
              </a:schemeClr>
            </a:gs>
            <a:gs pos="100000">
              <a:schemeClr val="accent2">
                <a:hueOff val="-323414"/>
                <a:satOff val="-18651"/>
                <a:lumOff val="19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One Minute Papers </a:t>
          </a:r>
          <a:endParaRPr lang="en-US" sz="1400" kern="1200"/>
        </a:p>
      </dsp:txBody>
      <dsp:txXfrm>
        <a:off x="3369786" y="361865"/>
        <a:ext cx="1530844" cy="918506"/>
      </dsp:txXfrm>
    </dsp:sp>
    <dsp:sp modelId="{0E03F4D4-8E31-40EE-A418-50CA05F91A0E}">
      <dsp:nvSpPr>
        <dsp:cNvPr id="0" name=""/>
        <dsp:cNvSpPr/>
      </dsp:nvSpPr>
      <dsp:spPr>
        <a:xfrm>
          <a:off x="5053715" y="361865"/>
          <a:ext cx="1530844" cy="918506"/>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Discussions –large &amp; small </a:t>
          </a:r>
          <a:endParaRPr lang="en-US" sz="1400" kern="1200"/>
        </a:p>
      </dsp:txBody>
      <dsp:txXfrm>
        <a:off x="5053715" y="361865"/>
        <a:ext cx="1530844" cy="918506"/>
      </dsp:txXfrm>
    </dsp:sp>
    <dsp:sp modelId="{F36AD121-0CAD-4DFA-B179-B55FCED5CD81}">
      <dsp:nvSpPr>
        <dsp:cNvPr id="0" name=""/>
        <dsp:cNvSpPr/>
      </dsp:nvSpPr>
      <dsp:spPr>
        <a:xfrm>
          <a:off x="1929" y="1433456"/>
          <a:ext cx="1530844" cy="918506"/>
        </a:xfrm>
        <a:prstGeom prst="rect">
          <a:avLst/>
        </a:prstGeom>
        <a:gradFill rotWithShape="0">
          <a:gsLst>
            <a:gs pos="0">
              <a:schemeClr val="accent2">
                <a:hueOff val="-646828"/>
                <a:satOff val="-37301"/>
                <a:lumOff val="3835"/>
                <a:alphaOff val="0"/>
                <a:satMod val="103000"/>
                <a:lumMod val="102000"/>
                <a:tint val="94000"/>
              </a:schemeClr>
            </a:gs>
            <a:gs pos="50000">
              <a:schemeClr val="accent2">
                <a:hueOff val="-646828"/>
                <a:satOff val="-37301"/>
                <a:lumOff val="3835"/>
                <a:alphaOff val="0"/>
                <a:satMod val="110000"/>
                <a:lumMod val="100000"/>
                <a:shade val="100000"/>
              </a:schemeClr>
            </a:gs>
            <a:gs pos="100000">
              <a:schemeClr val="accent2">
                <a:hueOff val="-646828"/>
                <a:satOff val="-37301"/>
                <a:lumOff val="38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Muddiest/Clearest Points </a:t>
          </a:r>
          <a:endParaRPr lang="en-US" sz="1400" kern="1200"/>
        </a:p>
      </dsp:txBody>
      <dsp:txXfrm>
        <a:off x="1929" y="1433456"/>
        <a:ext cx="1530844" cy="918506"/>
      </dsp:txXfrm>
    </dsp:sp>
    <dsp:sp modelId="{EEBF71EE-E211-4759-9259-53C528E3381E}">
      <dsp:nvSpPr>
        <dsp:cNvPr id="0" name=""/>
        <dsp:cNvSpPr/>
      </dsp:nvSpPr>
      <dsp:spPr>
        <a:xfrm>
          <a:off x="1685858" y="1433456"/>
          <a:ext cx="1530844" cy="918506"/>
        </a:xfrm>
        <a:prstGeom prst="rect">
          <a:avLst/>
        </a:prstGeom>
        <a:gradFill rotWithShape="0">
          <a:gsLst>
            <a:gs pos="0">
              <a:schemeClr val="accent2">
                <a:hueOff val="-808535"/>
                <a:satOff val="-46627"/>
                <a:lumOff val="4793"/>
                <a:alphaOff val="0"/>
                <a:satMod val="103000"/>
                <a:lumMod val="102000"/>
                <a:tint val="94000"/>
              </a:schemeClr>
            </a:gs>
            <a:gs pos="50000">
              <a:schemeClr val="accent2">
                <a:hueOff val="-808535"/>
                <a:satOff val="-46627"/>
                <a:lumOff val="4793"/>
                <a:alphaOff val="0"/>
                <a:satMod val="110000"/>
                <a:lumMod val="100000"/>
                <a:shade val="100000"/>
              </a:schemeClr>
            </a:gs>
            <a:gs pos="100000">
              <a:schemeClr val="accent2">
                <a:hueOff val="-808535"/>
                <a:satOff val="-46627"/>
                <a:lumOff val="47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Concept Tests </a:t>
          </a:r>
          <a:endParaRPr lang="en-US" sz="1400" kern="1200"/>
        </a:p>
      </dsp:txBody>
      <dsp:txXfrm>
        <a:off x="1685858" y="1433456"/>
        <a:ext cx="1530844" cy="918506"/>
      </dsp:txXfrm>
    </dsp:sp>
    <dsp:sp modelId="{027CC9C8-F7AE-4862-8D73-16457E1C6242}">
      <dsp:nvSpPr>
        <dsp:cNvPr id="0" name=""/>
        <dsp:cNvSpPr/>
      </dsp:nvSpPr>
      <dsp:spPr>
        <a:xfrm>
          <a:off x="3369786" y="1433456"/>
          <a:ext cx="1530844" cy="918506"/>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Debates and Simulations </a:t>
          </a:r>
          <a:endParaRPr lang="en-US" sz="1400" kern="1200"/>
        </a:p>
      </dsp:txBody>
      <dsp:txXfrm>
        <a:off x="3369786" y="1433456"/>
        <a:ext cx="1530844" cy="918506"/>
      </dsp:txXfrm>
    </dsp:sp>
    <dsp:sp modelId="{0583CA86-CEBD-4EFD-8B50-C4ED8C556AC0}">
      <dsp:nvSpPr>
        <dsp:cNvPr id="0" name=""/>
        <dsp:cNvSpPr/>
      </dsp:nvSpPr>
      <dsp:spPr>
        <a:xfrm>
          <a:off x="5053715" y="1433456"/>
          <a:ext cx="1530844" cy="918506"/>
        </a:xfrm>
        <a:prstGeom prst="rect">
          <a:avLst/>
        </a:prstGeom>
        <a:gradFill rotWithShape="0">
          <a:gsLst>
            <a:gs pos="0">
              <a:schemeClr val="accent2">
                <a:hueOff val="-1131949"/>
                <a:satOff val="-65277"/>
                <a:lumOff val="6711"/>
                <a:alphaOff val="0"/>
                <a:satMod val="103000"/>
                <a:lumMod val="102000"/>
                <a:tint val="94000"/>
              </a:schemeClr>
            </a:gs>
            <a:gs pos="50000">
              <a:schemeClr val="accent2">
                <a:hueOff val="-1131949"/>
                <a:satOff val="-65277"/>
                <a:lumOff val="6711"/>
                <a:alphaOff val="0"/>
                <a:satMod val="110000"/>
                <a:lumMod val="100000"/>
                <a:shade val="100000"/>
              </a:schemeClr>
            </a:gs>
            <a:gs pos="100000">
              <a:schemeClr val="accent2">
                <a:hueOff val="-1131949"/>
                <a:satOff val="-65277"/>
                <a:lumOff val="671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Peer Review </a:t>
          </a:r>
          <a:endParaRPr lang="en-US" sz="1400" kern="1200"/>
        </a:p>
      </dsp:txBody>
      <dsp:txXfrm>
        <a:off x="5053715" y="1433456"/>
        <a:ext cx="1530844" cy="918506"/>
      </dsp:txXfrm>
    </dsp:sp>
    <dsp:sp modelId="{32A3E494-6F8D-455B-8204-8B13EB86CE67}">
      <dsp:nvSpPr>
        <dsp:cNvPr id="0" name=""/>
        <dsp:cNvSpPr/>
      </dsp:nvSpPr>
      <dsp:spPr>
        <a:xfrm>
          <a:off x="1685858" y="2505047"/>
          <a:ext cx="1530844" cy="918506"/>
        </a:xfrm>
        <a:prstGeom prst="rect">
          <a:avLst/>
        </a:prstGeom>
        <a:gradFill rotWithShape="0">
          <a:gsLst>
            <a:gs pos="0">
              <a:schemeClr val="accent2">
                <a:hueOff val="-1293656"/>
                <a:satOff val="-74603"/>
                <a:lumOff val="7669"/>
                <a:alphaOff val="0"/>
                <a:satMod val="103000"/>
                <a:lumMod val="102000"/>
                <a:tint val="94000"/>
              </a:schemeClr>
            </a:gs>
            <a:gs pos="50000">
              <a:schemeClr val="accent2">
                <a:hueOff val="-1293656"/>
                <a:satOff val="-74603"/>
                <a:lumOff val="7669"/>
                <a:alphaOff val="0"/>
                <a:satMod val="110000"/>
                <a:lumMod val="100000"/>
                <a:shade val="100000"/>
              </a:schemeClr>
            </a:gs>
            <a:gs pos="100000">
              <a:schemeClr val="accent2">
                <a:hueOff val="-1293656"/>
                <a:satOff val="-74603"/>
                <a:lumOff val="76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Info Lit Races </a:t>
          </a:r>
          <a:endParaRPr lang="en-US" sz="1400" kern="1200"/>
        </a:p>
      </dsp:txBody>
      <dsp:txXfrm>
        <a:off x="1685858" y="2505047"/>
        <a:ext cx="1530844" cy="918506"/>
      </dsp:txXfrm>
    </dsp:sp>
    <dsp:sp modelId="{AAB711BB-03A2-4DE8-8A25-D4F350638485}">
      <dsp:nvSpPr>
        <dsp:cNvPr id="0" name=""/>
        <dsp:cNvSpPr/>
      </dsp:nvSpPr>
      <dsp:spPr>
        <a:xfrm>
          <a:off x="3369786" y="2505047"/>
          <a:ext cx="1530844" cy="91850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Case Studies, CBL, PBL</a:t>
          </a:r>
          <a:endParaRPr lang="en-US" sz="1400" kern="1200"/>
        </a:p>
      </dsp:txBody>
      <dsp:txXfrm>
        <a:off x="3369786" y="2505047"/>
        <a:ext cx="1530844" cy="918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7DC22-DF0E-49BA-8255-1696C62BBD04}">
      <dsp:nvSpPr>
        <dsp:cNvPr id="0" name=""/>
        <dsp:cNvSpPr/>
      </dsp:nvSpPr>
      <dsp:spPr>
        <a:xfrm>
          <a:off x="1037898" y="942551"/>
          <a:ext cx="825276"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58C196-9958-4B37-B2D1-CBABF0994FC1}">
      <dsp:nvSpPr>
        <dsp:cNvPr id="0" name=""/>
        <dsp:cNvSpPr/>
      </dsp:nvSpPr>
      <dsp:spPr>
        <a:xfrm>
          <a:off x="1912691" y="873196"/>
          <a:ext cx="94906" cy="178433"/>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98591-3DA3-417E-B5ED-BD1491C346D7}">
      <dsp:nvSpPr>
        <dsp:cNvPr id="0" name=""/>
        <dsp:cNvSpPr/>
      </dsp:nvSpPr>
      <dsp:spPr>
        <a:xfrm>
          <a:off x="521888" y="529737"/>
          <a:ext cx="825699" cy="82569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42" tIns="32042" rIns="32042" bIns="32042"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42809" y="650658"/>
        <a:ext cx="583857" cy="583857"/>
      </dsp:txXfrm>
    </dsp:sp>
    <dsp:sp modelId="{80FE97A0-4493-4321-A1F7-36036E9FDCF8}">
      <dsp:nvSpPr>
        <dsp:cNvPr id="0" name=""/>
        <dsp:cNvSpPr/>
      </dsp:nvSpPr>
      <dsp:spPr>
        <a:xfrm>
          <a:off x="6302" y="1521037"/>
          <a:ext cx="1856872"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472" tIns="165100" rIns="146472" bIns="165100" numCol="1" spcCol="1270" anchor="t" anchorCtr="0">
          <a:noAutofit/>
        </a:bodyPr>
        <a:lstStyle/>
        <a:p>
          <a:pPr marL="0" lvl="0" indent="0" algn="l" defTabSz="488950">
            <a:lnSpc>
              <a:spcPct val="90000"/>
            </a:lnSpc>
            <a:spcBef>
              <a:spcPct val="0"/>
            </a:spcBef>
            <a:spcAft>
              <a:spcPct val="35000"/>
            </a:spcAft>
            <a:buNone/>
          </a:pPr>
          <a:r>
            <a:rPr lang="en-US" sz="1100" b="1" kern="1200"/>
            <a:t>Preassessment</a:t>
          </a:r>
          <a:r>
            <a:rPr lang="en-US" sz="1100" kern="1200"/>
            <a:t>: Require students to </a:t>
          </a:r>
          <a:r>
            <a:rPr lang="en-US" sz="1100" i="1" kern="1200"/>
            <a:t>examine their own/current thinking</a:t>
          </a:r>
          <a:r>
            <a:rPr lang="en-US" sz="1100" kern="1200"/>
            <a:t>. What do I already know this topic that could guide my learning? What are my operative assumptions?</a:t>
          </a:r>
        </a:p>
      </dsp:txBody>
      <dsp:txXfrm>
        <a:off x="6302" y="1892411"/>
        <a:ext cx="1856872" cy="1594226"/>
      </dsp:txXfrm>
    </dsp:sp>
    <dsp:sp modelId="{BBE6E24B-A754-4328-8BD5-F7312740005F}">
      <dsp:nvSpPr>
        <dsp:cNvPr id="0" name=""/>
        <dsp:cNvSpPr/>
      </dsp:nvSpPr>
      <dsp:spPr>
        <a:xfrm>
          <a:off x="2069494" y="942551"/>
          <a:ext cx="1856872"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9899AA-9F91-4E4F-8D8B-B647B6C7CA15}">
      <dsp:nvSpPr>
        <dsp:cNvPr id="0" name=""/>
        <dsp:cNvSpPr/>
      </dsp:nvSpPr>
      <dsp:spPr>
        <a:xfrm>
          <a:off x="3975883" y="873196"/>
          <a:ext cx="94906" cy="178433"/>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EB8B5C-DCBA-4A54-9170-0B2686DFB94B}">
      <dsp:nvSpPr>
        <dsp:cNvPr id="0" name=""/>
        <dsp:cNvSpPr/>
      </dsp:nvSpPr>
      <dsp:spPr>
        <a:xfrm>
          <a:off x="2585080" y="529737"/>
          <a:ext cx="825699" cy="82569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42" tIns="32042" rIns="32042" bIns="32042"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06001" y="650658"/>
        <a:ext cx="583857" cy="583857"/>
      </dsp:txXfrm>
    </dsp:sp>
    <dsp:sp modelId="{132A9C55-20F9-4275-97ED-5399F65920EB}">
      <dsp:nvSpPr>
        <dsp:cNvPr id="0" name=""/>
        <dsp:cNvSpPr/>
      </dsp:nvSpPr>
      <dsp:spPr>
        <a:xfrm>
          <a:off x="2069494" y="1521037"/>
          <a:ext cx="1856872"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472" tIns="165100" rIns="146472" bIns="165100" numCol="1" spcCol="1270" anchor="t" anchorCtr="0">
          <a:noAutofit/>
        </a:bodyPr>
        <a:lstStyle/>
        <a:p>
          <a:pPr marL="0" lvl="0" indent="0" algn="l" defTabSz="488950">
            <a:lnSpc>
              <a:spcPct val="90000"/>
            </a:lnSpc>
            <a:spcBef>
              <a:spcPct val="0"/>
            </a:spcBef>
            <a:spcAft>
              <a:spcPct val="35000"/>
            </a:spcAft>
            <a:buNone/>
          </a:pPr>
          <a:r>
            <a:rPr lang="en-US" sz="1100" b="1" kern="1200"/>
            <a:t>Muddiest Point</a:t>
          </a:r>
          <a:r>
            <a:rPr lang="en-US" sz="1100" kern="1200"/>
            <a:t>: Require students to </a:t>
          </a:r>
          <a:r>
            <a:rPr lang="en-US" sz="1100" i="1" kern="1200"/>
            <a:t>identify confusion</a:t>
          </a:r>
          <a:r>
            <a:rPr lang="en-US" sz="1100" kern="1200"/>
            <a:t>. What was the one thing, or sequence of things, that confused or confounded you?</a:t>
          </a:r>
        </a:p>
      </dsp:txBody>
      <dsp:txXfrm>
        <a:off x="2069494" y="1892411"/>
        <a:ext cx="1856872" cy="1594226"/>
      </dsp:txXfrm>
    </dsp:sp>
    <dsp:sp modelId="{7139CDB0-C07E-4A10-BE91-A7DBEEBD56FE}">
      <dsp:nvSpPr>
        <dsp:cNvPr id="0" name=""/>
        <dsp:cNvSpPr/>
      </dsp:nvSpPr>
      <dsp:spPr>
        <a:xfrm>
          <a:off x="4132685" y="942551"/>
          <a:ext cx="1856872"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893DB6-3820-452B-A9CA-9C28F0C5B1D0}">
      <dsp:nvSpPr>
        <dsp:cNvPr id="0" name=""/>
        <dsp:cNvSpPr/>
      </dsp:nvSpPr>
      <dsp:spPr>
        <a:xfrm>
          <a:off x="6039074" y="873196"/>
          <a:ext cx="94906" cy="178433"/>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CF88C-7C6C-4048-9D27-06C4801CC354}">
      <dsp:nvSpPr>
        <dsp:cNvPr id="0" name=""/>
        <dsp:cNvSpPr/>
      </dsp:nvSpPr>
      <dsp:spPr>
        <a:xfrm>
          <a:off x="4648271" y="529737"/>
          <a:ext cx="825699" cy="82569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42" tIns="32042" rIns="32042" bIns="32042"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769192" y="650658"/>
        <a:ext cx="583857" cy="583857"/>
      </dsp:txXfrm>
    </dsp:sp>
    <dsp:sp modelId="{36B1AF32-EC56-49BD-9325-6572FEAFF738}">
      <dsp:nvSpPr>
        <dsp:cNvPr id="0" name=""/>
        <dsp:cNvSpPr/>
      </dsp:nvSpPr>
      <dsp:spPr>
        <a:xfrm>
          <a:off x="4132685" y="1521037"/>
          <a:ext cx="1856872"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472" tIns="165100" rIns="146472" bIns="165100" numCol="1" spcCol="1270" anchor="t" anchorCtr="0">
          <a:noAutofit/>
        </a:bodyPr>
        <a:lstStyle/>
        <a:p>
          <a:pPr marL="0" lvl="0" indent="0" algn="l" defTabSz="488950">
            <a:lnSpc>
              <a:spcPct val="90000"/>
            </a:lnSpc>
            <a:spcBef>
              <a:spcPct val="0"/>
            </a:spcBef>
            <a:spcAft>
              <a:spcPct val="35000"/>
            </a:spcAft>
            <a:buNone/>
          </a:pPr>
          <a:r>
            <a:rPr lang="en-US" sz="1100" b="1" kern="1200"/>
            <a:t>Retrospective Post-assessment</a:t>
          </a:r>
          <a:r>
            <a:rPr lang="en-US" sz="1100" kern="1200"/>
            <a:t>: Require students to </a:t>
          </a:r>
          <a:r>
            <a:rPr lang="en-US" sz="1100" i="1" kern="1200"/>
            <a:t>recognize conceptual change</a:t>
          </a:r>
          <a:r>
            <a:rPr lang="en-US" sz="1100" kern="1200"/>
            <a:t>. </a:t>
          </a:r>
          <a:r>
            <a:rPr lang="en-US" sz="1100" kern="1200" dirty="0"/>
            <a:t>Exchange error for truth or see something from another angle. Previously, I thought ___ ; now I know that it actually is___.  </a:t>
          </a:r>
        </a:p>
      </dsp:txBody>
      <dsp:txXfrm>
        <a:off x="4132685" y="1892411"/>
        <a:ext cx="1856872" cy="1594226"/>
      </dsp:txXfrm>
    </dsp:sp>
    <dsp:sp modelId="{D78789CF-22BF-4F70-BD4E-566CE54F26C5}">
      <dsp:nvSpPr>
        <dsp:cNvPr id="0" name=""/>
        <dsp:cNvSpPr/>
      </dsp:nvSpPr>
      <dsp:spPr>
        <a:xfrm>
          <a:off x="6195877" y="942551"/>
          <a:ext cx="1856872"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704E0B-519F-4518-82EF-EE33A06880AE}">
      <dsp:nvSpPr>
        <dsp:cNvPr id="0" name=""/>
        <dsp:cNvSpPr/>
      </dsp:nvSpPr>
      <dsp:spPr>
        <a:xfrm>
          <a:off x="8102266" y="873196"/>
          <a:ext cx="94906" cy="178433"/>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FD3003-4349-4F00-A0B3-CE718A64E080}">
      <dsp:nvSpPr>
        <dsp:cNvPr id="0" name=""/>
        <dsp:cNvSpPr/>
      </dsp:nvSpPr>
      <dsp:spPr>
        <a:xfrm>
          <a:off x="6711463" y="529737"/>
          <a:ext cx="825699" cy="82569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42" tIns="32042" rIns="32042" bIns="32042"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832384" y="650658"/>
        <a:ext cx="583857" cy="583857"/>
      </dsp:txXfrm>
    </dsp:sp>
    <dsp:sp modelId="{0256C5E4-B51A-4CC6-9441-E2C4965764A7}">
      <dsp:nvSpPr>
        <dsp:cNvPr id="0" name=""/>
        <dsp:cNvSpPr/>
      </dsp:nvSpPr>
      <dsp:spPr>
        <a:xfrm>
          <a:off x="6195877" y="1521037"/>
          <a:ext cx="1856872"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472" tIns="165100" rIns="146472" bIns="165100" numCol="1" spcCol="1270" anchor="t" anchorCtr="0">
          <a:noAutofit/>
        </a:bodyPr>
        <a:lstStyle/>
        <a:p>
          <a:pPr marL="0" lvl="0" indent="0" algn="l" defTabSz="488950">
            <a:lnSpc>
              <a:spcPct val="90000"/>
            </a:lnSpc>
            <a:spcBef>
              <a:spcPct val="0"/>
            </a:spcBef>
            <a:spcAft>
              <a:spcPct val="35000"/>
            </a:spcAft>
            <a:buNone/>
          </a:pPr>
          <a:r>
            <a:rPr lang="en-US" sz="1100" b="1" kern="1200"/>
            <a:t>Reflective Journals</a:t>
          </a:r>
          <a:r>
            <a:rPr lang="en-US" sz="1100" kern="1200"/>
            <a:t>: Requires students to </a:t>
          </a:r>
          <a:r>
            <a:rPr lang="en-US" sz="1100" i="1" kern="1200"/>
            <a:t>monitor and chronical their own thinking, questions, answers, and changes</a:t>
          </a:r>
          <a:r>
            <a:rPr lang="en-US" sz="1100" kern="1200"/>
            <a:t>.</a:t>
          </a:r>
        </a:p>
      </dsp:txBody>
      <dsp:txXfrm>
        <a:off x="6195877" y="1892411"/>
        <a:ext cx="1856872" cy="1594226"/>
      </dsp:txXfrm>
    </dsp:sp>
    <dsp:sp modelId="{9EB3C235-1F38-4362-B500-07B23D70E1F2}">
      <dsp:nvSpPr>
        <dsp:cNvPr id="0" name=""/>
        <dsp:cNvSpPr/>
      </dsp:nvSpPr>
      <dsp:spPr>
        <a:xfrm>
          <a:off x="8259068" y="942551"/>
          <a:ext cx="928436"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EDD626-88B2-4B26-9CAF-5E410F8274A0}">
      <dsp:nvSpPr>
        <dsp:cNvPr id="0" name=""/>
        <dsp:cNvSpPr/>
      </dsp:nvSpPr>
      <dsp:spPr>
        <a:xfrm>
          <a:off x="8774654" y="529737"/>
          <a:ext cx="825699" cy="82569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42" tIns="32042" rIns="32042" bIns="32042"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8895575" y="650658"/>
        <a:ext cx="583857" cy="583857"/>
      </dsp:txXfrm>
    </dsp:sp>
    <dsp:sp modelId="{BBA0D53E-3177-4259-A958-B4D8867AE7C8}">
      <dsp:nvSpPr>
        <dsp:cNvPr id="0" name=""/>
        <dsp:cNvSpPr/>
      </dsp:nvSpPr>
      <dsp:spPr>
        <a:xfrm>
          <a:off x="8259068" y="1521037"/>
          <a:ext cx="1856872"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472" tIns="165100" rIns="146472" bIns="165100" numCol="1" spcCol="1270" anchor="t" anchorCtr="0">
          <a:noAutofit/>
        </a:bodyPr>
        <a:lstStyle/>
        <a:p>
          <a:pPr marL="0" lvl="0" indent="0" algn="l" defTabSz="488950">
            <a:lnSpc>
              <a:spcPct val="90000"/>
            </a:lnSpc>
            <a:spcBef>
              <a:spcPct val="0"/>
            </a:spcBef>
            <a:spcAft>
              <a:spcPct val="35000"/>
            </a:spcAft>
            <a:buNone/>
          </a:pPr>
          <a:r>
            <a:rPr lang="en-US" sz="1100" b="1" kern="1200"/>
            <a:t>Give students an opportunity to know when and why and how their thinking changed.</a:t>
          </a:r>
          <a:endParaRPr lang="en-US" sz="1100" kern="1200"/>
        </a:p>
      </dsp:txBody>
      <dsp:txXfrm>
        <a:off x="8259068" y="1892411"/>
        <a:ext cx="1856872" cy="159422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8313-1AC4-EF09-B44C-D78C9DD9A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53E5D-1EE2-0C63-C45E-D6D41935A2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F9EC3E-0696-7984-47B9-AA0F0345DB0D}"/>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5" name="Footer Placeholder 4">
            <a:extLst>
              <a:ext uri="{FF2B5EF4-FFF2-40B4-BE49-F238E27FC236}">
                <a16:creationId xmlns:a16="http://schemas.microsoft.com/office/drawing/2014/main" id="{57A86F18-7BE2-54B4-907D-BAA43BB40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7D4DE-D43D-F367-16A9-6E95657EAC46}"/>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338269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ED5E-743B-F416-90FE-2AD43BE5C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FD9C99-4384-FAB9-C3E1-A8DF90BA9E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62DB1-0D22-A9EB-6C09-5FC3C1379971}"/>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5" name="Footer Placeholder 4">
            <a:extLst>
              <a:ext uri="{FF2B5EF4-FFF2-40B4-BE49-F238E27FC236}">
                <a16:creationId xmlns:a16="http://schemas.microsoft.com/office/drawing/2014/main" id="{5503F2F9-99CA-4F72-2EA9-2BA74B3D2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8696A-B27D-BE6F-68C5-31A6E79203A2}"/>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183985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42D54-F9EE-8371-0C95-AD01B5A88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8729D5-8BFB-F523-F3FC-3FADE0665D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0D0DF-B552-FA4D-44F0-694E76658556}"/>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5" name="Footer Placeholder 4">
            <a:extLst>
              <a:ext uri="{FF2B5EF4-FFF2-40B4-BE49-F238E27FC236}">
                <a16:creationId xmlns:a16="http://schemas.microsoft.com/office/drawing/2014/main" id="{90DAE704-B24B-A89B-1BA8-C5D79C334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4F746-4ECC-8142-2BA6-AE9C26CD3A91}"/>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12356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72A25D-5387-4C06-9996-29F0B6DF8B4C}" type="datetime1">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2016329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B1E0F1-7AF2-4CA7-AC34-EFEB18252376}" type="datetime1">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3160631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F0E19D-6A30-44A0-AB6A-E42A501776CF}" type="datetime1">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64067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72387A-AAF1-4F45-8BC3-32FF71D80664}" type="datetime1">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1222089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39099E-137B-4A48-85F2-8856D398C651}" type="datetime1">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2191553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3D2DCB-72CB-4D23-A204-7889CF74BDE1}" type="datetime1">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3253348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A7A8-DDD7-4833-A7C9-82D6679505C8}" type="datetime1">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2604384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0B6680-B693-414B-8910-3D91B5C40C24}" type="datetime1">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31000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2AD9-7260-EF9E-EF6A-C33AE1138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A1253-4256-2267-CB37-119DC4027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C6287-673D-FB82-FDD4-A7B1B1B54247}"/>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5" name="Footer Placeholder 4">
            <a:extLst>
              <a:ext uri="{FF2B5EF4-FFF2-40B4-BE49-F238E27FC236}">
                <a16:creationId xmlns:a16="http://schemas.microsoft.com/office/drawing/2014/main" id="{6A13F5FC-258C-A829-B9BA-5F13FE027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E44DC-E7DF-9FE6-7DD9-B20AFDB6EA3B}"/>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2053983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327E06-0307-4502-AC22-432AA96D19F9}" type="datetime1">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2821048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6FA7E-0CFE-42E4-B12A-C2CBAE7E2971}" type="datetime1">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6599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2F1E33-CBDC-4017-B8A8-86C5FF6DC9D5}" type="datetime1">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2428478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D19FB2-3AAB-4D03-B13A-2960828C78E3}"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75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16976-5D93-46E4-A98A-FAD63E4D0EA8}"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9572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259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BC6CE-6D1E-47E5-8859-F31AC5380EB2}"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1857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4E7C4-4DA4-404D-9965-B13F2DD7D8BF}" type="datetimeFigureOut">
              <a:rPr lang="en-US" smtClean="0"/>
              <a:t>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6492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FB7AA-4A53-424F-AD41-70827B6504BA}" type="datetimeFigureOut">
              <a:rPr lang="en-US" smtClean="0"/>
              <a:t>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5779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45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C8BB-7BEE-3C85-1B4D-F498FCFDFF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C1E6D8-1C02-9854-B3E5-F6B14CCDD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9BA490-932B-1BDE-D716-780625482A67}"/>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5" name="Footer Placeholder 4">
            <a:extLst>
              <a:ext uri="{FF2B5EF4-FFF2-40B4-BE49-F238E27FC236}">
                <a16:creationId xmlns:a16="http://schemas.microsoft.com/office/drawing/2014/main" id="{D7C25174-4C07-EE82-DB5A-A0D1F2F7F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C89C3-47C4-E1EB-50B3-5807D83B3B0C}"/>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691000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6780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8566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D02AE-B9A4-47BD-AF8E-97E16144138B}"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0118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D78B-DB02-4362-BCDC-98A55456977C}"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56801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C3B4B-BF55-40F1-96B7-A4E527138D0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4097025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C3B4B-BF55-40F1-96B7-A4E527138D0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4107542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C3B4B-BF55-40F1-96B7-A4E527138D0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3370227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C3B4B-BF55-40F1-96B7-A4E527138D0E}"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2653024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C3B4B-BF55-40F1-96B7-A4E527138D0E}"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2689837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C3B4B-BF55-40F1-96B7-A4E527138D0E}"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60489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573F-20A9-C3CC-FE5B-993F311D7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5E5E3-B583-F1FB-D70C-F661DAE635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27D89A-A115-B99C-D4D8-53A751F0EE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D73AFF-EC67-E525-1915-7F7A55A1BEE7}"/>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6" name="Footer Placeholder 5">
            <a:extLst>
              <a:ext uri="{FF2B5EF4-FFF2-40B4-BE49-F238E27FC236}">
                <a16:creationId xmlns:a16="http://schemas.microsoft.com/office/drawing/2014/main" id="{7D5D4687-92C6-69C1-EAE9-113E58030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FDF0B-1605-7F62-5912-6E747953682B}"/>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3076721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C3B4B-BF55-40F1-96B7-A4E527138D0E}"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3187246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C3B4B-BF55-40F1-96B7-A4E527138D0E}"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4025696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C3B4B-BF55-40F1-96B7-A4E527138D0E}"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227798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C3B4B-BF55-40F1-96B7-A4E527138D0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2806214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C3B4B-BF55-40F1-96B7-A4E527138D0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E2B19-EB6F-4702-8BBF-8CC0A16DD3E1}" type="slidenum">
              <a:rPr lang="en-US" smtClean="0"/>
              <a:t>‹#›</a:t>
            </a:fld>
            <a:endParaRPr lang="en-US"/>
          </a:p>
        </p:txBody>
      </p:sp>
    </p:spTree>
    <p:extLst>
      <p:ext uri="{BB962C8B-B14F-4D97-AF65-F5344CB8AC3E}">
        <p14:creationId xmlns:p14="http://schemas.microsoft.com/office/powerpoint/2010/main" val="178787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C781-2658-9889-DDE2-E5104EA3E7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EDED8-63A2-9451-55F5-82EA85EA1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A29659-2782-A691-6BF2-B15F41D1A5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62075E-3F57-39CA-071F-E09524B1B6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FDD88-21E0-89B0-EE4E-6BBFB09B70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3F13F5-5864-62BF-CAD2-8AA9FF33BAE2}"/>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8" name="Footer Placeholder 7">
            <a:extLst>
              <a:ext uri="{FF2B5EF4-FFF2-40B4-BE49-F238E27FC236}">
                <a16:creationId xmlns:a16="http://schemas.microsoft.com/office/drawing/2014/main" id="{D9BF0FC0-D9EF-3BAD-46C3-1B08CCD5A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8188D9-43A7-1098-8022-E2B71A6A32B8}"/>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348389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2616-6838-8C0B-7536-54DD8E3362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F308D5-71E4-0218-3C32-F0A81A578DC2}"/>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4" name="Footer Placeholder 3">
            <a:extLst>
              <a:ext uri="{FF2B5EF4-FFF2-40B4-BE49-F238E27FC236}">
                <a16:creationId xmlns:a16="http://schemas.microsoft.com/office/drawing/2014/main" id="{824FC2BD-BF0C-B4A7-71BE-F66ABA2FA6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F0CB8D-7848-2214-8AE7-CF801D6E028D}"/>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157612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C8001F-E5D5-7013-6122-DC1C969CB84A}"/>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3" name="Footer Placeholder 2">
            <a:extLst>
              <a:ext uri="{FF2B5EF4-FFF2-40B4-BE49-F238E27FC236}">
                <a16:creationId xmlns:a16="http://schemas.microsoft.com/office/drawing/2014/main" id="{FC2AA7C8-841C-9792-58DE-68E1C3BA3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D038D-2EB5-AED2-3FBD-2AEC5259A3B5}"/>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240841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1C1E-6225-02D1-46DE-B1252D60A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E289C0-73E0-88AA-33F5-8119712DD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230A8-8C8E-F702-814A-21D2F0F23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0AE0E3-7F7B-1AFA-46B1-D297C86D12C3}"/>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6" name="Footer Placeholder 5">
            <a:extLst>
              <a:ext uri="{FF2B5EF4-FFF2-40B4-BE49-F238E27FC236}">
                <a16:creationId xmlns:a16="http://schemas.microsoft.com/office/drawing/2014/main" id="{9CA1B608-ECD7-25CA-F25A-5686CDA4F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B44ED-C99C-6356-EF0A-867C611DB28F}"/>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2640536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52A1-C328-B507-A78C-42E72BD53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263F6A-7AC8-2E6F-44BF-A1C94D821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C3C875-7B6F-116C-719F-BD08E0339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7DB0C-4FB1-B980-E798-22E5C4311D48}"/>
              </a:ext>
            </a:extLst>
          </p:cNvPr>
          <p:cNvSpPr>
            <a:spLocks noGrp="1"/>
          </p:cNvSpPr>
          <p:nvPr>
            <p:ph type="dt" sz="half" idx="10"/>
          </p:nvPr>
        </p:nvSpPr>
        <p:spPr/>
        <p:txBody>
          <a:bodyPr/>
          <a:lstStyle/>
          <a:p>
            <a:fld id="{84698690-DC03-4FAC-B76A-008339CA3228}" type="datetimeFigureOut">
              <a:rPr lang="en-US" smtClean="0"/>
              <a:t>2/1/2024</a:t>
            </a:fld>
            <a:endParaRPr lang="en-US"/>
          </a:p>
        </p:txBody>
      </p:sp>
      <p:sp>
        <p:nvSpPr>
          <p:cNvPr id="6" name="Footer Placeholder 5">
            <a:extLst>
              <a:ext uri="{FF2B5EF4-FFF2-40B4-BE49-F238E27FC236}">
                <a16:creationId xmlns:a16="http://schemas.microsoft.com/office/drawing/2014/main" id="{535B2126-5F13-BF9A-D8F1-596B8D86D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2A913-B886-A444-FED9-A9E521AC0FE5}"/>
              </a:ext>
            </a:extLst>
          </p:cNvPr>
          <p:cNvSpPr>
            <a:spLocks noGrp="1"/>
          </p:cNvSpPr>
          <p:nvPr>
            <p:ph type="sldNum" sz="quarter" idx="12"/>
          </p:nvPr>
        </p:nvSpPr>
        <p:spPr/>
        <p:txBody>
          <a:bodyPr/>
          <a:lstStyle/>
          <a:p>
            <a:fld id="{99915FD5-95A9-44B7-844B-8E474ADF3765}" type="slidenum">
              <a:rPr lang="en-US" smtClean="0"/>
              <a:t>‹#›</a:t>
            </a:fld>
            <a:endParaRPr lang="en-US"/>
          </a:p>
        </p:txBody>
      </p:sp>
    </p:spTree>
    <p:extLst>
      <p:ext uri="{BB962C8B-B14F-4D97-AF65-F5344CB8AC3E}">
        <p14:creationId xmlns:p14="http://schemas.microsoft.com/office/powerpoint/2010/main" val="230372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E964B-B024-6DE5-B778-11C02D8C32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345765-490C-DD76-F5CF-3D9F847FB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F8976-AD2D-8FC7-D7C3-0B9E2920A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98690-DC03-4FAC-B76A-008339CA3228}" type="datetimeFigureOut">
              <a:rPr lang="en-US" smtClean="0"/>
              <a:t>2/1/2024</a:t>
            </a:fld>
            <a:endParaRPr lang="en-US"/>
          </a:p>
        </p:txBody>
      </p:sp>
      <p:sp>
        <p:nvSpPr>
          <p:cNvPr id="5" name="Footer Placeholder 4">
            <a:extLst>
              <a:ext uri="{FF2B5EF4-FFF2-40B4-BE49-F238E27FC236}">
                <a16:creationId xmlns:a16="http://schemas.microsoft.com/office/drawing/2014/main" id="{5C5E9881-300C-E35C-D36C-2E1C5E0528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9D13BD-47A0-A118-FAD0-77B042057D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15FD5-95A9-44B7-844B-8E474ADF3765}" type="slidenum">
              <a:rPr lang="en-US" smtClean="0"/>
              <a:t>‹#›</a:t>
            </a:fld>
            <a:endParaRPr lang="en-US"/>
          </a:p>
        </p:txBody>
      </p:sp>
    </p:spTree>
    <p:extLst>
      <p:ext uri="{BB962C8B-B14F-4D97-AF65-F5344CB8AC3E}">
        <p14:creationId xmlns:p14="http://schemas.microsoft.com/office/powerpoint/2010/main" val="2918249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27FD7A-5340-4C02-B57D-9272DD28AB65}" type="datetime1">
              <a:rPr lang="en-US" smtClean="0"/>
              <a:t>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6E2A7-4982-4FF5-BE64-E700AAA939B4}" type="slidenum">
              <a:rPr lang="en-US" smtClean="0"/>
              <a:t>‹#›</a:t>
            </a:fld>
            <a:endParaRPr lang="en-US"/>
          </a:p>
        </p:txBody>
      </p:sp>
    </p:spTree>
    <p:extLst>
      <p:ext uri="{BB962C8B-B14F-4D97-AF65-F5344CB8AC3E}">
        <p14:creationId xmlns:p14="http://schemas.microsoft.com/office/powerpoint/2010/main" val="872525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F1133-3259-4C45-BABA-5B62D9C6F78D}" type="datetimeFigureOut">
              <a:rPr lang="en-US" smtClean="0"/>
              <a:t>2/1/2024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98858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C3B4B-BF55-40F1-96B7-A4E527138D0E}" type="datetimeFigureOut">
              <a:rPr lang="en-US" smtClean="0"/>
              <a:t>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E2B19-EB6F-4702-8BBF-8CC0A16DD3E1}" type="slidenum">
              <a:rPr lang="en-US" smtClean="0"/>
              <a:t>‹#›</a:t>
            </a:fld>
            <a:endParaRPr lang="en-US"/>
          </a:p>
        </p:txBody>
      </p:sp>
    </p:spTree>
    <p:extLst>
      <p:ext uri="{BB962C8B-B14F-4D97-AF65-F5344CB8AC3E}">
        <p14:creationId xmlns:p14="http://schemas.microsoft.com/office/powerpoint/2010/main" val="41084140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webpages.uidaho.edu/cetl/learning-assessments.asp" TargetMode="Externa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loating Numbers And Letters On Top Of A Book">
            <a:extLst>
              <a:ext uri="{FF2B5EF4-FFF2-40B4-BE49-F238E27FC236}">
                <a16:creationId xmlns:a16="http://schemas.microsoft.com/office/drawing/2014/main" id="{9549AED5-CFCD-5AE1-20D2-3121821EED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4D4B2-3813-FB88-1E4A-802B843BB27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Making Time for the Learning to Happen</a:t>
            </a:r>
          </a:p>
        </p:txBody>
      </p:sp>
      <p:sp>
        <p:nvSpPr>
          <p:cNvPr id="3" name="Subtitle 2">
            <a:extLst>
              <a:ext uri="{FF2B5EF4-FFF2-40B4-BE49-F238E27FC236}">
                <a16:creationId xmlns:a16="http://schemas.microsoft.com/office/drawing/2014/main" id="{32C6948B-FC2C-2669-553D-2E8B13FA743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CETL HIP Workshop</a:t>
            </a:r>
          </a:p>
          <a:p>
            <a:r>
              <a:rPr lang="en-US" dirty="0">
                <a:solidFill>
                  <a:srgbClr val="FFFFFF"/>
                </a:solidFill>
              </a:rPr>
              <a:t>2/1/24</a:t>
            </a:r>
          </a:p>
        </p:txBody>
      </p:sp>
    </p:spTree>
    <p:extLst>
      <p:ext uri="{BB962C8B-B14F-4D97-AF65-F5344CB8AC3E}">
        <p14:creationId xmlns:p14="http://schemas.microsoft.com/office/powerpoint/2010/main" val="37465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Find Out What They Know and What They Don’t </a:t>
            </a:r>
            <a:br>
              <a:rPr lang="en-US" dirty="0"/>
            </a:br>
            <a:r>
              <a:rPr lang="en-US" sz="4000" i="1" dirty="0"/>
              <a:t>Consider these Learning Strategies for New(</a:t>
            </a:r>
            <a:r>
              <a:rPr lang="en-US" sz="4000" i="1" dirty="0" err="1"/>
              <a:t>er</a:t>
            </a:r>
            <a:r>
              <a:rPr lang="en-US" sz="4000" i="1" dirty="0"/>
              <a:t>) Material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1582738"/>
              </p:ext>
            </p:extLst>
          </p:nvPr>
        </p:nvGraphicFramePr>
        <p:xfrm>
          <a:off x="838200" y="1825625"/>
          <a:ext cx="10515603" cy="4917440"/>
        </p:xfrm>
        <a:graphic>
          <a:graphicData uri="http://schemas.openxmlformats.org/drawingml/2006/table">
            <a:tbl>
              <a:tblPr firstRow="1" bandRow="1">
                <a:tableStyleId>{00A15C55-8517-42AA-B614-E9B94910E393}</a:tableStyleId>
              </a:tblPr>
              <a:tblGrid>
                <a:gridCol w="1757363">
                  <a:extLst>
                    <a:ext uri="{9D8B030D-6E8A-4147-A177-3AD203B41FA5}">
                      <a16:colId xmlns:a16="http://schemas.microsoft.com/office/drawing/2014/main" val="2505372604"/>
                    </a:ext>
                  </a:extLst>
                </a:gridCol>
                <a:gridCol w="8758240">
                  <a:extLst>
                    <a:ext uri="{9D8B030D-6E8A-4147-A177-3AD203B41FA5}">
                      <a16:colId xmlns:a16="http://schemas.microsoft.com/office/drawing/2014/main" val="975098536"/>
                    </a:ext>
                  </a:extLst>
                </a:gridCol>
              </a:tblGrid>
              <a:tr h="370840">
                <a:tc>
                  <a:txBody>
                    <a:bodyPr/>
                    <a:lstStyle/>
                    <a:p>
                      <a:r>
                        <a:rPr lang="en-US" dirty="0"/>
                        <a:t>Strategy</a:t>
                      </a:r>
                    </a:p>
                  </a:txBody>
                  <a:tcPr/>
                </a:tc>
                <a:tc>
                  <a:txBody>
                    <a:bodyPr/>
                    <a:lstStyle/>
                    <a:p>
                      <a:r>
                        <a:rPr lang="en-US" dirty="0"/>
                        <a:t>Description</a:t>
                      </a:r>
                    </a:p>
                  </a:txBody>
                  <a:tcPr/>
                </a:tc>
                <a:extLst>
                  <a:ext uri="{0D108BD9-81ED-4DB2-BD59-A6C34878D82A}">
                    <a16:rowId xmlns:a16="http://schemas.microsoft.com/office/drawing/2014/main" val="1770957152"/>
                  </a:ext>
                </a:extLst>
              </a:tr>
              <a:tr h="370840">
                <a:tc>
                  <a:txBody>
                    <a:bodyPr/>
                    <a:lstStyle/>
                    <a:p>
                      <a:r>
                        <a:rPr lang="en-US" sz="1700" dirty="0"/>
                        <a:t>CATs</a:t>
                      </a:r>
                      <a:r>
                        <a:rPr lang="en-US" sz="1700" baseline="0" dirty="0"/>
                        <a:t> and LATS</a:t>
                      </a:r>
                      <a:endParaRPr lang="en-US" sz="1700" dirty="0"/>
                    </a:p>
                  </a:txBody>
                  <a:tcPr/>
                </a:tc>
                <a:tc>
                  <a:txBody>
                    <a:bodyPr/>
                    <a:lstStyle/>
                    <a:p>
                      <a:r>
                        <a:rPr lang="en-US" sz="1700" dirty="0"/>
                        <a:t>Set aside 5</a:t>
                      </a:r>
                      <a:r>
                        <a:rPr lang="en-US" sz="1700" baseline="0" dirty="0"/>
                        <a:t> minutes of class time for low-stakes quizzes to help students practice retrieving and processing newly learned information. Think, WRITE, Pair, Share.</a:t>
                      </a:r>
                      <a:endParaRPr lang="en-US" sz="1700" dirty="0"/>
                    </a:p>
                  </a:txBody>
                  <a:tcPr/>
                </a:tc>
                <a:extLst>
                  <a:ext uri="{0D108BD9-81ED-4DB2-BD59-A6C34878D82A}">
                    <a16:rowId xmlns:a16="http://schemas.microsoft.com/office/drawing/2014/main" val="2986736901"/>
                  </a:ext>
                </a:extLst>
              </a:tr>
              <a:tr h="370840">
                <a:tc>
                  <a:txBody>
                    <a:bodyPr/>
                    <a:lstStyle/>
                    <a:p>
                      <a:r>
                        <a:rPr lang="en-US" sz="1700" dirty="0"/>
                        <a:t>Distributed Practice</a:t>
                      </a:r>
                    </a:p>
                  </a:txBody>
                  <a:tcPr/>
                </a:tc>
                <a:tc>
                  <a:txBody>
                    <a:bodyPr/>
                    <a:lstStyle/>
                    <a:p>
                      <a:r>
                        <a:rPr lang="en-US" sz="1700" dirty="0"/>
                        <a:t>Allow students to work on skills</a:t>
                      </a:r>
                      <a:r>
                        <a:rPr lang="en-US" sz="1700" baseline="0" dirty="0"/>
                        <a:t> and knowledge acquisition </a:t>
                      </a:r>
                      <a:r>
                        <a:rPr lang="en-US" sz="1700" baseline="0" dirty="0">
                          <a:highlight>
                            <a:srgbClr val="FFFF00"/>
                          </a:highlight>
                        </a:rPr>
                        <a:t>over time</a:t>
                      </a:r>
                      <a:r>
                        <a:rPr lang="en-US" sz="1700" baseline="0" dirty="0"/>
                        <a:t>. (Less learning happens in class than outside of class, when we have given our brains time to begin to forget, and then to remember, assemble, and develop knowledge).</a:t>
                      </a:r>
                      <a:endParaRPr lang="en-US" sz="1700" dirty="0"/>
                    </a:p>
                  </a:txBody>
                  <a:tcPr/>
                </a:tc>
                <a:extLst>
                  <a:ext uri="{0D108BD9-81ED-4DB2-BD59-A6C34878D82A}">
                    <a16:rowId xmlns:a16="http://schemas.microsoft.com/office/drawing/2014/main" val="2849331146"/>
                  </a:ext>
                </a:extLst>
              </a:tr>
              <a:tr h="370840">
                <a:tc>
                  <a:txBody>
                    <a:bodyPr/>
                    <a:lstStyle/>
                    <a:p>
                      <a:r>
                        <a:rPr lang="en-US" sz="1700" dirty="0"/>
                        <a:t>The Productive Struggle</a:t>
                      </a:r>
                    </a:p>
                  </a:txBody>
                  <a:tcPr/>
                </a:tc>
                <a:tc>
                  <a:txBody>
                    <a:bodyPr/>
                    <a:lstStyle/>
                    <a:p>
                      <a:r>
                        <a:rPr lang="en-US" sz="1700" dirty="0"/>
                        <a:t>Offer challenging tasks that require creative and critical thinking. The one who does the work does the learning, and research shows that student effort matches faculty expectations.</a:t>
                      </a:r>
                    </a:p>
                  </a:txBody>
                  <a:tcPr/>
                </a:tc>
                <a:extLst>
                  <a:ext uri="{0D108BD9-81ED-4DB2-BD59-A6C34878D82A}">
                    <a16:rowId xmlns:a16="http://schemas.microsoft.com/office/drawing/2014/main" val="1451623822"/>
                  </a:ext>
                </a:extLst>
              </a:tr>
              <a:tr h="370840">
                <a:tc>
                  <a:txBody>
                    <a:bodyPr/>
                    <a:lstStyle/>
                    <a:p>
                      <a:r>
                        <a:rPr lang="en-US" sz="1700" dirty="0"/>
                        <a:t>3-2-1</a:t>
                      </a:r>
                    </a:p>
                  </a:txBody>
                  <a:tcPr/>
                </a:tc>
                <a:tc>
                  <a:txBody>
                    <a:bodyPr/>
                    <a:lstStyle/>
                    <a:p>
                      <a:r>
                        <a:rPr lang="en-US" sz="1700" dirty="0"/>
                        <a:t>Let students write down 3 things they learned (potentially</a:t>
                      </a:r>
                      <a:r>
                        <a:rPr lang="en-US" sz="1700" baseline="0" dirty="0"/>
                        <a:t> from the previous class session), 2 things they found interesting, and 1 thing they have questions about. </a:t>
                      </a:r>
                      <a:endParaRPr lang="en-US" sz="1700" dirty="0"/>
                    </a:p>
                  </a:txBody>
                  <a:tcPr/>
                </a:tc>
                <a:extLst>
                  <a:ext uri="{0D108BD9-81ED-4DB2-BD59-A6C34878D82A}">
                    <a16:rowId xmlns:a16="http://schemas.microsoft.com/office/drawing/2014/main" val="3803846035"/>
                  </a:ext>
                </a:extLst>
              </a:tr>
              <a:tr h="370840">
                <a:tc>
                  <a:txBody>
                    <a:bodyPr/>
                    <a:lstStyle/>
                    <a:p>
                      <a:r>
                        <a:rPr lang="en-US" sz="1700" dirty="0"/>
                        <a:t>Ticket In-and-Out the Door</a:t>
                      </a:r>
                    </a:p>
                  </a:txBody>
                  <a:tcPr/>
                </a:tc>
                <a:tc>
                  <a:txBody>
                    <a:bodyPr/>
                    <a:lstStyle/>
                    <a:p>
                      <a:r>
                        <a:rPr lang="en-US" sz="1700" baseline="0" dirty="0"/>
                        <a:t>Have students present a question or finding from previous session to current session, and at the end, share one thing they learned or didn’t quite grasp today.</a:t>
                      </a:r>
                      <a:endParaRPr lang="en-US" sz="1700" dirty="0"/>
                    </a:p>
                  </a:txBody>
                  <a:tcPr/>
                </a:tc>
                <a:extLst>
                  <a:ext uri="{0D108BD9-81ED-4DB2-BD59-A6C34878D82A}">
                    <a16:rowId xmlns:a16="http://schemas.microsoft.com/office/drawing/2014/main" val="902283546"/>
                  </a:ext>
                </a:extLst>
              </a:tr>
              <a:tr h="370840">
                <a:tc>
                  <a:txBody>
                    <a:bodyPr/>
                    <a:lstStyle/>
                    <a:p>
                      <a:r>
                        <a:rPr lang="en-US" sz="1700" dirty="0"/>
                        <a:t>Technology</a:t>
                      </a:r>
                    </a:p>
                  </a:txBody>
                  <a:tcPr/>
                </a:tc>
                <a:tc>
                  <a:txBody>
                    <a:bodyPr/>
                    <a:lstStyle/>
                    <a:p>
                      <a:r>
                        <a:rPr lang="en-US" sz="1700" dirty="0"/>
                        <a:t>Use technology APPROPRIATELY</a:t>
                      </a:r>
                      <a:r>
                        <a:rPr lang="en-US" sz="1700" baseline="0" dirty="0"/>
                        <a:t> and as part of the authentic learning experience. </a:t>
                      </a:r>
                      <a:endParaRPr lang="en-US" sz="1700" dirty="0"/>
                    </a:p>
                  </a:txBody>
                  <a:tcPr/>
                </a:tc>
                <a:extLst>
                  <a:ext uri="{0D108BD9-81ED-4DB2-BD59-A6C34878D82A}">
                    <a16:rowId xmlns:a16="http://schemas.microsoft.com/office/drawing/2014/main" val="436205287"/>
                  </a:ext>
                </a:extLst>
              </a:tr>
              <a:tr h="370840">
                <a:tc>
                  <a:txBody>
                    <a:bodyPr/>
                    <a:lstStyle/>
                    <a:p>
                      <a:r>
                        <a:rPr lang="en-US" sz="1700" dirty="0"/>
                        <a:t>How I Learned, not What</a:t>
                      </a:r>
                      <a:r>
                        <a:rPr lang="en-US" sz="1700" baseline="0" dirty="0"/>
                        <a:t> I Learned</a:t>
                      </a:r>
                      <a:endParaRPr lang="en-US" sz="1700" dirty="0"/>
                    </a:p>
                  </a:txBody>
                  <a:tcPr/>
                </a:tc>
                <a:tc>
                  <a:txBody>
                    <a:bodyPr/>
                    <a:lstStyle/>
                    <a:p>
                      <a:r>
                        <a:rPr lang="en-US" sz="1700" dirty="0"/>
                        <a:t>Retrieval</a:t>
                      </a:r>
                      <a:r>
                        <a:rPr lang="en-US" sz="1700" baseline="0" dirty="0"/>
                        <a:t> is critical to new learning (read Make it Stick), but don’t let the students rely on you as the source of all knowledge and information! Learning is about discovery. Get them to think about how they learn, not just what they learn.</a:t>
                      </a:r>
                      <a:endParaRPr lang="en-US" sz="1700" dirty="0"/>
                    </a:p>
                  </a:txBody>
                  <a:tcPr/>
                </a:tc>
                <a:extLst>
                  <a:ext uri="{0D108BD9-81ED-4DB2-BD59-A6C34878D82A}">
                    <a16:rowId xmlns:a16="http://schemas.microsoft.com/office/drawing/2014/main" val="2051765838"/>
                  </a:ext>
                </a:extLst>
              </a:tr>
            </a:tbl>
          </a:graphicData>
        </a:graphic>
      </p:graphicFrame>
    </p:spTree>
    <p:extLst>
      <p:ext uri="{BB962C8B-B14F-4D97-AF65-F5344CB8AC3E}">
        <p14:creationId xmlns:p14="http://schemas.microsoft.com/office/powerpoint/2010/main" val="36644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3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anchor="ctr">
            <a:normAutofit/>
          </a:bodyPr>
          <a:lstStyle/>
          <a:p>
            <a:r>
              <a:rPr lang="en-US" sz="4000"/>
              <a:t>CATs and LATs Exercise</a:t>
            </a:r>
          </a:p>
        </p:txBody>
      </p:sp>
      <p:sp>
        <p:nvSpPr>
          <p:cNvPr id="8" name="Content Placeholder 2"/>
          <p:cNvSpPr>
            <a:spLocks noGrp="1"/>
          </p:cNvSpPr>
          <p:nvPr>
            <p:ph idx="1"/>
          </p:nvPr>
        </p:nvSpPr>
        <p:spPr>
          <a:xfrm>
            <a:off x="761802" y="2324912"/>
            <a:ext cx="4646905" cy="4472128"/>
          </a:xfrm>
        </p:spPr>
        <p:txBody>
          <a:bodyPr anchor="ctr">
            <a:normAutofit/>
          </a:bodyPr>
          <a:lstStyle/>
          <a:p>
            <a:r>
              <a:rPr lang="en-US" sz="1400" b="1" dirty="0"/>
              <a:t>For CATs:</a:t>
            </a:r>
          </a:p>
          <a:p>
            <a:pPr lvl="1"/>
            <a:r>
              <a:rPr lang="en-US" sz="1400" b="1" dirty="0"/>
              <a:t>I want my students to</a:t>
            </a:r>
            <a:r>
              <a:rPr lang="en-US" sz="1400" dirty="0"/>
              <a:t>… (</a:t>
            </a:r>
            <a:r>
              <a:rPr lang="en-US" sz="1400" i="1" dirty="0"/>
              <a:t>identify a learning goal</a:t>
            </a:r>
            <a:r>
              <a:rPr lang="en-US" sz="1400" dirty="0"/>
              <a:t>)</a:t>
            </a:r>
          </a:p>
          <a:p>
            <a:endParaRPr lang="en-US" sz="1400" dirty="0"/>
          </a:p>
          <a:p>
            <a:pPr lvl="1"/>
            <a:r>
              <a:rPr lang="en-US" sz="1400" b="1" dirty="0"/>
              <a:t>So I</a:t>
            </a:r>
            <a:r>
              <a:rPr lang="en-US" sz="1400" dirty="0"/>
              <a:t> … (</a:t>
            </a:r>
            <a:r>
              <a:rPr lang="en-US" sz="1400" i="1" dirty="0"/>
              <a:t>choose something you do or from the lists above</a:t>
            </a:r>
            <a:r>
              <a:rPr lang="en-US" sz="1400" dirty="0"/>
              <a:t>)</a:t>
            </a:r>
          </a:p>
          <a:p>
            <a:endParaRPr lang="en-US" sz="1000" dirty="0"/>
          </a:p>
          <a:p>
            <a:r>
              <a:rPr lang="en-US" sz="1400" b="1" dirty="0"/>
              <a:t>For LATs, continue with the following:</a:t>
            </a:r>
          </a:p>
          <a:p>
            <a:pPr lvl="1"/>
            <a:r>
              <a:rPr lang="en-US" sz="1400" b="1" dirty="0"/>
              <a:t>So that I have evidence of</a:t>
            </a:r>
            <a:r>
              <a:rPr lang="en-US" sz="1400" dirty="0"/>
              <a:t>…(what learning goal accomplishment?)</a:t>
            </a:r>
            <a:endParaRPr lang="en-US" sz="1400" i="1" dirty="0"/>
          </a:p>
          <a:p>
            <a:endParaRPr lang="en-US" sz="1400" dirty="0"/>
          </a:p>
          <a:p>
            <a:pPr lvl="1"/>
            <a:r>
              <a:rPr lang="en-US" sz="1400" b="1" dirty="0"/>
              <a:t>That I evaluate by</a:t>
            </a:r>
            <a:r>
              <a:rPr lang="en-US" sz="1400" dirty="0"/>
              <a:t>…(</a:t>
            </a:r>
            <a:r>
              <a:rPr lang="en-US" sz="1400" i="1" dirty="0"/>
              <a:t>how do you assess it?)</a:t>
            </a:r>
          </a:p>
          <a:p>
            <a:endParaRPr lang="en-US" sz="1400" dirty="0"/>
          </a:p>
          <a:p>
            <a:pPr lvl="1"/>
            <a:r>
              <a:rPr lang="en-US" sz="1400" b="1" dirty="0"/>
              <a:t>So that I can then</a:t>
            </a:r>
            <a:r>
              <a:rPr lang="en-US" sz="1400" dirty="0"/>
              <a:t>… (</a:t>
            </a:r>
            <a:r>
              <a:rPr lang="en-US" sz="1400" i="1" dirty="0"/>
              <a:t>Respond and …)</a:t>
            </a:r>
          </a:p>
        </p:txBody>
      </p:sp>
      <p:pic>
        <p:nvPicPr>
          <p:cNvPr id="7" name="Picture 6" descr="Cat peering over table">
            <a:extLst>
              <a:ext uri="{FF2B5EF4-FFF2-40B4-BE49-F238E27FC236}">
                <a16:creationId xmlns:a16="http://schemas.microsoft.com/office/drawing/2014/main" id="{EDF02542-52AD-A0BA-16A7-970FAA20F8AE}"/>
              </a:ext>
            </a:extLst>
          </p:cNvPr>
          <p:cNvPicPr>
            <a:picLocks noChangeAspect="1"/>
          </p:cNvPicPr>
          <p:nvPr/>
        </p:nvPicPr>
        <p:blipFill rotWithShape="1">
          <a:blip r:embed="rId2"/>
          <a:srcRect l="21738" r="18861" b="-2"/>
          <a:stretch/>
        </p:blipFill>
        <p:spPr>
          <a:xfrm>
            <a:off x="6096000" y="1"/>
            <a:ext cx="6102825" cy="6858000"/>
          </a:xfrm>
          <a:prstGeom prst="rect">
            <a:avLst/>
          </a:prstGeom>
        </p:spPr>
      </p:pic>
    </p:spTree>
    <p:extLst>
      <p:ext uri="{BB962C8B-B14F-4D97-AF65-F5344CB8AC3E}">
        <p14:creationId xmlns:p14="http://schemas.microsoft.com/office/powerpoint/2010/main" val="1313655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D969AB3-6AEC-DA66-BA15-92B4C94C2AC4}"/>
              </a:ext>
              <a:ext uri="{C183D7F6-B498-43B3-948B-1728B52AA6E4}">
                <adec:decorative xmlns:adec="http://schemas.microsoft.com/office/drawing/2017/decorative" val="1"/>
              </a:ext>
            </a:extLst>
          </p:cNvPr>
          <p:cNvPicPr>
            <a:picLocks noChangeAspect="1"/>
          </p:cNvPicPr>
          <p:nvPr/>
        </p:nvPicPr>
        <p:blipFill rotWithShape="1">
          <a:blip r:embed="rId2">
            <a:alphaModFix amt="60000"/>
          </a:blip>
          <a:srcRect t="31118" b="12632"/>
          <a:stretch/>
        </p:blipFill>
        <p:spPr>
          <a:xfrm>
            <a:off x="-1" y="10"/>
            <a:ext cx="12192001" cy="6857990"/>
          </a:xfrm>
          <a:prstGeom prst="rect">
            <a:avLst/>
          </a:prstGeom>
        </p:spPr>
      </p:pic>
      <p:sp>
        <p:nvSpPr>
          <p:cNvPr id="2" name="Title 1">
            <a:extLst>
              <a:ext uri="{FF2B5EF4-FFF2-40B4-BE49-F238E27FC236}">
                <a16:creationId xmlns:a16="http://schemas.microsoft.com/office/drawing/2014/main" id="{F4F3C4A4-A0D4-0EE2-10E5-E26DACE24A0A}"/>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solidFill>
                  <a:srgbClr val="FFFFFF"/>
                </a:solidFill>
              </a:rPr>
              <a:t>Strategies for Reflection</a:t>
            </a:r>
          </a:p>
        </p:txBody>
      </p:sp>
      <p:sp>
        <p:nvSpPr>
          <p:cNvPr id="3" name="Text Placeholder 2">
            <a:extLst>
              <a:ext uri="{FF2B5EF4-FFF2-40B4-BE49-F238E27FC236}">
                <a16:creationId xmlns:a16="http://schemas.microsoft.com/office/drawing/2014/main" id="{F5F1E287-7524-FFA1-7ADC-897BBF6186E8}"/>
              </a:ext>
            </a:extLst>
          </p:cNvPr>
          <p:cNvSpPr>
            <a:spLocks noGrp="1"/>
          </p:cNvSpPr>
          <p:nvPr>
            <p:ph type="body" idx="1"/>
          </p:nvPr>
        </p:nvSpPr>
        <p:spPr>
          <a:xfrm>
            <a:off x="838200" y="4072040"/>
            <a:ext cx="10515600" cy="1384310"/>
          </a:xfrm>
        </p:spPr>
        <p:txBody>
          <a:bodyPr vert="horz" lIns="91440" tIns="45720" rIns="91440" bIns="45720" rtlCol="0">
            <a:normAutofit/>
          </a:bodyPr>
          <a:lstStyle/>
          <a:p>
            <a:pPr algn="ctr"/>
            <a:r>
              <a:rPr lang="en-US" i="1" dirty="0">
                <a:solidFill>
                  <a:srgbClr val="FFFFFF"/>
                </a:solidFill>
              </a:rPr>
              <a:t>In and outside of class</a:t>
            </a:r>
          </a:p>
        </p:txBody>
      </p:sp>
    </p:spTree>
    <p:extLst>
      <p:ext uri="{BB962C8B-B14F-4D97-AF65-F5344CB8AC3E}">
        <p14:creationId xmlns:p14="http://schemas.microsoft.com/office/powerpoint/2010/main" val="122171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46920" cy="1325563"/>
          </a:xfrm>
        </p:spPr>
        <p:txBody>
          <a:bodyPr/>
          <a:lstStyle/>
          <a:p>
            <a:r>
              <a:rPr lang="en-US" dirty="0"/>
              <a:t>Stop thinking about teaching and think instead about…</a:t>
            </a:r>
          </a:p>
        </p:txBody>
      </p:sp>
      <p:pic>
        <p:nvPicPr>
          <p:cNvPr id="6" name="Content Placeholder 5" descr="A book cover of a book&#10;&#10;Description automatically generated"/>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003229" y="1989614"/>
            <a:ext cx="3182728" cy="4206240"/>
          </a:xfrm>
        </p:spPr>
      </p:pic>
      <p:pic>
        <p:nvPicPr>
          <p:cNvPr id="5" name="Content Placeholder 4" descr="A diagram of learning and application&#10;&#10;Description automatically generated with medium confidenc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3351" y="1825625"/>
            <a:ext cx="4579297" cy="4351338"/>
          </a:xfrm>
        </p:spPr>
      </p:pic>
      <p:sp>
        <p:nvSpPr>
          <p:cNvPr id="7" name="Oval 6"/>
          <p:cNvSpPr/>
          <p:nvPr/>
        </p:nvSpPr>
        <p:spPr>
          <a:xfrm>
            <a:off x="6955538" y="2288899"/>
            <a:ext cx="1867618" cy="10821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a:xfrm>
            <a:off x="8610599" y="631377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6E2A7-4982-4FF5-BE64-E700AAA939B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xplosion 2 3">
            <a:extLst>
              <a:ext uri="{FF2B5EF4-FFF2-40B4-BE49-F238E27FC236}">
                <a16:creationId xmlns:a16="http://schemas.microsoft.com/office/drawing/2014/main" id="{7CBE4DD7-CE9D-2744-AFE0-6FDCE0C111C7}"/>
              </a:ext>
            </a:extLst>
          </p:cNvPr>
          <p:cNvSpPr/>
          <p:nvPr/>
        </p:nvSpPr>
        <p:spPr>
          <a:xfrm rot="334651">
            <a:off x="1213398" y="3359619"/>
            <a:ext cx="5003727" cy="1165234"/>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58CBA9C-6D0D-2E49-8B71-8F8D923DD60A}"/>
              </a:ext>
            </a:extLst>
          </p:cNvPr>
          <p:cNvSpPr txBox="1"/>
          <p:nvPr/>
        </p:nvSpPr>
        <p:spPr>
          <a:xfrm>
            <a:off x="9446924" y="878617"/>
            <a:ext cx="2037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Make it Stick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Arc 14">
            <a:extLst>
              <a:ext uri="{FF2B5EF4-FFF2-40B4-BE49-F238E27FC236}">
                <a16:creationId xmlns:a16="http://schemas.microsoft.com/office/drawing/2014/main" id="{2BCD1B31-9219-784D-9CE4-2A03153A7ABC}"/>
              </a:ext>
            </a:extLst>
          </p:cNvPr>
          <p:cNvSpPr/>
          <p:nvPr/>
        </p:nvSpPr>
        <p:spPr>
          <a:xfrm>
            <a:off x="5955350" y="1341637"/>
            <a:ext cx="5615656" cy="6318683"/>
          </a:xfrm>
          <a:prstGeom prst="arc">
            <a:avLst>
              <a:gd name="adj1" fmla="val 16253956"/>
              <a:gd name="adj2" fmla="val 9282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34D3084C-F43D-E84B-AC79-672918E93F1D}"/>
              </a:ext>
            </a:extLst>
          </p:cNvPr>
          <p:cNvCxnSpPr>
            <a:cxnSpLocks/>
            <a:endCxn id="5" idx="0"/>
          </p:cNvCxnSpPr>
          <p:nvPr/>
        </p:nvCxnSpPr>
        <p:spPr>
          <a:xfrm>
            <a:off x="8763000" y="1341637"/>
            <a:ext cx="0" cy="483988"/>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CA6B18E2-2AC1-2D42-B965-F74B14A2031A}"/>
              </a:ext>
            </a:extLst>
          </p:cNvPr>
          <p:cNvCxnSpPr>
            <a:cxnSpLocks/>
          </p:cNvCxnSpPr>
          <p:nvPr/>
        </p:nvCxnSpPr>
        <p:spPr>
          <a:xfrm>
            <a:off x="10801884" y="5042019"/>
            <a:ext cx="649480" cy="282011"/>
          </a:xfrm>
          <a:prstGeom prst="line">
            <a:avLst/>
          </a:prstGeom>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17EBA230-E466-4248-ACC2-32A55559F596}"/>
              </a:ext>
            </a:extLst>
          </p:cNvPr>
          <p:cNvSpPr txBox="1"/>
          <p:nvPr/>
        </p:nvSpPr>
        <p:spPr>
          <a:xfrm>
            <a:off x="8538257" y="6070681"/>
            <a:ext cx="2588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Most teaching focuses here…</a:t>
            </a:r>
          </a:p>
        </p:txBody>
      </p:sp>
      <p:sp>
        <p:nvSpPr>
          <p:cNvPr id="27" name="Curved Up Arrow 26">
            <a:extLst>
              <a:ext uri="{FF2B5EF4-FFF2-40B4-BE49-F238E27FC236}">
                <a16:creationId xmlns:a16="http://schemas.microsoft.com/office/drawing/2014/main" id="{1BF5FE32-E5AA-7D42-863B-3DF1EC6692EC}"/>
              </a:ext>
            </a:extLst>
          </p:cNvPr>
          <p:cNvSpPr/>
          <p:nvPr/>
        </p:nvSpPr>
        <p:spPr>
          <a:xfrm rot="16200000">
            <a:off x="9496370" y="3884852"/>
            <a:ext cx="3976070" cy="966925"/>
          </a:xfrm>
          <a:prstGeom prst="curvedUpArrow">
            <a:avLst>
              <a:gd name="adj1" fmla="val 25000"/>
              <a:gd name="adj2" fmla="val 44927"/>
              <a:gd name="adj3" fmla="val 3552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Curved Left Arrow 27">
            <a:extLst>
              <a:ext uri="{FF2B5EF4-FFF2-40B4-BE49-F238E27FC236}">
                <a16:creationId xmlns:a16="http://schemas.microsoft.com/office/drawing/2014/main" id="{FD57CAE4-FE22-D348-8763-3376A1F11E7A}"/>
              </a:ext>
            </a:extLst>
          </p:cNvPr>
          <p:cNvSpPr/>
          <p:nvPr/>
        </p:nvSpPr>
        <p:spPr>
          <a:xfrm rot="10800000">
            <a:off x="5825953" y="3854152"/>
            <a:ext cx="704606" cy="2556425"/>
          </a:xfrm>
          <a:prstGeom prst="curvedLeftArrow">
            <a:avLst>
              <a:gd name="adj1" fmla="val 25000"/>
              <a:gd name="adj2" fmla="val 42625"/>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C846421-D8E8-824B-BEFB-BD54F5E336DA}"/>
              </a:ext>
            </a:extLst>
          </p:cNvPr>
          <p:cNvSpPr txBox="1"/>
          <p:nvPr/>
        </p:nvSpPr>
        <p:spPr>
          <a:xfrm>
            <a:off x="6429801" y="6208838"/>
            <a:ext cx="27560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but consider the other side</a:t>
            </a:r>
          </a:p>
        </p:txBody>
      </p:sp>
      <p:sp>
        <p:nvSpPr>
          <p:cNvPr id="30" name="Cloud Callout 29">
            <a:extLst>
              <a:ext uri="{FF2B5EF4-FFF2-40B4-BE49-F238E27FC236}">
                <a16:creationId xmlns:a16="http://schemas.microsoft.com/office/drawing/2014/main" id="{A24FB5B2-9C88-A14C-AC65-8FCA2969FFA8}"/>
              </a:ext>
            </a:extLst>
          </p:cNvPr>
          <p:cNvSpPr/>
          <p:nvPr/>
        </p:nvSpPr>
        <p:spPr>
          <a:xfrm>
            <a:off x="9185808" y="821933"/>
            <a:ext cx="2514590" cy="628941"/>
          </a:xfrm>
          <a:prstGeom prst="cloudCallout">
            <a:avLst>
              <a:gd name="adj1" fmla="val -22511"/>
              <a:gd name="adj2" fmla="val 1155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93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Glasses on top of a book">
            <a:extLst>
              <a:ext uri="{FF2B5EF4-FFF2-40B4-BE49-F238E27FC236}">
                <a16:creationId xmlns:a16="http://schemas.microsoft.com/office/drawing/2014/main" id="{D89E8BB7-E86A-69D2-DAA4-2A0D7B00C2F2}"/>
              </a:ext>
            </a:extLst>
          </p:cNvPr>
          <p:cNvPicPr>
            <a:picLocks noChangeAspect="1"/>
          </p:cNvPicPr>
          <p:nvPr/>
        </p:nvPicPr>
        <p:blipFill rotWithShape="1">
          <a:blip r:embed="rId2"/>
          <a:srcRect r="6588" b="-1"/>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7531610" y="365125"/>
            <a:ext cx="3822189" cy="1899912"/>
          </a:xfrm>
        </p:spPr>
        <p:txBody>
          <a:bodyPr>
            <a:normAutofit/>
          </a:bodyPr>
          <a:lstStyle/>
          <a:p>
            <a:r>
              <a:rPr lang="en-US" sz="4000" dirty="0"/>
              <a:t>Why this matters</a:t>
            </a:r>
          </a:p>
        </p:txBody>
      </p:sp>
      <p:sp>
        <p:nvSpPr>
          <p:cNvPr id="6" name="Content Placeholder 5"/>
          <p:cNvSpPr>
            <a:spLocks noGrp="1"/>
          </p:cNvSpPr>
          <p:nvPr>
            <p:ph idx="1"/>
          </p:nvPr>
        </p:nvSpPr>
        <p:spPr>
          <a:xfrm>
            <a:off x="7531610" y="1792224"/>
            <a:ext cx="4239766" cy="4564126"/>
          </a:xfrm>
        </p:spPr>
        <p:txBody>
          <a:bodyPr>
            <a:noAutofit/>
          </a:bodyPr>
          <a:lstStyle/>
          <a:p>
            <a:r>
              <a:rPr lang="en-US" sz="1600" dirty="0"/>
              <a:t>At this stage of their development, many students haven’t (yet) had the opportunity to think about their thinking and learn about their learning.</a:t>
            </a:r>
          </a:p>
          <a:p>
            <a:r>
              <a:rPr lang="en-US" sz="1600" b="1" dirty="0"/>
              <a:t>Further: </a:t>
            </a:r>
            <a:r>
              <a:rPr lang="en-US" sz="1600" i="1" dirty="0"/>
              <a:t>“…research on younger undergraduate students reveals [that] students take little or no responsibility for their own learning, blaming their shortcomings in achievement on their ‘ineffective’ instruction and the ‘too advanced’ or irrelevant course… Reinforcing their avoidance of responsibility for their learning is their widespread belief that learning should not require effort</a:t>
            </a:r>
            <a:r>
              <a:rPr lang="en-US" sz="1600" dirty="0"/>
              <a:t>” </a:t>
            </a:r>
          </a:p>
          <a:p>
            <a:pPr lvl="1"/>
            <a:r>
              <a:rPr lang="en-US" sz="1600" dirty="0"/>
              <a:t>Linda Nilson, </a:t>
            </a:r>
            <a:r>
              <a:rPr lang="en-US" sz="1600" i="1" dirty="0"/>
              <a:t>Creating Self-Regulated Learners</a:t>
            </a:r>
            <a:r>
              <a:rPr lang="en-US" sz="1600" dirty="0"/>
              <a:t>.</a:t>
            </a:r>
          </a:p>
        </p:txBody>
      </p:sp>
      <p:sp>
        <p:nvSpPr>
          <p:cNvPr id="2" name="Slide Number Placeholder 1"/>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4466E2A7-4982-4FF5-BE64-E700AAA939B4}"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14</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956875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36398" y="502021"/>
            <a:ext cx="5984838" cy="1443197"/>
          </a:xfrm>
        </p:spPr>
        <p:txBody>
          <a:bodyPr vert="horz" lIns="91440" tIns="45720" rIns="91440" bIns="45720" rtlCol="0" anchor="b">
            <a:normAutofit/>
          </a:bodyPr>
          <a:lstStyle/>
          <a:p>
            <a:r>
              <a:rPr lang="en-US" sz="3700" dirty="0"/>
              <a:t>Critical Thinking and Critical Reflection</a:t>
            </a:r>
            <a:endParaRPr lang="en-US" sz="3700" b="1" dirty="0"/>
          </a:p>
        </p:txBody>
      </p:sp>
      <p:sp>
        <p:nvSpPr>
          <p:cNvPr id="3" name="Content Placeholder 2"/>
          <p:cNvSpPr>
            <a:spLocks noGrp="1"/>
          </p:cNvSpPr>
          <p:nvPr>
            <p:ph sz="half" idx="1"/>
          </p:nvPr>
        </p:nvSpPr>
        <p:spPr>
          <a:xfrm>
            <a:off x="1136398" y="2405467"/>
            <a:ext cx="5427526" cy="3535083"/>
          </a:xfrm>
        </p:spPr>
        <p:txBody>
          <a:bodyPr vert="horz" lIns="91440" tIns="45720" rIns="91440" bIns="45720" rtlCol="0" anchor="t">
            <a:normAutofit/>
          </a:bodyPr>
          <a:lstStyle/>
          <a:p>
            <a:r>
              <a:rPr lang="en-US" sz="2000" dirty="0"/>
              <a:t>Critical Reflection is the “active, persistent and careful consideration of any belief or supposed form of knowledge in the light of the grounds that support it, and the further conclusions to which it tends”.</a:t>
            </a:r>
          </a:p>
          <a:p>
            <a:r>
              <a:rPr lang="en-US" sz="2000" dirty="0"/>
              <a:t> It involves “thinking about our thinking” (Dewey, </a:t>
            </a:r>
            <a:r>
              <a:rPr lang="en-US" sz="2000" i="1" dirty="0"/>
              <a:t>How we Think).</a:t>
            </a:r>
          </a:p>
          <a:p>
            <a:pPr marL="0" indent="0">
              <a:buNone/>
            </a:pPr>
            <a:endParaRPr lang="en-US" sz="2000" i="1" dirty="0"/>
          </a:p>
          <a:p>
            <a:r>
              <a:rPr lang="en-US" sz="2000" i="1" dirty="0">
                <a:highlight>
                  <a:srgbClr val="FFFF00"/>
                </a:highlight>
              </a:rPr>
              <a:t>Do you let your students do this??</a:t>
            </a:r>
          </a:p>
        </p:txBody>
      </p:sp>
      <p:pic>
        <p:nvPicPr>
          <p:cNvPr id="8" name="Content Placeholder 7">
            <a:extLst>
              <a:ext uri="{C183D7F6-B498-43B3-948B-1728B52AA6E4}">
                <adec:decorative xmlns:adec="http://schemas.microsoft.com/office/drawing/2017/decorative" val="1"/>
              </a:ext>
            </a:extLst>
          </p:cNvPr>
          <p:cNvPicPr>
            <a:picLocks noGrp="1" noChangeAspect="1"/>
          </p:cNvPicPr>
          <p:nvPr>
            <p:ph sz="half" idx="2"/>
          </p:nvPr>
        </p:nvPicPr>
        <p:blipFill rotWithShape="1">
          <a:blip r:embed="rId2"/>
          <a:srcRect r="-1"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466E2A7-4982-4FF5-BE64-E700AAA939B4}"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35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4053-438E-4947-A05F-B23B1B355B00}"/>
              </a:ext>
            </a:extLst>
          </p:cNvPr>
          <p:cNvSpPr>
            <a:spLocks noGrp="1"/>
          </p:cNvSpPr>
          <p:nvPr>
            <p:ph type="title"/>
          </p:nvPr>
        </p:nvSpPr>
        <p:spPr/>
        <p:txBody>
          <a:bodyPr>
            <a:normAutofit/>
          </a:bodyPr>
          <a:lstStyle/>
          <a:p>
            <a:r>
              <a:rPr lang="en-US" dirty="0"/>
              <a:t>Now Link Critical Reflection to Metacognition, and Metacognition to Self-Regulated Learning</a:t>
            </a:r>
          </a:p>
        </p:txBody>
      </p:sp>
      <p:sp>
        <p:nvSpPr>
          <p:cNvPr id="3" name="Content Placeholder 2">
            <a:extLst>
              <a:ext uri="{FF2B5EF4-FFF2-40B4-BE49-F238E27FC236}">
                <a16:creationId xmlns:a16="http://schemas.microsoft.com/office/drawing/2014/main" id="{C1C1F8CC-ACE1-3F44-A319-A7E34BDAC280}"/>
              </a:ext>
            </a:extLst>
          </p:cNvPr>
          <p:cNvSpPr>
            <a:spLocks noGrp="1"/>
          </p:cNvSpPr>
          <p:nvPr>
            <p:ph sz="half" idx="1"/>
          </p:nvPr>
        </p:nvSpPr>
        <p:spPr/>
        <p:txBody>
          <a:bodyPr>
            <a:normAutofit/>
          </a:bodyPr>
          <a:lstStyle/>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sz="1800" dirty="0"/>
          </a:p>
          <a:p>
            <a:pPr marL="457200" lvl="1" indent="0">
              <a:buNone/>
            </a:pPr>
            <a:endParaRPr lang="en-US" sz="1800" dirty="0"/>
          </a:p>
        </p:txBody>
      </p:sp>
      <p:pic>
        <p:nvPicPr>
          <p:cNvPr id="6" name="Content Placeholder 5" descr="Creating self-redulated learners book cover by Linda B. Nilson"/>
          <p:cNvPicPr>
            <a:picLocks noGrp="1" noChangeAspect="1"/>
          </p:cNvPicPr>
          <p:nvPr>
            <p:ph sz="half" idx="2"/>
          </p:nvPr>
        </p:nvPicPr>
        <p:blipFill>
          <a:blip r:embed="rId2"/>
          <a:stretch>
            <a:fillRect/>
          </a:stretch>
        </p:blipFill>
        <p:spPr>
          <a:xfrm>
            <a:off x="7166821" y="1825625"/>
            <a:ext cx="2903798" cy="4351338"/>
          </a:xfrm>
          <a:prstGeom prst="rect">
            <a:avLst/>
          </a:prstGeom>
        </p:spPr>
      </p:pic>
      <p:pic>
        <p:nvPicPr>
          <p:cNvPr id="8" name="Picture 7" descr="Thinking About Tinking"/>
          <p:cNvPicPr>
            <a:picLocks noChangeAspect="1"/>
          </p:cNvPicPr>
          <p:nvPr/>
        </p:nvPicPr>
        <p:blipFill>
          <a:blip r:embed="rId3"/>
          <a:stretch>
            <a:fillRect/>
          </a:stretch>
        </p:blipFill>
        <p:spPr>
          <a:xfrm>
            <a:off x="3756871" y="1990815"/>
            <a:ext cx="3409950" cy="3209925"/>
          </a:xfrm>
          <a:prstGeom prst="rect">
            <a:avLst/>
          </a:prstGeom>
        </p:spPr>
      </p:pic>
      <p:sp>
        <p:nvSpPr>
          <p:cNvPr id="9" name="TextBox 8"/>
          <p:cNvSpPr txBox="1"/>
          <p:nvPr/>
        </p:nvSpPr>
        <p:spPr>
          <a:xfrm>
            <a:off x="887234" y="5500867"/>
            <a:ext cx="547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Conscious control over one’s cognitive processes</a:t>
            </a:r>
          </a:p>
        </p:txBody>
      </p:sp>
      <p:sp>
        <p:nvSpPr>
          <p:cNvPr id="10" name="Rectangle 9"/>
          <p:cNvSpPr/>
          <p:nvPr/>
        </p:nvSpPr>
        <p:spPr>
          <a:xfrm>
            <a:off x="10070619" y="1825625"/>
            <a:ext cx="1614549"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The monitoring and managing of one’s cognitive processes as well as the awareness of and control over one’s emotions, motivations, behaviors, and environment as related to learning.</a:t>
            </a:r>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6E2A7-4982-4FF5-BE64-E700AAA939B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cartoon of frog on a lily pad thinking about frogs on lily pads.">
            <a:extLst>
              <a:ext uri="{FF2B5EF4-FFF2-40B4-BE49-F238E27FC236}">
                <a16:creationId xmlns:a16="http://schemas.microsoft.com/office/drawing/2014/main" id="{47A8CC8B-2584-DFE8-A959-8AE6ED712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85" y="1970784"/>
            <a:ext cx="3194252" cy="3194252"/>
          </a:xfrm>
          <a:prstGeom prst="rect">
            <a:avLst/>
          </a:prstGeom>
        </p:spPr>
      </p:pic>
    </p:spTree>
    <p:extLst>
      <p:ext uri="{BB962C8B-B14F-4D97-AF65-F5344CB8AC3E}">
        <p14:creationId xmlns:p14="http://schemas.microsoft.com/office/powerpoint/2010/main" val="413484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D969AB3-6AEC-DA66-BA15-92B4C94C2AC4}"/>
              </a:ext>
              <a:ext uri="{C183D7F6-B498-43B3-948B-1728B52AA6E4}">
                <adec:decorative xmlns:adec="http://schemas.microsoft.com/office/drawing/2017/decorative" val="1"/>
              </a:ext>
            </a:extLst>
          </p:cNvPr>
          <p:cNvPicPr>
            <a:picLocks noChangeAspect="1"/>
          </p:cNvPicPr>
          <p:nvPr/>
        </p:nvPicPr>
        <p:blipFill rotWithShape="1">
          <a:blip r:embed="rId2">
            <a:alphaModFix amt="60000"/>
          </a:blip>
          <a:srcRect t="31118" b="12632"/>
          <a:stretch/>
        </p:blipFill>
        <p:spPr>
          <a:xfrm>
            <a:off x="-1" y="10"/>
            <a:ext cx="12192001" cy="6857990"/>
          </a:xfrm>
          <a:prstGeom prst="rect">
            <a:avLst/>
          </a:prstGeom>
        </p:spPr>
      </p:pic>
      <p:sp>
        <p:nvSpPr>
          <p:cNvPr id="2" name="Title 1">
            <a:extLst>
              <a:ext uri="{FF2B5EF4-FFF2-40B4-BE49-F238E27FC236}">
                <a16:creationId xmlns:a16="http://schemas.microsoft.com/office/drawing/2014/main" id="{F4F3C4A4-A0D4-0EE2-10E5-E26DACE24A0A}"/>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solidFill>
                  <a:srgbClr val="FFFFFF"/>
                </a:solidFill>
              </a:rPr>
              <a:t>Tools to do the Job</a:t>
            </a:r>
          </a:p>
        </p:txBody>
      </p:sp>
      <p:sp>
        <p:nvSpPr>
          <p:cNvPr id="3" name="Text Placeholder 2">
            <a:extLst>
              <a:ext uri="{FF2B5EF4-FFF2-40B4-BE49-F238E27FC236}">
                <a16:creationId xmlns:a16="http://schemas.microsoft.com/office/drawing/2014/main" id="{F5F1E287-7524-FFA1-7ADC-897BBF6186E8}"/>
              </a:ext>
            </a:extLst>
          </p:cNvPr>
          <p:cNvSpPr>
            <a:spLocks noGrp="1"/>
          </p:cNvSpPr>
          <p:nvPr>
            <p:ph type="body" idx="1"/>
          </p:nvPr>
        </p:nvSpPr>
        <p:spPr>
          <a:xfrm>
            <a:off x="838200" y="4072040"/>
            <a:ext cx="10515600" cy="1384310"/>
          </a:xfrm>
        </p:spPr>
        <p:txBody>
          <a:bodyPr vert="horz" lIns="91440" tIns="45720" rIns="91440" bIns="45720" rtlCol="0">
            <a:normAutofit/>
          </a:bodyPr>
          <a:lstStyle/>
          <a:p>
            <a:pPr algn="ctr"/>
            <a:r>
              <a:rPr lang="en-US" i="1" dirty="0">
                <a:solidFill>
                  <a:srgbClr val="FFFFFF"/>
                </a:solidFill>
              </a:rPr>
              <a:t>Good for you AND your students!</a:t>
            </a:r>
          </a:p>
        </p:txBody>
      </p:sp>
    </p:spTree>
    <p:extLst>
      <p:ext uri="{BB962C8B-B14F-4D97-AF65-F5344CB8AC3E}">
        <p14:creationId xmlns:p14="http://schemas.microsoft.com/office/powerpoint/2010/main" val="538556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161019"/>
            <a:ext cx="10515600" cy="565604"/>
          </a:xfrm>
        </p:spPr>
        <p:txBody>
          <a:bodyPr>
            <a:normAutofit fontScale="90000"/>
          </a:bodyPr>
          <a:lstStyle/>
          <a:p>
            <a:r>
              <a:rPr lang="en-US" dirty="0"/>
              <a:t>The Cognitive Wrapper Template</a:t>
            </a:r>
          </a:p>
        </p:txBody>
      </p:sp>
      <p:pic>
        <p:nvPicPr>
          <p:cNvPr id="6" name="Content Placeholder 5"/>
          <p:cNvPicPr>
            <a:picLocks noGrp="1" noChangeAspect="1"/>
          </p:cNvPicPr>
          <p:nvPr>
            <p:ph sz="half" idx="1"/>
          </p:nvPr>
        </p:nvPicPr>
        <p:blipFill>
          <a:blip r:embed="rId2"/>
          <a:stretch>
            <a:fillRect/>
          </a:stretch>
        </p:blipFill>
        <p:spPr>
          <a:xfrm>
            <a:off x="1113409" y="930730"/>
            <a:ext cx="4601874" cy="5760466"/>
          </a:xfrm>
          <a:prstGeom prst="rect">
            <a:avLst/>
          </a:prstGeom>
        </p:spPr>
      </p:pic>
      <p:pic>
        <p:nvPicPr>
          <p:cNvPr id="7" name="Content Placeholder 6"/>
          <p:cNvPicPr>
            <a:picLocks noGrp="1" noChangeAspect="1"/>
          </p:cNvPicPr>
          <p:nvPr>
            <p:ph sz="half" idx="2"/>
          </p:nvPr>
        </p:nvPicPr>
        <p:blipFill>
          <a:blip r:embed="rId3"/>
          <a:stretch>
            <a:fillRect/>
          </a:stretch>
        </p:blipFill>
        <p:spPr>
          <a:xfrm>
            <a:off x="6469609" y="930730"/>
            <a:ext cx="5378794" cy="5760466"/>
          </a:xfrm>
          <a:prstGeom prst="rect">
            <a:avLst/>
          </a:prstGeom>
        </p:spPr>
      </p:pic>
      <p:sp>
        <p:nvSpPr>
          <p:cNvPr id="3" name="Star: 5 Points 2">
            <a:extLst>
              <a:ext uri="{FF2B5EF4-FFF2-40B4-BE49-F238E27FC236}">
                <a16:creationId xmlns:a16="http://schemas.microsoft.com/office/drawing/2014/main" id="{7FF5FE9E-8502-FDAD-6AEF-371D12F962CB}"/>
              </a:ext>
            </a:extLst>
          </p:cNvPr>
          <p:cNvSpPr/>
          <p:nvPr/>
        </p:nvSpPr>
        <p:spPr>
          <a:xfrm>
            <a:off x="1113409" y="3291840"/>
            <a:ext cx="182880" cy="18288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BFF7CCA8-DD27-415B-718D-D8A80489CDF1}"/>
              </a:ext>
            </a:extLst>
          </p:cNvPr>
          <p:cNvSpPr/>
          <p:nvPr/>
        </p:nvSpPr>
        <p:spPr>
          <a:xfrm>
            <a:off x="1113409" y="2109216"/>
            <a:ext cx="182880" cy="18288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EF237E8C-7FD9-218C-F36A-C9C6536A99BC}"/>
              </a:ext>
            </a:extLst>
          </p:cNvPr>
          <p:cNvSpPr/>
          <p:nvPr/>
        </p:nvSpPr>
        <p:spPr>
          <a:xfrm>
            <a:off x="7374001" y="5449824"/>
            <a:ext cx="182880" cy="18288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C6C426A6-0EE8-902F-E32E-4738EBA03A93}"/>
              </a:ext>
            </a:extLst>
          </p:cNvPr>
          <p:cNvSpPr/>
          <p:nvPr/>
        </p:nvSpPr>
        <p:spPr>
          <a:xfrm>
            <a:off x="6240145" y="5449824"/>
            <a:ext cx="182880" cy="18288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07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DEAL with it! (Derived from Service Learning)</a:t>
            </a:r>
          </a:p>
        </p:txBody>
      </p:sp>
      <p:pic>
        <p:nvPicPr>
          <p:cNvPr id="6" name="Content Placeholder 5" descr="A diagram of a schematic overview of a model for critical reflection&#10;&#10;Description automatically generated"/>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8631" y="1825625"/>
            <a:ext cx="4100737" cy="4351338"/>
          </a:xfrm>
        </p:spPr>
      </p:pic>
      <p:graphicFrame>
        <p:nvGraphicFramePr>
          <p:cNvPr id="8" name="Content Placeholder 7"/>
          <p:cNvGraphicFramePr>
            <a:graphicFrameLocks noGrp="1"/>
          </p:cNvGraphicFramePr>
          <p:nvPr>
            <p:ph sz="half" idx="2"/>
          </p:nvPr>
        </p:nvGraphicFramePr>
        <p:xfrm>
          <a:off x="6172200" y="1825625"/>
          <a:ext cx="5181600" cy="4851400"/>
        </p:xfrm>
        <a:graphic>
          <a:graphicData uri="http://schemas.openxmlformats.org/drawingml/2006/table">
            <a:tbl>
              <a:tblPr firstRow="1" bandRow="1">
                <a:tableStyleId>{073A0DAA-6AF3-43AB-8588-CEC1D06C72B9}</a:tableStyleId>
              </a:tblPr>
              <a:tblGrid>
                <a:gridCol w="1727200">
                  <a:extLst>
                    <a:ext uri="{9D8B030D-6E8A-4147-A177-3AD203B41FA5}">
                      <a16:colId xmlns:a16="http://schemas.microsoft.com/office/drawing/2014/main" val="872900131"/>
                    </a:ext>
                  </a:extLst>
                </a:gridCol>
                <a:gridCol w="1727200">
                  <a:extLst>
                    <a:ext uri="{9D8B030D-6E8A-4147-A177-3AD203B41FA5}">
                      <a16:colId xmlns:a16="http://schemas.microsoft.com/office/drawing/2014/main" val="158431287"/>
                    </a:ext>
                  </a:extLst>
                </a:gridCol>
                <a:gridCol w="1727200">
                  <a:extLst>
                    <a:ext uri="{9D8B030D-6E8A-4147-A177-3AD203B41FA5}">
                      <a16:colId xmlns:a16="http://schemas.microsoft.com/office/drawing/2014/main" val="725823902"/>
                    </a:ext>
                  </a:extLst>
                </a:gridCol>
              </a:tblGrid>
              <a:tr h="370840">
                <a:tc>
                  <a:txBody>
                    <a:bodyPr/>
                    <a:lstStyle/>
                    <a:p>
                      <a:r>
                        <a:rPr lang="en-US" dirty="0"/>
                        <a:t>D</a:t>
                      </a:r>
                    </a:p>
                  </a:txBody>
                  <a:tcPr/>
                </a:tc>
                <a:tc>
                  <a:txBody>
                    <a:bodyPr/>
                    <a:lstStyle/>
                    <a:p>
                      <a:r>
                        <a:rPr lang="en-US" dirty="0"/>
                        <a:t>E</a:t>
                      </a:r>
                    </a:p>
                  </a:txBody>
                  <a:tcPr/>
                </a:tc>
                <a:tc>
                  <a:txBody>
                    <a:bodyPr/>
                    <a:lstStyle/>
                    <a:p>
                      <a:r>
                        <a:rPr lang="en-US" dirty="0"/>
                        <a:t>AL</a:t>
                      </a:r>
                    </a:p>
                  </a:txBody>
                  <a:tcPr/>
                </a:tc>
                <a:extLst>
                  <a:ext uri="{0D108BD9-81ED-4DB2-BD59-A6C34878D82A}">
                    <a16:rowId xmlns:a16="http://schemas.microsoft.com/office/drawing/2014/main" val="2595486370"/>
                  </a:ext>
                </a:extLst>
              </a:tr>
              <a:tr h="370840">
                <a:tc>
                  <a:txBody>
                    <a:bodyPr/>
                    <a:lstStyle/>
                    <a:p>
                      <a:r>
                        <a:rPr lang="en-US" dirty="0"/>
                        <a:t>DESCRIBE the learning experience.</a:t>
                      </a:r>
                    </a:p>
                    <a:p>
                      <a:r>
                        <a:rPr lang="en-US" dirty="0"/>
                        <a:t>Think: </a:t>
                      </a:r>
                    </a:p>
                    <a:p>
                      <a:pPr marL="285750" indent="-285750">
                        <a:buFont typeface="Arial" panose="020B0604020202020204" pitchFamily="34" charset="0"/>
                        <a:buChar char="•"/>
                      </a:pPr>
                      <a:r>
                        <a:rPr lang="en-US" dirty="0"/>
                        <a:t>What?</a:t>
                      </a:r>
                    </a:p>
                    <a:p>
                      <a:pPr marL="285750" indent="-285750">
                        <a:buFont typeface="Arial" panose="020B0604020202020204" pitchFamily="34" charset="0"/>
                        <a:buChar char="•"/>
                      </a:pPr>
                      <a:r>
                        <a:rPr lang="en-US" dirty="0"/>
                        <a:t>Where?</a:t>
                      </a:r>
                    </a:p>
                    <a:p>
                      <a:pPr marL="285750" indent="-285750">
                        <a:buFont typeface="Arial" panose="020B0604020202020204" pitchFamily="34" charset="0"/>
                        <a:buChar char="•"/>
                      </a:pPr>
                      <a:r>
                        <a:rPr lang="en-US" dirty="0"/>
                        <a:t>Who?</a:t>
                      </a:r>
                    </a:p>
                    <a:p>
                      <a:pPr marL="285750" indent="-285750">
                        <a:buFont typeface="Arial" panose="020B0604020202020204" pitchFamily="34" charset="0"/>
                        <a:buChar char="•"/>
                      </a:pPr>
                      <a:r>
                        <a:rPr lang="en-US" dirty="0"/>
                        <a:t>When?</a:t>
                      </a:r>
                    </a:p>
                    <a:p>
                      <a:pPr marL="285750" indent="-285750">
                        <a:buFont typeface="Arial" panose="020B0604020202020204" pitchFamily="34" charset="0"/>
                        <a:buChar char="•"/>
                      </a:pPr>
                      <a:r>
                        <a:rPr lang="en-US" dirty="0"/>
                        <a:t>Why</a:t>
                      </a:r>
                    </a:p>
                  </a:txBody>
                  <a:tcPr/>
                </a:tc>
                <a:tc>
                  <a:txBody>
                    <a:bodyPr/>
                    <a:lstStyle/>
                    <a:p>
                      <a:r>
                        <a:rPr lang="en-US" dirty="0"/>
                        <a:t>EXAMINE the experience</a:t>
                      </a:r>
                      <a:r>
                        <a:rPr lang="en-US" baseline="0" dirty="0"/>
                        <a:t> through the lens of academic concepts, theories, or strategies</a:t>
                      </a:r>
                    </a:p>
                    <a:p>
                      <a:r>
                        <a:rPr lang="en-US" baseline="0" dirty="0"/>
                        <a:t>EG: Culturally Responsive Pedagogy, UDL, Course Learning  Goals</a:t>
                      </a:r>
                      <a:endParaRPr lang="en-US" dirty="0"/>
                    </a:p>
                  </a:txBody>
                  <a:tcPr/>
                </a:tc>
                <a:tc>
                  <a:txBody>
                    <a:bodyPr/>
                    <a:lstStyle/>
                    <a:p>
                      <a:r>
                        <a:rPr lang="en-US" dirty="0"/>
                        <a:t>ARTICULATE</a:t>
                      </a:r>
                      <a:r>
                        <a:rPr lang="en-US" baseline="0" dirty="0"/>
                        <a:t> LEARNING by discussing and explaining what you learned, when you learned it, how you learned it and why it is important –to you and the field!-- and what you can/will do differently because of it.</a:t>
                      </a:r>
                      <a:endParaRPr lang="en-US" dirty="0"/>
                    </a:p>
                  </a:txBody>
                  <a:tcPr/>
                </a:tc>
                <a:extLst>
                  <a:ext uri="{0D108BD9-81ED-4DB2-BD59-A6C34878D82A}">
                    <a16:rowId xmlns:a16="http://schemas.microsoft.com/office/drawing/2014/main" val="3499789977"/>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6E2A7-4982-4FF5-BE64-E700AAA939B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73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A518-E21D-237A-D493-57E7DE335FDA}"/>
              </a:ext>
            </a:extLst>
          </p:cNvPr>
          <p:cNvSpPr>
            <a:spLocks noGrp="1"/>
          </p:cNvSpPr>
          <p:nvPr>
            <p:ph type="title"/>
          </p:nvPr>
        </p:nvSpPr>
        <p:spPr>
          <a:xfrm>
            <a:off x="876693" y="741391"/>
            <a:ext cx="4355265" cy="1616203"/>
          </a:xfrm>
        </p:spPr>
        <p:txBody>
          <a:bodyPr anchor="b">
            <a:normAutofit/>
          </a:bodyPr>
          <a:lstStyle/>
          <a:p>
            <a:r>
              <a:rPr lang="en-US" sz="3200" dirty="0"/>
              <a:t>Time: Its value and a view from the front of the room</a:t>
            </a:r>
          </a:p>
        </p:txBody>
      </p:sp>
      <p:sp>
        <p:nvSpPr>
          <p:cNvPr id="3" name="Content Placeholder 2">
            <a:extLst>
              <a:ext uri="{FF2B5EF4-FFF2-40B4-BE49-F238E27FC236}">
                <a16:creationId xmlns:a16="http://schemas.microsoft.com/office/drawing/2014/main" id="{CDA88ACC-EBE6-B39A-0935-FE2F481E2D20}"/>
              </a:ext>
            </a:extLst>
          </p:cNvPr>
          <p:cNvSpPr>
            <a:spLocks noGrp="1"/>
          </p:cNvSpPr>
          <p:nvPr>
            <p:ph idx="1"/>
          </p:nvPr>
        </p:nvSpPr>
        <p:spPr>
          <a:xfrm>
            <a:off x="876692" y="2533476"/>
            <a:ext cx="4355265" cy="3447832"/>
          </a:xfrm>
        </p:spPr>
        <p:txBody>
          <a:bodyPr anchor="t">
            <a:noAutofit/>
          </a:bodyPr>
          <a:lstStyle/>
          <a:p>
            <a:r>
              <a:rPr lang="en-US" sz="1500" dirty="0"/>
              <a:t>As faculty, we know that time is one of the most precious resources we have. We try to guard it because time bandits like to steal it, and this diminishes our productivity. </a:t>
            </a:r>
          </a:p>
          <a:p>
            <a:r>
              <a:rPr lang="en-US" sz="1500" dirty="0"/>
              <a:t>In the context of our teaching, we try to manage out time effectively. We have, for example, 50 minutes or 75 minutes to accomplish a goal. Sometimes this results in decisions that don’t always advance learning. We fill the time. Will fill the board. We run out the clock. We recite a lecture with metronome precision. We say what the book and the slides say. </a:t>
            </a:r>
          </a:p>
          <a:p>
            <a:pPr lvl="1"/>
            <a:endParaRPr lang="en-US" sz="1500" dirty="0"/>
          </a:p>
          <a:p>
            <a:pPr lvl="1"/>
            <a:r>
              <a:rPr lang="en-US" sz="1500" dirty="0"/>
              <a:t>Where are the students in this scenario?</a:t>
            </a:r>
          </a:p>
        </p:txBody>
      </p:sp>
      <p:pic>
        <p:nvPicPr>
          <p:cNvPr id="13" name="Picture 12" descr="Hourglass">
            <a:extLst>
              <a:ext uri="{FF2B5EF4-FFF2-40B4-BE49-F238E27FC236}">
                <a16:creationId xmlns:a16="http://schemas.microsoft.com/office/drawing/2014/main" id="{BC0B7CBB-2ADC-D167-61EB-D4E02001CD2E}"/>
              </a:ext>
            </a:extLst>
          </p:cNvPr>
          <p:cNvPicPr>
            <a:picLocks noChangeAspect="1"/>
          </p:cNvPicPr>
          <p:nvPr/>
        </p:nvPicPr>
        <p:blipFill rotWithShape="1">
          <a:blip r:embed="rId2"/>
          <a:srcRect l="36216" r="450" b="-1"/>
          <a:stretch/>
        </p:blipFill>
        <p:spPr>
          <a:xfrm>
            <a:off x="6096000" y="10"/>
            <a:ext cx="6095999" cy="6857990"/>
          </a:xfrm>
          <a:prstGeom prst="rect">
            <a:avLst/>
          </a:prstGeom>
        </p:spPr>
      </p:pic>
      <p:sp>
        <p:nvSpPr>
          <p:cNvPr id="20" name="Rectangle 1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2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98039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The Daily Routine</a:t>
            </a:r>
            <a:endParaRPr lang="en-US" dirty="0"/>
          </a:p>
        </p:txBody>
      </p:sp>
      <p:sp>
        <p:nvSpPr>
          <p:cNvPr id="5" name="Text Placeholder 4"/>
          <p:cNvSpPr>
            <a:spLocks noGrp="1"/>
          </p:cNvSpPr>
          <p:nvPr>
            <p:ph idx="1"/>
          </p:nvPr>
        </p:nvSpPr>
        <p:spPr/>
        <p:txBody>
          <a:bodyPr/>
          <a:lstStyle/>
          <a:p>
            <a:pPr marL="0" indent="0">
              <a:buNone/>
            </a:pPr>
            <a:r>
              <a:rPr lang="en-US" b="1" dirty="0"/>
              <a:t>For every topic/session, students can do the following:</a:t>
            </a:r>
          </a:p>
          <a:p>
            <a:pPr marL="0" indent="0">
              <a:buNone/>
            </a:pPr>
            <a:endParaRPr lang="en-US" dirty="0"/>
          </a:p>
        </p:txBody>
      </p:sp>
      <p:graphicFrame>
        <p:nvGraphicFramePr>
          <p:cNvPr id="13" name="Content Placeholder 5">
            <a:extLst>
              <a:ext uri="{FF2B5EF4-FFF2-40B4-BE49-F238E27FC236}">
                <a16:creationId xmlns:a16="http://schemas.microsoft.com/office/drawing/2014/main" id="{45239177-68A4-F54D-3953-39711008AF0B}"/>
              </a:ext>
            </a:extLst>
          </p:cNvPr>
          <p:cNvGraphicFramePr>
            <a:graphicFrameLocks noGrp="1"/>
          </p:cNvGraphicFramePr>
          <p:nvPr>
            <p:ph sz="half" idx="4294967295"/>
          </p:nvPr>
        </p:nvGraphicFramePr>
        <p:xfrm>
          <a:off x="706582" y="2505075"/>
          <a:ext cx="10328563" cy="4016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5897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What teaching sometimes looks like, but…</a:t>
            </a:r>
          </a:p>
        </p:txBody>
      </p:sp>
      <p:sp>
        <p:nvSpPr>
          <p:cNvPr id="3" name="Content Placeholder 2"/>
          <p:cNvSpPr>
            <a:spLocks noGrp="1"/>
          </p:cNvSpPr>
          <p:nvPr>
            <p:ph sz="half" idx="1"/>
          </p:nvPr>
        </p:nvSpPr>
        <p:spPr/>
        <p:txBody>
          <a:bodyPr>
            <a:normAutofit fontScale="70000" lnSpcReduction="20000"/>
          </a:bodyPr>
          <a:lstStyle/>
          <a:p>
            <a:pPr marL="0" indent="0">
              <a:buNone/>
            </a:pPr>
            <a:r>
              <a:rPr lang="en-US" dirty="0"/>
              <a:t> </a:t>
            </a:r>
          </a:p>
        </p:txBody>
      </p:sp>
      <p:sp>
        <p:nvSpPr>
          <p:cNvPr id="4" name="Content Placeholder 3"/>
          <p:cNvSpPr>
            <a:spLocks noGrp="1"/>
          </p:cNvSpPr>
          <p:nvPr>
            <p:ph sz="half" idx="2"/>
          </p:nvPr>
        </p:nvSpPr>
        <p:spPr/>
        <p:txBody>
          <a:bodyPr>
            <a:normAutofit fontScale="70000" lnSpcReduction="20000"/>
          </a:bodyPr>
          <a:lstStyle/>
          <a:p>
            <a:r>
              <a:rPr lang="en-US" dirty="0"/>
              <a:t>“Dense content [is] </a:t>
            </a:r>
            <a:r>
              <a:rPr lang="en-US" i="1" dirty="0"/>
              <a:t>a barrier</a:t>
            </a:r>
            <a:r>
              <a:rPr lang="en-US" dirty="0"/>
              <a:t> to significant learning” (Nilson and Goodson, </a:t>
            </a:r>
            <a:r>
              <a:rPr lang="en-US" i="1" dirty="0"/>
              <a:t>Online Teaching at its Best</a:t>
            </a:r>
            <a:r>
              <a:rPr lang="en-US" dirty="0"/>
              <a:t>). </a:t>
            </a:r>
          </a:p>
          <a:p>
            <a:pPr lvl="1"/>
            <a:r>
              <a:rPr lang="en-US" dirty="0"/>
              <a:t>Like technology, content must be functionally related to the accomplishment of learning goals.</a:t>
            </a:r>
          </a:p>
          <a:p>
            <a:r>
              <a:rPr lang="en-US" dirty="0"/>
              <a:t>(Re)consider:</a:t>
            </a:r>
          </a:p>
          <a:p>
            <a:pPr lvl="1"/>
            <a:r>
              <a:rPr lang="en-US" i="1" dirty="0"/>
              <a:t>The volume of content </a:t>
            </a:r>
            <a:r>
              <a:rPr lang="en-US" dirty="0"/>
              <a:t>–less is usually more</a:t>
            </a:r>
          </a:p>
          <a:p>
            <a:pPr lvl="1"/>
            <a:r>
              <a:rPr lang="en-US" i="1" dirty="0"/>
              <a:t>Different formats to get the brain firing on all cylinders </a:t>
            </a:r>
            <a:r>
              <a:rPr lang="en-US" dirty="0"/>
              <a:t>–and to appeal to diverse learners and enhance engagement</a:t>
            </a:r>
          </a:p>
          <a:p>
            <a:pPr lvl="1"/>
            <a:r>
              <a:rPr lang="en-US" i="1" dirty="0"/>
              <a:t>Timing</a:t>
            </a:r>
            <a:r>
              <a:rPr lang="en-US" dirty="0"/>
              <a:t>…is usually everything. Revealing the right content, the right way, and at the right time</a:t>
            </a:r>
          </a:p>
          <a:p>
            <a:pPr lvl="1"/>
            <a:r>
              <a:rPr lang="en-US" i="1" dirty="0"/>
              <a:t>Expectations –</a:t>
            </a:r>
            <a:r>
              <a:rPr lang="en-US" dirty="0"/>
              <a:t>clearly articulated, understood, and goal-oriented.</a:t>
            </a:r>
          </a:p>
          <a:p>
            <a:pPr lvl="1"/>
            <a:r>
              <a:rPr lang="en-US" dirty="0"/>
              <a:t>UDL –provide for multiple means of Engagement, Representation, and Expression. </a:t>
            </a:r>
          </a:p>
          <a:p>
            <a:pPr lvl="1"/>
            <a:endParaRPr lang="en-US" dirty="0"/>
          </a:p>
          <a:p>
            <a:r>
              <a:rPr lang="en-US" b="1" dirty="0"/>
              <a:t>Make Time for the Learning To Happen!</a:t>
            </a:r>
          </a:p>
          <a:p>
            <a:endParaRPr lang="en-US" dirty="0"/>
          </a:p>
        </p:txBody>
      </p:sp>
      <p:pic>
        <p:nvPicPr>
          <p:cNvPr id="9" name="Picture 8" descr="A glass of bloody mary with food on it&#10;&#10;Description automatically generated">
            <a:extLst>
              <a:ext uri="{FF2B5EF4-FFF2-40B4-BE49-F238E27FC236}">
                <a16:creationId xmlns:a16="http://schemas.microsoft.com/office/drawing/2014/main" id="{5F02471B-B830-A5CA-9126-35551E0AF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009" y="1825625"/>
            <a:ext cx="4389120" cy="4389120"/>
          </a:xfrm>
          <a:prstGeom prst="rect">
            <a:avLst/>
          </a:prstGeom>
        </p:spPr>
      </p:pic>
    </p:spTree>
    <p:extLst>
      <p:ext uri="{BB962C8B-B14F-4D97-AF65-F5344CB8AC3E}">
        <p14:creationId xmlns:p14="http://schemas.microsoft.com/office/powerpoint/2010/main" val="424962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2268F4-0DFC-1EDF-FA8D-976A21B128D5}"/>
              </a:ext>
            </a:extLst>
          </p:cNvPr>
          <p:cNvSpPr>
            <a:spLocks noGrp="1"/>
          </p:cNvSpPr>
          <p:nvPr>
            <p:ph type="title"/>
          </p:nvPr>
        </p:nvSpPr>
        <p:spPr>
          <a:xfrm>
            <a:off x="838200" y="557188"/>
            <a:ext cx="10515600" cy="1133499"/>
          </a:xfrm>
        </p:spPr>
        <p:txBody>
          <a:bodyPr>
            <a:normAutofit/>
          </a:bodyPr>
          <a:lstStyle/>
          <a:p>
            <a:pPr algn="ctr"/>
            <a:r>
              <a:rPr lang="en-US" sz="5200" dirty="0"/>
              <a:t>Time’s value for learning and learners</a:t>
            </a:r>
          </a:p>
        </p:txBody>
      </p:sp>
      <p:graphicFrame>
        <p:nvGraphicFramePr>
          <p:cNvPr id="5" name="Content Placeholder 2">
            <a:extLst>
              <a:ext uri="{FF2B5EF4-FFF2-40B4-BE49-F238E27FC236}">
                <a16:creationId xmlns:a16="http://schemas.microsoft.com/office/drawing/2014/main" id="{9C1B7859-F7D8-22E9-6D61-85BD88660612}"/>
              </a:ext>
            </a:extLst>
          </p:cNvPr>
          <p:cNvGraphicFramePr>
            <a:graphicFrameLocks noGrp="1"/>
          </p:cNvGraphicFramePr>
          <p:nvPr>
            <p:ph idx="1"/>
            <p:extLst>
              <p:ext uri="{D42A27DB-BD31-4B8C-83A1-F6EECF244321}">
                <p14:modId xmlns:p14="http://schemas.microsoft.com/office/powerpoint/2010/main" val="57438772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454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F6F01-DDD5-21EC-C64B-3738E9714EB7}"/>
              </a:ext>
            </a:extLst>
          </p:cNvPr>
          <p:cNvSpPr>
            <a:spLocks noGrp="1"/>
          </p:cNvSpPr>
          <p:nvPr>
            <p:ph type="title"/>
          </p:nvPr>
        </p:nvSpPr>
        <p:spPr>
          <a:xfrm>
            <a:off x="5596501" y="489508"/>
            <a:ext cx="5754896" cy="1667569"/>
          </a:xfrm>
        </p:spPr>
        <p:txBody>
          <a:bodyPr anchor="b">
            <a:normAutofit/>
          </a:bodyPr>
          <a:lstStyle/>
          <a:p>
            <a:r>
              <a:rPr lang="en-US" sz="4000" dirty="0"/>
              <a:t>Are you making time for the learning to happen?</a:t>
            </a:r>
          </a:p>
        </p:txBody>
      </p:sp>
      <p:pic>
        <p:nvPicPr>
          <p:cNvPr id="7" name="Graphic 6" descr="Questions">
            <a:extLst>
              <a:ext uri="{FF2B5EF4-FFF2-40B4-BE49-F238E27FC236}">
                <a16:creationId xmlns:a16="http://schemas.microsoft.com/office/drawing/2014/main" id="{6CDC91FA-445F-5FCA-430C-848D068505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15" name="Content Placeholder 2">
            <a:extLst>
              <a:ext uri="{FF2B5EF4-FFF2-40B4-BE49-F238E27FC236}">
                <a16:creationId xmlns:a16="http://schemas.microsoft.com/office/drawing/2014/main" id="{C91E1584-E372-2540-C88A-68527C12F4D3}"/>
              </a:ext>
            </a:extLst>
          </p:cNvPr>
          <p:cNvSpPr>
            <a:spLocks noGrp="1"/>
          </p:cNvSpPr>
          <p:nvPr>
            <p:ph idx="1"/>
          </p:nvPr>
        </p:nvSpPr>
        <p:spPr>
          <a:xfrm>
            <a:off x="5596502" y="2405894"/>
            <a:ext cx="5754896" cy="3197464"/>
          </a:xfrm>
        </p:spPr>
        <p:txBody>
          <a:bodyPr anchor="t">
            <a:normAutofit/>
          </a:bodyPr>
          <a:lstStyle/>
          <a:p>
            <a:r>
              <a:rPr lang="en-US" sz="2000" dirty="0"/>
              <a:t>If so, </a:t>
            </a:r>
          </a:p>
          <a:p>
            <a:pPr lvl="1"/>
            <a:r>
              <a:rPr lang="en-US" sz="2000" dirty="0"/>
              <a:t>How?</a:t>
            </a:r>
          </a:p>
          <a:p>
            <a:pPr lvl="1"/>
            <a:r>
              <a:rPr lang="en-US" sz="2000" dirty="0"/>
              <a:t>When</a:t>
            </a:r>
          </a:p>
          <a:p>
            <a:pPr lvl="1"/>
            <a:r>
              <a:rPr lang="en-US" sz="2000" dirty="0"/>
              <a:t>Where</a:t>
            </a:r>
          </a:p>
          <a:p>
            <a:r>
              <a:rPr lang="en-US" sz="2000" dirty="0"/>
              <a:t>What does learning look like?</a:t>
            </a:r>
          </a:p>
          <a:p>
            <a:r>
              <a:rPr lang="en-US" sz="2000" dirty="0"/>
              <a:t>How do you know if they’re learning?</a:t>
            </a:r>
          </a:p>
          <a:p>
            <a:r>
              <a:rPr lang="en-US" sz="2000" dirty="0"/>
              <a:t>How do they know if they’re learning?</a:t>
            </a:r>
          </a:p>
          <a:p>
            <a:pPr marL="0" indent="0">
              <a:buNone/>
            </a:pPr>
            <a:endParaRPr lang="en-US" sz="2000" dirty="0"/>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69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D969AB3-6AEC-DA66-BA15-92B4C94C2AC4}"/>
              </a:ext>
              <a:ext uri="{C183D7F6-B498-43B3-948B-1728B52AA6E4}">
                <adec:decorative xmlns:adec="http://schemas.microsoft.com/office/drawing/2017/decorative" val="1"/>
              </a:ext>
            </a:extLst>
          </p:cNvPr>
          <p:cNvPicPr>
            <a:picLocks noChangeAspect="1"/>
          </p:cNvPicPr>
          <p:nvPr/>
        </p:nvPicPr>
        <p:blipFill rotWithShape="1">
          <a:blip r:embed="rId2">
            <a:alphaModFix amt="60000"/>
          </a:blip>
          <a:srcRect t="31118" b="12632"/>
          <a:stretch/>
        </p:blipFill>
        <p:spPr>
          <a:xfrm>
            <a:off x="-1" y="10"/>
            <a:ext cx="12192001" cy="6857990"/>
          </a:xfrm>
          <a:prstGeom prst="rect">
            <a:avLst/>
          </a:prstGeom>
        </p:spPr>
      </p:pic>
      <p:sp>
        <p:nvSpPr>
          <p:cNvPr id="2" name="Title 1">
            <a:extLst>
              <a:ext uri="{FF2B5EF4-FFF2-40B4-BE49-F238E27FC236}">
                <a16:creationId xmlns:a16="http://schemas.microsoft.com/office/drawing/2014/main" id="{F4F3C4A4-A0D4-0EE2-10E5-E26DACE24A0A}"/>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solidFill>
                  <a:srgbClr val="FFFFFF"/>
                </a:solidFill>
              </a:rPr>
              <a:t>Strategies</a:t>
            </a:r>
          </a:p>
        </p:txBody>
      </p:sp>
      <p:sp>
        <p:nvSpPr>
          <p:cNvPr id="3" name="Text Placeholder 2">
            <a:extLst>
              <a:ext uri="{FF2B5EF4-FFF2-40B4-BE49-F238E27FC236}">
                <a16:creationId xmlns:a16="http://schemas.microsoft.com/office/drawing/2014/main" id="{F5F1E287-7524-FFA1-7ADC-897BBF6186E8}"/>
              </a:ext>
            </a:extLst>
          </p:cNvPr>
          <p:cNvSpPr>
            <a:spLocks noGrp="1"/>
          </p:cNvSpPr>
          <p:nvPr>
            <p:ph type="body" idx="1"/>
          </p:nvPr>
        </p:nvSpPr>
        <p:spPr>
          <a:xfrm>
            <a:off x="838200" y="4072040"/>
            <a:ext cx="10515600" cy="1384310"/>
          </a:xfrm>
        </p:spPr>
        <p:txBody>
          <a:bodyPr vert="horz" lIns="91440" tIns="45720" rIns="91440" bIns="45720" rtlCol="0">
            <a:normAutofit/>
          </a:bodyPr>
          <a:lstStyle/>
          <a:p>
            <a:pPr algn="ctr"/>
            <a:r>
              <a:rPr lang="en-US" i="1" dirty="0">
                <a:solidFill>
                  <a:srgbClr val="FFFFFF"/>
                </a:solidFill>
              </a:rPr>
              <a:t>They all begin with a pause</a:t>
            </a:r>
          </a:p>
        </p:txBody>
      </p:sp>
    </p:spTree>
    <p:extLst>
      <p:ext uri="{BB962C8B-B14F-4D97-AF65-F5344CB8AC3E}">
        <p14:creationId xmlns:p14="http://schemas.microsoft.com/office/powerpoint/2010/main" val="2806998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B0CD0-6A57-2369-896F-90B4D9A91190}"/>
              </a:ext>
            </a:extLst>
          </p:cNvPr>
          <p:cNvSpPr>
            <a:spLocks noGrp="1"/>
          </p:cNvSpPr>
          <p:nvPr>
            <p:ph type="title"/>
          </p:nvPr>
        </p:nvSpPr>
        <p:spPr>
          <a:xfrm>
            <a:off x="8643193" y="489507"/>
            <a:ext cx="3091607" cy="1655483"/>
          </a:xfrm>
        </p:spPr>
        <p:txBody>
          <a:bodyPr anchor="b">
            <a:normAutofit/>
          </a:bodyPr>
          <a:lstStyle/>
          <a:p>
            <a:r>
              <a:rPr lang="en-US" sz="4000"/>
              <a:t>Yeah, this applies to you</a:t>
            </a:r>
          </a:p>
        </p:txBody>
      </p:sp>
      <p:pic>
        <p:nvPicPr>
          <p:cNvPr id="4" name="pasted-image.pdf" descr="List of Active Learning Strategies&#10;beginning with: Pause for Reflection">
            <a:extLst>
              <a:ext uri="{FF2B5EF4-FFF2-40B4-BE49-F238E27FC236}">
                <a16:creationId xmlns:a16="http://schemas.microsoft.com/office/drawing/2014/main" id="{040E40DD-A028-1B18-21C3-7830FE0B3DDE}"/>
              </a:ext>
            </a:extLst>
          </p:cNvPr>
          <p:cNvPicPr>
            <a:picLocks noChangeAspect="1"/>
          </p:cNvPicPr>
          <p:nvPr/>
        </p:nvPicPr>
        <p:blipFill rotWithShape="1">
          <a:blip r:embed="rId2"/>
          <a:srcRect l="2490" r="-1" b="-1"/>
          <a:stretch/>
        </p:blipFill>
        <p:spPr>
          <a:xfrm>
            <a:off x="20" y="431"/>
            <a:ext cx="8115280" cy="6408311"/>
          </a:xfrm>
          <a:prstGeom prst="rect">
            <a:avLst/>
          </a:prstGeom>
        </p:spPr>
      </p:pic>
      <p:sp>
        <p:nvSpPr>
          <p:cNvPr id="8" name="Content Placeholder 7">
            <a:extLst>
              <a:ext uri="{FF2B5EF4-FFF2-40B4-BE49-F238E27FC236}">
                <a16:creationId xmlns:a16="http://schemas.microsoft.com/office/drawing/2014/main" id="{6675A8F8-2937-F13A-8E13-FF78E8FF1878}"/>
              </a:ext>
            </a:extLst>
          </p:cNvPr>
          <p:cNvSpPr>
            <a:spLocks noGrp="1"/>
          </p:cNvSpPr>
          <p:nvPr>
            <p:ph idx="1"/>
          </p:nvPr>
        </p:nvSpPr>
        <p:spPr>
          <a:xfrm>
            <a:off x="8643193" y="2418408"/>
            <a:ext cx="2942813" cy="3540265"/>
          </a:xfrm>
        </p:spPr>
        <p:txBody>
          <a:bodyPr>
            <a:normAutofit lnSpcReduction="10000"/>
          </a:bodyPr>
          <a:lstStyle/>
          <a:p>
            <a:r>
              <a:rPr lang="en-US" sz="2000" dirty="0"/>
              <a:t>If you begin by saying “I don’t have time to…”, you’re probably focusing on disconnected teaching, not engaged learning.</a:t>
            </a:r>
          </a:p>
          <a:p>
            <a:r>
              <a:rPr lang="en-US" sz="2000" dirty="0"/>
              <a:t>Let’s go ahead and change Think-Pair-Share to Think-Write-Pair-Share</a:t>
            </a:r>
          </a:p>
          <a:p>
            <a:r>
              <a:rPr lang="en-US" sz="2000" dirty="0"/>
              <a:t>Some of these are CATs and some are LATS</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1EA8806-9424-FB57-72B9-C1CF47664982}"/>
              </a:ext>
            </a:extLst>
          </p:cNvPr>
          <p:cNvSpPr/>
          <p:nvPr/>
        </p:nvSpPr>
        <p:spPr>
          <a:xfrm>
            <a:off x="691338" y="5086096"/>
            <a:ext cx="1515364" cy="36372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C643EBF-AF72-642B-408F-FBB16D7CF423}"/>
              </a:ext>
            </a:extLst>
          </p:cNvPr>
          <p:cNvSpPr/>
          <p:nvPr/>
        </p:nvSpPr>
        <p:spPr>
          <a:xfrm>
            <a:off x="2206702" y="3945315"/>
            <a:ext cx="1515364" cy="36372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62103E8-C923-77FC-5CCB-E5451C480915}"/>
              </a:ext>
            </a:extLst>
          </p:cNvPr>
          <p:cNvSpPr/>
          <p:nvPr/>
        </p:nvSpPr>
        <p:spPr>
          <a:xfrm>
            <a:off x="3123642" y="2443808"/>
            <a:ext cx="1515364" cy="36372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71AA61B-A22A-6163-4818-44EAB2B7FB3E}"/>
              </a:ext>
            </a:extLst>
          </p:cNvPr>
          <p:cNvSpPr/>
          <p:nvPr/>
        </p:nvSpPr>
        <p:spPr>
          <a:xfrm>
            <a:off x="104294" y="4382009"/>
            <a:ext cx="992986" cy="5096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6AE786A-AAA1-1B9E-F0D2-027DAED2F503}"/>
              </a:ext>
            </a:extLst>
          </p:cNvPr>
          <p:cNvSpPr/>
          <p:nvPr/>
        </p:nvSpPr>
        <p:spPr>
          <a:xfrm>
            <a:off x="1449020" y="4454975"/>
            <a:ext cx="1318564" cy="30413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94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SLOs, CATs, and LATs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251575106"/>
              </p:ext>
            </p:extLst>
          </p:nvPr>
        </p:nvGraphicFramePr>
        <p:xfrm>
          <a:off x="838200" y="1825625"/>
          <a:ext cx="10515600" cy="4785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537794962"/>
                    </a:ext>
                  </a:extLst>
                </a:gridCol>
                <a:gridCol w="3505200">
                  <a:extLst>
                    <a:ext uri="{9D8B030D-6E8A-4147-A177-3AD203B41FA5}">
                      <a16:colId xmlns:a16="http://schemas.microsoft.com/office/drawing/2014/main" val="2250764313"/>
                    </a:ext>
                  </a:extLst>
                </a:gridCol>
                <a:gridCol w="3505200">
                  <a:extLst>
                    <a:ext uri="{9D8B030D-6E8A-4147-A177-3AD203B41FA5}">
                      <a16:colId xmlns:a16="http://schemas.microsoft.com/office/drawing/2014/main" val="56602581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SLOs: Student Learning Outcomes </a:t>
                      </a:r>
                      <a:r>
                        <a:rPr lang="en-US" sz="1200" dirty="0"/>
                        <a:t> </a:t>
                      </a:r>
                      <a:r>
                        <a:rPr lang="en-US" sz="1200" dirty="0">
                          <a:hlinkClick r:id="rId2"/>
                        </a:rPr>
                        <a:t>https://www.webpages.uidaho.edu/cetl/learning-assessments.asp</a:t>
                      </a:r>
                      <a:r>
                        <a:rPr lang="en-US" sz="1200" dirty="0"/>
                        <a:t> </a:t>
                      </a:r>
                    </a:p>
                  </a:txBody>
                  <a:tcPr/>
                </a:tc>
                <a:tc>
                  <a:txBody>
                    <a:bodyPr/>
                    <a:lstStyle/>
                    <a:p>
                      <a:r>
                        <a:rPr lang="en-US" dirty="0"/>
                        <a:t>CATs: Classroom Assessment Techniques</a:t>
                      </a:r>
                    </a:p>
                  </a:txBody>
                  <a:tcPr/>
                </a:tc>
                <a:tc>
                  <a:txBody>
                    <a:bodyPr/>
                    <a:lstStyle/>
                    <a:p>
                      <a:r>
                        <a:rPr lang="en-US" dirty="0"/>
                        <a:t>LATs: Learning Assessment Techniques</a:t>
                      </a:r>
                    </a:p>
                  </a:txBody>
                  <a:tcPr/>
                </a:tc>
                <a:extLst>
                  <a:ext uri="{0D108BD9-81ED-4DB2-BD59-A6C34878D82A}">
                    <a16:rowId xmlns:a16="http://schemas.microsoft.com/office/drawing/2014/main" val="4063238533"/>
                  </a:ext>
                </a:extLst>
              </a:tr>
              <a:tr h="370840">
                <a:tc>
                  <a:txBody>
                    <a:bodyPr/>
                    <a:lstStyle/>
                    <a:p>
                      <a:pPr marL="285750" indent="-285750">
                        <a:buFont typeface="Arial" panose="020B0604020202020204" pitchFamily="34" charset="0"/>
                        <a:buChar char="•"/>
                      </a:pPr>
                      <a:r>
                        <a:rPr lang="en-US" dirty="0"/>
                        <a:t>The purpose for which the course exists.</a:t>
                      </a:r>
                      <a:r>
                        <a:rPr lang="en-US" baseline="0" dirty="0"/>
                        <a:t> </a:t>
                      </a:r>
                    </a:p>
                    <a:p>
                      <a:pPr marL="285750" indent="-285750">
                        <a:buFont typeface="Arial" panose="020B0604020202020204" pitchFamily="34" charset="0"/>
                        <a:buChar char="•"/>
                      </a:pPr>
                      <a:r>
                        <a:rPr lang="en-US" baseline="0" dirty="0"/>
                        <a:t>We should backwards design courses to accomplish these objectives and provide evidence that both the students and the course have been successful. </a:t>
                      </a:r>
                    </a:p>
                    <a:p>
                      <a:pPr marL="285750" indent="-285750">
                        <a:buFont typeface="Arial" panose="020B0604020202020204" pitchFamily="34" charset="0"/>
                        <a:buChar char="•"/>
                      </a:pPr>
                      <a:r>
                        <a:rPr lang="en-US" i="1" baseline="0" dirty="0"/>
                        <a:t>As a result of taking this course,…</a:t>
                      </a:r>
                      <a:endParaRPr lang="en-US" i="1" dirty="0"/>
                    </a:p>
                  </a:txBody>
                  <a:tcPr/>
                </a:tc>
                <a:tc>
                  <a:txBody>
                    <a:bodyPr/>
                    <a:lstStyle/>
                    <a:p>
                      <a:r>
                        <a:rPr lang="en-US" dirty="0"/>
                        <a:t>Often on-the-spot, non-graded, anonymous in-class activities that stimulate alertness and give students and faculty an opportunity to engage in and give/get JIT feedback.</a:t>
                      </a:r>
                    </a:p>
                    <a:p>
                      <a:pPr marL="285750" indent="-285750">
                        <a:buFont typeface="Arial" panose="020B0604020202020204" pitchFamily="34" charset="0"/>
                        <a:buChar char="•"/>
                      </a:pPr>
                      <a:r>
                        <a:rPr lang="en-US" i="1" dirty="0"/>
                        <a:t>Faculty are systematically</a:t>
                      </a:r>
                      <a:r>
                        <a:rPr lang="en-US" i="1" baseline="0" dirty="0"/>
                        <a:t> engaged observers of learning as it takes place.</a:t>
                      </a:r>
                      <a:r>
                        <a:rPr lang="en-US" baseline="0" dirty="0"/>
                        <a:t> </a:t>
                      </a:r>
                    </a:p>
                    <a:p>
                      <a:pPr marL="285750" indent="-285750">
                        <a:buFont typeface="Arial" panose="020B0604020202020204" pitchFamily="34" charset="0"/>
                        <a:buChar char="•"/>
                      </a:pPr>
                      <a:r>
                        <a:rPr lang="en-US" baseline="0" dirty="0"/>
                        <a:t>Classroom as laboratory.</a:t>
                      </a:r>
                      <a:endParaRPr lang="en-US" dirty="0"/>
                    </a:p>
                  </a:txBody>
                  <a:tcPr/>
                </a:tc>
                <a:tc>
                  <a:txBody>
                    <a:bodyPr/>
                    <a:lstStyle/>
                    <a:p>
                      <a:r>
                        <a:rPr lang="en-US" baseline="0" dirty="0"/>
                        <a:t>Link teaching, learning, and assessment. </a:t>
                      </a:r>
                    </a:p>
                    <a:p>
                      <a:r>
                        <a:rPr lang="en-US" baseline="0" dirty="0"/>
                        <a:t>An iterative/integrated process of:</a:t>
                      </a:r>
                    </a:p>
                    <a:p>
                      <a:pPr marL="342900" indent="-342900">
                        <a:buFont typeface="+mj-lt"/>
                        <a:buAutoNum type="arabicPeriod"/>
                      </a:pPr>
                      <a:r>
                        <a:rPr lang="en-US" baseline="0" dirty="0"/>
                        <a:t>Identifying meaningful learning goals;</a:t>
                      </a:r>
                    </a:p>
                    <a:p>
                      <a:pPr marL="342900" indent="-342900">
                        <a:buFont typeface="+mj-lt"/>
                        <a:buAutoNum type="arabicPeriod"/>
                      </a:pPr>
                      <a:r>
                        <a:rPr lang="en-US" baseline="0" dirty="0"/>
                        <a:t>Designing &amp; deploying active learning activities that </a:t>
                      </a:r>
                      <a:r>
                        <a:rPr lang="en-US" i="1" baseline="0" dirty="0"/>
                        <a:t>require students to create an assessable product </a:t>
                      </a:r>
                      <a:r>
                        <a:rPr lang="en-US" baseline="0" dirty="0"/>
                        <a:t>that provides </a:t>
                      </a:r>
                      <a:r>
                        <a:rPr lang="en-US" i="1" baseline="0" dirty="0"/>
                        <a:t>direct evidence of their learning</a:t>
                      </a:r>
                      <a:r>
                        <a:rPr lang="en-US" baseline="0" dirty="0"/>
                        <a:t>;</a:t>
                      </a:r>
                    </a:p>
                    <a:p>
                      <a:pPr marL="342900" indent="-342900">
                        <a:buFont typeface="+mj-lt"/>
                        <a:buAutoNum type="arabicPeriod"/>
                      </a:pPr>
                      <a:r>
                        <a:rPr lang="en-US" baseline="0" dirty="0"/>
                        <a:t>Analyzing the artifacts.</a:t>
                      </a:r>
                    </a:p>
                    <a:p>
                      <a:pPr marL="342900" indent="-342900">
                        <a:buFont typeface="+mj-lt"/>
                        <a:buAutoNum type="arabicPeriod"/>
                      </a:pPr>
                      <a:endParaRPr lang="en-US" dirty="0"/>
                    </a:p>
                  </a:txBody>
                  <a:tcPr/>
                </a:tc>
                <a:extLst>
                  <a:ext uri="{0D108BD9-81ED-4DB2-BD59-A6C34878D82A}">
                    <a16:rowId xmlns:a16="http://schemas.microsoft.com/office/drawing/2014/main" val="1567473362"/>
                  </a:ext>
                </a:extLst>
              </a:tr>
              <a:tr h="370840">
                <a:tc gridSpan="3">
                  <a:txBody>
                    <a:bodyPr/>
                    <a:lstStyle/>
                    <a:p>
                      <a:pPr marL="0" indent="0" algn="ctr">
                        <a:buFont typeface="Arial" panose="020B0604020202020204" pitchFamily="34" charset="0"/>
                        <a:buNone/>
                      </a:pPr>
                      <a:r>
                        <a:rPr lang="en-US" sz="2000" i="1" dirty="0"/>
                        <a:t>LATs</a:t>
                      </a:r>
                      <a:r>
                        <a:rPr lang="en-US" sz="2000" i="1" baseline="0" dirty="0"/>
                        <a:t> give us evidence. CATs give us less stressful time to engage.</a:t>
                      </a:r>
                      <a:endParaRPr lang="en-US" sz="2000" i="1" dirty="0"/>
                    </a:p>
                  </a:txBody>
                  <a:tcPr/>
                </a:tc>
                <a:tc hMerge="1">
                  <a:txBody>
                    <a:bodyPr/>
                    <a:lstStyle/>
                    <a:p>
                      <a:pPr marL="285750" indent="-285750">
                        <a:buFont typeface="Arial" panose="020B0604020202020204" pitchFamily="34" charset="0"/>
                        <a:buChar char="•"/>
                      </a:pPr>
                      <a:endParaRPr lang="en-US" dirty="0"/>
                    </a:p>
                  </a:txBody>
                  <a:tcPr/>
                </a:tc>
                <a:tc hMerge="1">
                  <a:txBody>
                    <a:bodyPr/>
                    <a:lstStyle/>
                    <a:p>
                      <a:pPr marL="342900" indent="-342900">
                        <a:buFont typeface="+mj-lt"/>
                        <a:buAutoNum type="arabicPeriod"/>
                      </a:pPr>
                      <a:endParaRPr lang="en-US" dirty="0"/>
                    </a:p>
                  </a:txBody>
                  <a:tcPr/>
                </a:tc>
                <a:extLst>
                  <a:ext uri="{0D108BD9-81ED-4DB2-BD59-A6C34878D82A}">
                    <a16:rowId xmlns:a16="http://schemas.microsoft.com/office/drawing/2014/main" val="809073975"/>
                  </a:ext>
                </a:extLst>
              </a:tr>
            </a:tbl>
          </a:graphicData>
        </a:graphic>
      </p:graphicFrame>
    </p:spTree>
    <p:extLst>
      <p:ext uri="{BB962C8B-B14F-4D97-AF65-F5344CB8AC3E}">
        <p14:creationId xmlns:p14="http://schemas.microsoft.com/office/powerpoint/2010/main" val="247098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965430" y="629266"/>
            <a:ext cx="6586491" cy="1676603"/>
          </a:xfrm>
        </p:spPr>
        <p:txBody>
          <a:bodyPr>
            <a:normAutofit/>
          </a:bodyPr>
          <a:lstStyle/>
          <a:p>
            <a:r>
              <a:rPr lang="en-US" sz="3800" dirty="0"/>
              <a:t>Low-Risk/High-Yield Active Learning Strategies </a:t>
            </a:r>
          </a:p>
        </p:txBody>
      </p:sp>
      <p:pic>
        <p:nvPicPr>
          <p:cNvPr id="11" name="Picture 10" descr="A screenshot of a computer&#10;&#10;Description automatically generated with low confidence">
            <a:extLst>
              <a:ext uri="{FF2B5EF4-FFF2-40B4-BE49-F238E27FC236}">
                <a16:creationId xmlns:a16="http://schemas.microsoft.com/office/drawing/2014/main" id="{C960E232-8E8A-428E-A6C2-ECFD5B83A7FE}"/>
              </a:ext>
            </a:extLst>
          </p:cNvPr>
          <p:cNvPicPr>
            <a:picLocks noChangeAspect="1"/>
          </p:cNvPicPr>
          <p:nvPr/>
        </p:nvPicPr>
        <p:blipFill rotWithShape="1">
          <a:blip r:embed="rId2"/>
          <a:srcRect l="51838" r="6592"/>
          <a:stretch/>
        </p:blipFill>
        <p:spPr>
          <a:xfrm>
            <a:off x="20" y="10"/>
            <a:ext cx="4635571" cy="6857990"/>
          </a:xfrm>
          <a:prstGeom prst="rect">
            <a:avLst/>
          </a:prstGeom>
          <a:effectLst/>
        </p:spPr>
      </p:pic>
      <p:graphicFrame>
        <p:nvGraphicFramePr>
          <p:cNvPr id="10" name="Content Placeholder 7">
            <a:extLst>
              <a:ext uri="{FF2B5EF4-FFF2-40B4-BE49-F238E27FC236}">
                <a16:creationId xmlns:a16="http://schemas.microsoft.com/office/drawing/2014/main" id="{BC21597D-7873-45A6-BC2C-59EFD00F6A11}"/>
              </a:ext>
            </a:extLst>
          </p:cNvPr>
          <p:cNvGraphicFramePr>
            <a:graphicFrameLocks noGrp="1"/>
          </p:cNvGraphicFramePr>
          <p:nvPr>
            <p:ph idx="1"/>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212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1488</Words>
  <Application>Microsoft Office PowerPoint</Application>
  <PresentationFormat>Widescreen</PresentationFormat>
  <Paragraphs>173</Paragraphs>
  <Slides>20</Slides>
  <Notes>0</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Calibri Light</vt:lpstr>
      <vt:lpstr>Office Theme</vt:lpstr>
      <vt:lpstr>1_Office Theme</vt:lpstr>
      <vt:lpstr>2_Office Theme</vt:lpstr>
      <vt:lpstr>3_Office Theme</vt:lpstr>
      <vt:lpstr>Making Time for the Learning to Happen</vt:lpstr>
      <vt:lpstr>Time: Its value and a view from the front of the room</vt:lpstr>
      <vt:lpstr> What teaching sometimes looks like, but…</vt:lpstr>
      <vt:lpstr>Time’s value for learning and learners</vt:lpstr>
      <vt:lpstr>Are you making time for the learning to happen?</vt:lpstr>
      <vt:lpstr>Strategies</vt:lpstr>
      <vt:lpstr>Yeah, this applies to you</vt:lpstr>
      <vt:lpstr>SLOs, CATs, and LATs</vt:lpstr>
      <vt:lpstr>Low-Risk/High-Yield Active Learning Strategies </vt:lpstr>
      <vt:lpstr>Find Out What They Know and What They Don’t  Consider these Learning Strategies for New(er) Material </vt:lpstr>
      <vt:lpstr>CATs and LATs Exercise</vt:lpstr>
      <vt:lpstr>Strategies for Reflection</vt:lpstr>
      <vt:lpstr>Stop thinking about teaching and think instead about…</vt:lpstr>
      <vt:lpstr>Why this matters</vt:lpstr>
      <vt:lpstr>Critical Thinking and Critical Reflection</vt:lpstr>
      <vt:lpstr>Now Link Critical Reflection to Metacognition, and Metacognition to Self-Regulated Learning</vt:lpstr>
      <vt:lpstr>Tools to do the Job</vt:lpstr>
      <vt:lpstr>The Cognitive Wrapper Template</vt:lpstr>
      <vt:lpstr>DEAL with it! (Derived from Service Learning)</vt:lpstr>
      <vt:lpstr>The Daily Routine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Smentkowski, Brian (bsmentkowski@uidaho.edu)</dc:creator>
  <cp:lastModifiedBy>Dickinson, Kari (kari@uidaho.edu)</cp:lastModifiedBy>
  <cp:revision>2</cp:revision>
  <dcterms:created xsi:type="dcterms:W3CDTF">2024-02-01T18:51:22Z</dcterms:created>
  <dcterms:modified xsi:type="dcterms:W3CDTF">2024-02-02T00:23:43Z</dcterms:modified>
</cp:coreProperties>
</file>