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4"/>
    <p:sldMasterId id="2147484317" r:id="rId5"/>
    <p:sldMasterId id="2147484326" r:id="rId6"/>
    <p:sldMasterId id="2147484315" r:id="rId7"/>
    <p:sldMasterId id="2147484316" r:id="rId8"/>
    <p:sldMasterId id="2147484349" r:id="rId9"/>
  </p:sldMasterIdLst>
  <p:notesMasterIdLst>
    <p:notesMasterId r:id="rId28"/>
  </p:notesMasterIdLst>
  <p:handoutMasterIdLst>
    <p:handoutMasterId r:id="rId29"/>
  </p:handoutMasterIdLst>
  <p:sldIdLst>
    <p:sldId id="261" r:id="rId10"/>
    <p:sldId id="278" r:id="rId11"/>
    <p:sldId id="293" r:id="rId12"/>
    <p:sldId id="291" r:id="rId13"/>
    <p:sldId id="290" r:id="rId14"/>
    <p:sldId id="294" r:id="rId15"/>
    <p:sldId id="310" r:id="rId16"/>
    <p:sldId id="295" r:id="rId17"/>
    <p:sldId id="298" r:id="rId18"/>
    <p:sldId id="299" r:id="rId19"/>
    <p:sldId id="292" r:id="rId20"/>
    <p:sldId id="300" r:id="rId21"/>
    <p:sldId id="301" r:id="rId22"/>
    <p:sldId id="302" r:id="rId23"/>
    <p:sldId id="274" r:id="rId24"/>
    <p:sldId id="309" r:id="rId25"/>
    <p:sldId id="282" r:id="rId26"/>
    <p:sldId id="303" r:id="rId27"/>
  </p:sldIdLst>
  <p:sldSz cx="24385588" cy="13717588"/>
  <p:notesSz cx="7010400" cy="92964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78"/>
            <p14:sldId id="293"/>
            <p14:sldId id="291"/>
            <p14:sldId id="290"/>
            <p14:sldId id="294"/>
            <p14:sldId id="310"/>
            <p14:sldId id="295"/>
            <p14:sldId id="298"/>
            <p14:sldId id="299"/>
          </p14:sldIdLst>
        </p14:section>
        <p14:section name="EXTRAS" id="{931BC854-6397-194B-8BA4-F30C6897EFB4}">
          <p14:sldIdLst>
            <p14:sldId id="292"/>
            <p14:sldId id="300"/>
            <p14:sldId id="301"/>
            <p14:sldId id="302"/>
            <p14:sldId id="274"/>
            <p14:sldId id="309"/>
            <p14:sldId id="282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42529"/>
    <a:srgbClr val="FBC71A"/>
    <a:srgbClr val="E1E1E1"/>
    <a:srgbClr val="649FFF"/>
    <a:srgbClr val="F2F2F2"/>
    <a:srgbClr val="FAFAFA"/>
    <a:srgbClr val="D1D9E1"/>
    <a:srgbClr val="99CC00"/>
    <a:srgbClr val="EAC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FB2148-9564-4FCA-A43F-9C09CC253A05}" v="92" dt="2023-08-11T19:15:52.004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86454" autoAdjust="0"/>
  </p:normalViewPr>
  <p:slideViewPr>
    <p:cSldViewPr>
      <p:cViewPr varScale="1">
        <p:scale>
          <a:sx n="39" d="100"/>
          <a:sy n="39" d="100"/>
        </p:scale>
        <p:origin x="658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4FAD9F-E750-4C80-8485-8FDB07895928}" type="doc">
      <dgm:prSet loTypeId="urn:microsoft.com/office/officeart/2005/8/layout/funnel1" loCatId="relationship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35C908-7C55-4512-AFF3-377B2B563DC4}">
      <dgm:prSet phldrT="[Text]"/>
      <dgm:spPr/>
      <dgm:t>
        <a:bodyPr/>
        <a:lstStyle/>
        <a:p>
          <a:r>
            <a:rPr lang="en-US" dirty="0"/>
            <a:t>Proposal Development</a:t>
          </a:r>
        </a:p>
      </dgm:t>
    </dgm:pt>
    <dgm:pt modelId="{453C3156-6E44-4C9A-8259-3C0B505295A4}" type="parTrans" cxnId="{06A6FE99-8D3A-42CE-A505-0DE0BDB2686B}">
      <dgm:prSet/>
      <dgm:spPr/>
      <dgm:t>
        <a:bodyPr/>
        <a:lstStyle/>
        <a:p>
          <a:endParaRPr lang="en-US"/>
        </a:p>
      </dgm:t>
    </dgm:pt>
    <dgm:pt modelId="{18F45F2C-76C1-45B9-9A32-591B09F84774}" type="sibTrans" cxnId="{06A6FE99-8D3A-42CE-A505-0DE0BDB2686B}">
      <dgm:prSet/>
      <dgm:spPr/>
      <dgm:t>
        <a:bodyPr/>
        <a:lstStyle/>
        <a:p>
          <a:endParaRPr lang="en-US"/>
        </a:p>
      </dgm:t>
    </dgm:pt>
    <dgm:pt modelId="{7D9A1174-F5FE-40B8-9E8C-308CF2941D33}">
      <dgm:prSet phldrT="[Text]"/>
      <dgm:spPr/>
      <dgm:t>
        <a:bodyPr/>
        <a:lstStyle/>
        <a:p>
          <a:r>
            <a:rPr lang="en-US" dirty="0"/>
            <a:t>Faculty Development</a:t>
          </a:r>
        </a:p>
      </dgm:t>
    </dgm:pt>
    <dgm:pt modelId="{CB5FAD62-7C48-4949-B7F1-DC6199C2A379}" type="parTrans" cxnId="{66DDFC16-8101-4C13-94FE-A9B7C2019CEF}">
      <dgm:prSet/>
      <dgm:spPr/>
      <dgm:t>
        <a:bodyPr/>
        <a:lstStyle/>
        <a:p>
          <a:endParaRPr lang="en-US"/>
        </a:p>
      </dgm:t>
    </dgm:pt>
    <dgm:pt modelId="{690C6A6F-B0E2-4DEB-8F38-281F7AADE0BE}" type="sibTrans" cxnId="{66DDFC16-8101-4C13-94FE-A9B7C2019CEF}">
      <dgm:prSet/>
      <dgm:spPr/>
      <dgm:t>
        <a:bodyPr/>
        <a:lstStyle/>
        <a:p>
          <a:endParaRPr lang="en-US"/>
        </a:p>
      </dgm:t>
    </dgm:pt>
    <dgm:pt modelId="{3B4A4A64-30CA-4BC8-8AB6-6EE5FD200D22}">
      <dgm:prSet phldrT="[Text]"/>
      <dgm:spPr/>
      <dgm:t>
        <a:bodyPr/>
        <a:lstStyle/>
        <a:p>
          <a:r>
            <a:rPr lang="en-US" dirty="0"/>
            <a:t>Leadership Development</a:t>
          </a:r>
        </a:p>
      </dgm:t>
    </dgm:pt>
    <dgm:pt modelId="{3BD82CA6-C959-4CA1-A0E0-7F592E23C3E5}" type="parTrans" cxnId="{42A5B5B5-F897-4862-A807-F54E67D99093}">
      <dgm:prSet/>
      <dgm:spPr/>
      <dgm:t>
        <a:bodyPr/>
        <a:lstStyle/>
        <a:p>
          <a:endParaRPr lang="en-US"/>
        </a:p>
      </dgm:t>
    </dgm:pt>
    <dgm:pt modelId="{118F3ACC-1FF4-4F3A-9694-2CC6395D636E}" type="sibTrans" cxnId="{42A5B5B5-F897-4862-A807-F54E67D99093}">
      <dgm:prSet/>
      <dgm:spPr/>
      <dgm:t>
        <a:bodyPr/>
        <a:lstStyle/>
        <a:p>
          <a:endParaRPr lang="en-US"/>
        </a:p>
      </dgm:t>
    </dgm:pt>
    <dgm:pt modelId="{1761661E-5B84-468C-9514-CEDB78EF7068}">
      <dgm:prSet phldrT="[Text]"/>
      <dgm:spPr/>
      <dgm:t>
        <a:bodyPr/>
        <a:lstStyle/>
        <a:p>
          <a:r>
            <a:rPr lang="en-US" dirty="0"/>
            <a:t>Successful, funded research leaders</a:t>
          </a:r>
        </a:p>
      </dgm:t>
    </dgm:pt>
    <dgm:pt modelId="{CB648CC4-3470-4428-898D-0FCEE34CDF2F}" type="parTrans" cxnId="{5B7642D0-A39B-4B68-9A80-82CFB215CB12}">
      <dgm:prSet/>
      <dgm:spPr/>
      <dgm:t>
        <a:bodyPr/>
        <a:lstStyle/>
        <a:p>
          <a:endParaRPr lang="en-US"/>
        </a:p>
      </dgm:t>
    </dgm:pt>
    <dgm:pt modelId="{76E53848-DF1A-4075-9C3E-B66C4B0F14D6}" type="sibTrans" cxnId="{5B7642D0-A39B-4B68-9A80-82CFB215CB12}">
      <dgm:prSet/>
      <dgm:spPr/>
      <dgm:t>
        <a:bodyPr/>
        <a:lstStyle/>
        <a:p>
          <a:endParaRPr lang="en-US"/>
        </a:p>
      </dgm:t>
    </dgm:pt>
    <dgm:pt modelId="{CD8A4738-D1D5-4690-93C8-13CE6361A499}" type="pres">
      <dgm:prSet presAssocID="{884FAD9F-E750-4C80-8485-8FDB07895928}" presName="Name0" presStyleCnt="0">
        <dgm:presLayoutVars>
          <dgm:chMax val="4"/>
          <dgm:resizeHandles val="exact"/>
        </dgm:presLayoutVars>
      </dgm:prSet>
      <dgm:spPr/>
    </dgm:pt>
    <dgm:pt modelId="{A7B25F31-8119-457E-A488-26DC5D60D252}" type="pres">
      <dgm:prSet presAssocID="{884FAD9F-E750-4C80-8485-8FDB07895928}" presName="ellipse" presStyleLbl="trBgShp" presStyleIdx="0" presStyleCnt="1"/>
      <dgm:spPr/>
    </dgm:pt>
    <dgm:pt modelId="{33A6C4D4-1282-4EA0-A773-99713DCBE516}" type="pres">
      <dgm:prSet presAssocID="{884FAD9F-E750-4C80-8485-8FDB07895928}" presName="arrow1" presStyleLbl="fgShp" presStyleIdx="0" presStyleCnt="1"/>
      <dgm:spPr/>
    </dgm:pt>
    <dgm:pt modelId="{49A4D4CD-8A73-4F31-806D-0D60CAA2773E}" type="pres">
      <dgm:prSet presAssocID="{884FAD9F-E750-4C80-8485-8FDB07895928}" presName="rectangle" presStyleLbl="revTx" presStyleIdx="0" presStyleCnt="1" custScaleX="147409">
        <dgm:presLayoutVars>
          <dgm:bulletEnabled val="1"/>
        </dgm:presLayoutVars>
      </dgm:prSet>
      <dgm:spPr/>
    </dgm:pt>
    <dgm:pt modelId="{FB2493C9-6085-4A83-94C2-4F8F582ACFB0}" type="pres">
      <dgm:prSet presAssocID="{7D9A1174-F5FE-40B8-9E8C-308CF2941D33}" presName="item1" presStyleLbl="node1" presStyleIdx="0" presStyleCnt="3">
        <dgm:presLayoutVars>
          <dgm:bulletEnabled val="1"/>
        </dgm:presLayoutVars>
      </dgm:prSet>
      <dgm:spPr/>
    </dgm:pt>
    <dgm:pt modelId="{C8D9B132-B9EE-443D-AA5C-E927F57E73AC}" type="pres">
      <dgm:prSet presAssocID="{3B4A4A64-30CA-4BC8-8AB6-6EE5FD200D22}" presName="item2" presStyleLbl="node1" presStyleIdx="1" presStyleCnt="3">
        <dgm:presLayoutVars>
          <dgm:bulletEnabled val="1"/>
        </dgm:presLayoutVars>
      </dgm:prSet>
      <dgm:spPr/>
    </dgm:pt>
    <dgm:pt modelId="{5EFF7BA2-FBE7-4906-9A86-97EAFAD49137}" type="pres">
      <dgm:prSet presAssocID="{1761661E-5B84-468C-9514-CEDB78EF7068}" presName="item3" presStyleLbl="node1" presStyleIdx="2" presStyleCnt="3">
        <dgm:presLayoutVars>
          <dgm:bulletEnabled val="1"/>
        </dgm:presLayoutVars>
      </dgm:prSet>
      <dgm:spPr/>
    </dgm:pt>
    <dgm:pt modelId="{C9CDA3BD-ADFF-4F9F-9D48-12072FF0C2D3}" type="pres">
      <dgm:prSet presAssocID="{884FAD9F-E750-4C80-8485-8FDB07895928}" presName="funnel" presStyleLbl="trAlignAcc1" presStyleIdx="0" presStyleCnt="1" custLinFactNeighborX="82"/>
      <dgm:spPr/>
    </dgm:pt>
  </dgm:ptLst>
  <dgm:cxnLst>
    <dgm:cxn modelId="{66DDFC16-8101-4C13-94FE-A9B7C2019CEF}" srcId="{884FAD9F-E750-4C80-8485-8FDB07895928}" destId="{7D9A1174-F5FE-40B8-9E8C-308CF2941D33}" srcOrd="1" destOrd="0" parTransId="{CB5FAD62-7C48-4949-B7F1-DC6199C2A379}" sibTransId="{690C6A6F-B0E2-4DEB-8F38-281F7AADE0BE}"/>
    <dgm:cxn modelId="{9F97531E-51E5-4D1F-9E40-43F594C7052F}" type="presOf" srcId="{1761661E-5B84-468C-9514-CEDB78EF7068}" destId="{49A4D4CD-8A73-4F31-806D-0D60CAA2773E}" srcOrd="0" destOrd="0" presId="urn:microsoft.com/office/officeart/2005/8/layout/funnel1"/>
    <dgm:cxn modelId="{0BC1D923-3C31-4368-8A7C-A7B51CD8FB26}" type="presOf" srcId="{3B4A4A64-30CA-4BC8-8AB6-6EE5FD200D22}" destId="{FB2493C9-6085-4A83-94C2-4F8F582ACFB0}" srcOrd="0" destOrd="0" presId="urn:microsoft.com/office/officeart/2005/8/layout/funnel1"/>
    <dgm:cxn modelId="{06A6FE99-8D3A-42CE-A505-0DE0BDB2686B}" srcId="{884FAD9F-E750-4C80-8485-8FDB07895928}" destId="{6435C908-7C55-4512-AFF3-377B2B563DC4}" srcOrd="0" destOrd="0" parTransId="{453C3156-6E44-4C9A-8259-3C0B505295A4}" sibTransId="{18F45F2C-76C1-45B9-9A32-591B09F84774}"/>
    <dgm:cxn modelId="{42A5B5B5-F897-4862-A807-F54E67D99093}" srcId="{884FAD9F-E750-4C80-8485-8FDB07895928}" destId="{3B4A4A64-30CA-4BC8-8AB6-6EE5FD200D22}" srcOrd="2" destOrd="0" parTransId="{3BD82CA6-C959-4CA1-A0E0-7F592E23C3E5}" sibTransId="{118F3ACC-1FF4-4F3A-9694-2CC6395D636E}"/>
    <dgm:cxn modelId="{16E9E9C7-2C6F-4796-908D-C06485422012}" type="presOf" srcId="{7D9A1174-F5FE-40B8-9E8C-308CF2941D33}" destId="{C8D9B132-B9EE-443D-AA5C-E927F57E73AC}" srcOrd="0" destOrd="0" presId="urn:microsoft.com/office/officeart/2005/8/layout/funnel1"/>
    <dgm:cxn modelId="{5B7642D0-A39B-4B68-9A80-82CFB215CB12}" srcId="{884FAD9F-E750-4C80-8485-8FDB07895928}" destId="{1761661E-5B84-468C-9514-CEDB78EF7068}" srcOrd="3" destOrd="0" parTransId="{CB648CC4-3470-4428-898D-0FCEE34CDF2F}" sibTransId="{76E53848-DF1A-4075-9C3E-B66C4B0F14D6}"/>
    <dgm:cxn modelId="{E92431D3-F7B5-44BE-BDA5-476EBCEF3B1B}" type="presOf" srcId="{884FAD9F-E750-4C80-8485-8FDB07895928}" destId="{CD8A4738-D1D5-4690-93C8-13CE6361A499}" srcOrd="0" destOrd="0" presId="urn:microsoft.com/office/officeart/2005/8/layout/funnel1"/>
    <dgm:cxn modelId="{758D9DF0-A7F0-44B4-B720-321AFB43057D}" type="presOf" srcId="{6435C908-7C55-4512-AFF3-377B2B563DC4}" destId="{5EFF7BA2-FBE7-4906-9A86-97EAFAD49137}" srcOrd="0" destOrd="0" presId="urn:microsoft.com/office/officeart/2005/8/layout/funnel1"/>
    <dgm:cxn modelId="{43771491-1512-412E-BC4D-84C8A5C2DDDF}" type="presParOf" srcId="{CD8A4738-D1D5-4690-93C8-13CE6361A499}" destId="{A7B25F31-8119-457E-A488-26DC5D60D252}" srcOrd="0" destOrd="0" presId="urn:microsoft.com/office/officeart/2005/8/layout/funnel1"/>
    <dgm:cxn modelId="{0C307B83-2EC8-42D3-B537-341C80F93BC7}" type="presParOf" srcId="{CD8A4738-D1D5-4690-93C8-13CE6361A499}" destId="{33A6C4D4-1282-4EA0-A773-99713DCBE516}" srcOrd="1" destOrd="0" presId="urn:microsoft.com/office/officeart/2005/8/layout/funnel1"/>
    <dgm:cxn modelId="{0BF205A9-110A-4761-B4AB-73123A4883F7}" type="presParOf" srcId="{CD8A4738-D1D5-4690-93C8-13CE6361A499}" destId="{49A4D4CD-8A73-4F31-806D-0D60CAA2773E}" srcOrd="2" destOrd="0" presId="urn:microsoft.com/office/officeart/2005/8/layout/funnel1"/>
    <dgm:cxn modelId="{0064BC02-B8EF-44EE-9B50-1047168B0B76}" type="presParOf" srcId="{CD8A4738-D1D5-4690-93C8-13CE6361A499}" destId="{FB2493C9-6085-4A83-94C2-4F8F582ACFB0}" srcOrd="3" destOrd="0" presId="urn:microsoft.com/office/officeart/2005/8/layout/funnel1"/>
    <dgm:cxn modelId="{D0469BCE-2470-4CD2-B5A7-496EAC4050EF}" type="presParOf" srcId="{CD8A4738-D1D5-4690-93C8-13CE6361A499}" destId="{C8D9B132-B9EE-443D-AA5C-E927F57E73AC}" srcOrd="4" destOrd="0" presId="urn:microsoft.com/office/officeart/2005/8/layout/funnel1"/>
    <dgm:cxn modelId="{C393C90C-9CD7-494B-BBE7-542BEE0B803A}" type="presParOf" srcId="{CD8A4738-D1D5-4690-93C8-13CE6361A499}" destId="{5EFF7BA2-FBE7-4906-9A86-97EAFAD49137}" srcOrd="5" destOrd="0" presId="urn:microsoft.com/office/officeart/2005/8/layout/funnel1"/>
    <dgm:cxn modelId="{3F39C403-FA38-4604-B369-45F6FD4255C2}" type="presParOf" srcId="{CD8A4738-D1D5-4690-93C8-13CE6361A499}" destId="{C9CDA3BD-ADFF-4F9F-9D48-12072FF0C2D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667563-C86A-437E-8436-143E45A80EF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0A7DC9-2B32-489D-8BFE-D6347EBF3C25}">
      <dgm:prSet phldrT="[Text]" custT="1"/>
      <dgm:spPr/>
      <dgm:t>
        <a:bodyPr/>
        <a:lstStyle/>
        <a:p>
          <a:r>
            <a:rPr lang="en-US" sz="4000" dirty="0"/>
            <a:t>Level 0</a:t>
          </a:r>
        </a:p>
      </dgm:t>
    </dgm:pt>
    <dgm:pt modelId="{51F46FE0-F2C9-480B-9E78-59A7E3D38B64}" type="parTrans" cxnId="{1A2ACE40-830D-4E7F-9E1E-FEF027BC580B}">
      <dgm:prSet/>
      <dgm:spPr/>
      <dgm:t>
        <a:bodyPr/>
        <a:lstStyle/>
        <a:p>
          <a:endParaRPr lang="en-US"/>
        </a:p>
      </dgm:t>
    </dgm:pt>
    <dgm:pt modelId="{25C02B6C-E596-4BA0-A503-650A419D3C93}" type="sibTrans" cxnId="{1A2ACE40-830D-4E7F-9E1E-FEF027BC580B}">
      <dgm:prSet/>
      <dgm:spPr/>
      <dgm:t>
        <a:bodyPr/>
        <a:lstStyle/>
        <a:p>
          <a:endParaRPr lang="en-US"/>
        </a:p>
      </dgm:t>
    </dgm:pt>
    <dgm:pt modelId="{8141EF9C-A050-4DDF-A1E3-D1625020CE80}">
      <dgm:prSet phldrT="[Text]"/>
      <dgm:spPr/>
      <dgm:t>
        <a:bodyPr/>
        <a:lstStyle/>
        <a:p>
          <a:r>
            <a:rPr lang="en-US" dirty="0"/>
            <a:t>Brainstorming</a:t>
          </a:r>
        </a:p>
      </dgm:t>
    </dgm:pt>
    <dgm:pt modelId="{DE391E71-F960-422F-B6A6-5BC6A42640BA}" type="parTrans" cxnId="{697AD5E0-BFE5-4139-980F-49AABFBAECAF}">
      <dgm:prSet/>
      <dgm:spPr/>
      <dgm:t>
        <a:bodyPr/>
        <a:lstStyle/>
        <a:p>
          <a:endParaRPr lang="en-US"/>
        </a:p>
      </dgm:t>
    </dgm:pt>
    <dgm:pt modelId="{94E4DCB5-D8AA-4428-80F5-E76DD9FDB383}" type="sibTrans" cxnId="{697AD5E0-BFE5-4139-980F-49AABFBAECAF}">
      <dgm:prSet/>
      <dgm:spPr/>
      <dgm:t>
        <a:bodyPr/>
        <a:lstStyle/>
        <a:p>
          <a:endParaRPr lang="en-US"/>
        </a:p>
      </dgm:t>
    </dgm:pt>
    <dgm:pt modelId="{19A58C4A-FB80-4B15-948A-852E985AFB5D}">
      <dgm:prSet phldrT="[Text]"/>
      <dgm:spPr/>
      <dgm:t>
        <a:bodyPr/>
        <a:lstStyle/>
        <a:p>
          <a:r>
            <a:rPr lang="en-US" dirty="0"/>
            <a:t>Strategic planning for submissions</a:t>
          </a:r>
        </a:p>
      </dgm:t>
    </dgm:pt>
    <dgm:pt modelId="{8F180B5E-2DFF-47B3-9194-1FA97AF00E84}" type="parTrans" cxnId="{FF863524-E5D0-4462-BFD4-4CA10E86B595}">
      <dgm:prSet/>
      <dgm:spPr/>
      <dgm:t>
        <a:bodyPr/>
        <a:lstStyle/>
        <a:p>
          <a:endParaRPr lang="en-US"/>
        </a:p>
      </dgm:t>
    </dgm:pt>
    <dgm:pt modelId="{B2E62A66-7CBF-43CD-9ACB-E5B28203CDE2}" type="sibTrans" cxnId="{FF863524-E5D0-4462-BFD4-4CA10E86B595}">
      <dgm:prSet/>
      <dgm:spPr/>
      <dgm:t>
        <a:bodyPr/>
        <a:lstStyle/>
        <a:p>
          <a:endParaRPr lang="en-US"/>
        </a:p>
      </dgm:t>
    </dgm:pt>
    <dgm:pt modelId="{58CB4EDC-5C50-400F-A6A9-EB86D24D0D7C}">
      <dgm:prSet phldrT="[Text]" custT="1"/>
      <dgm:spPr/>
      <dgm:t>
        <a:bodyPr/>
        <a:lstStyle/>
        <a:p>
          <a:r>
            <a:rPr lang="en-US" sz="4000" dirty="0"/>
            <a:t>Level 1</a:t>
          </a:r>
        </a:p>
      </dgm:t>
    </dgm:pt>
    <dgm:pt modelId="{3B51CEA7-F2D6-4DBF-B52F-017F8A21210D}" type="parTrans" cxnId="{B98A48E8-879E-4BE0-BBBD-A84A6CAEEBCD}">
      <dgm:prSet/>
      <dgm:spPr/>
      <dgm:t>
        <a:bodyPr/>
        <a:lstStyle/>
        <a:p>
          <a:endParaRPr lang="en-US"/>
        </a:p>
      </dgm:t>
    </dgm:pt>
    <dgm:pt modelId="{86A6810A-86B7-4328-8B4D-E2014F86A3F5}" type="sibTrans" cxnId="{B98A48E8-879E-4BE0-BBBD-A84A6CAEEBCD}">
      <dgm:prSet/>
      <dgm:spPr/>
      <dgm:t>
        <a:bodyPr/>
        <a:lstStyle/>
        <a:p>
          <a:endParaRPr lang="en-US"/>
        </a:p>
      </dgm:t>
    </dgm:pt>
    <dgm:pt modelId="{552298FD-AA93-40F3-8631-7B4BFA944C61}">
      <dgm:prSet phldrT="[Text]"/>
      <dgm:spPr/>
      <dgm:t>
        <a:bodyPr/>
        <a:lstStyle/>
        <a:p>
          <a:r>
            <a:rPr lang="en-US" dirty="0"/>
            <a:t>Search for funding opportunities</a:t>
          </a:r>
        </a:p>
      </dgm:t>
    </dgm:pt>
    <dgm:pt modelId="{927A1084-B6C3-4D0E-B9D8-8949B5A74DF8}" type="parTrans" cxnId="{0AB7DB0E-9F03-4780-A32E-314F6E5CE24C}">
      <dgm:prSet/>
      <dgm:spPr/>
      <dgm:t>
        <a:bodyPr/>
        <a:lstStyle/>
        <a:p>
          <a:endParaRPr lang="en-US"/>
        </a:p>
      </dgm:t>
    </dgm:pt>
    <dgm:pt modelId="{154FD74B-6B4C-4916-93B8-4EDAF500520E}" type="sibTrans" cxnId="{0AB7DB0E-9F03-4780-A32E-314F6E5CE24C}">
      <dgm:prSet/>
      <dgm:spPr/>
      <dgm:t>
        <a:bodyPr/>
        <a:lstStyle/>
        <a:p>
          <a:endParaRPr lang="en-US"/>
        </a:p>
      </dgm:t>
    </dgm:pt>
    <dgm:pt modelId="{AC45FBA8-5BA0-41A1-A1B4-E49121C32F48}">
      <dgm:prSet phldrT="[Text]"/>
      <dgm:spPr/>
      <dgm:t>
        <a:bodyPr/>
        <a:lstStyle/>
        <a:p>
          <a:r>
            <a:rPr lang="en-US" dirty="0"/>
            <a:t>Training to use Pivot</a:t>
          </a:r>
        </a:p>
      </dgm:t>
    </dgm:pt>
    <dgm:pt modelId="{F31BB0FF-C6E5-47DA-9C13-4690E1BE9B3D}" type="parTrans" cxnId="{80FB627A-102B-4570-95FF-FCFC75026893}">
      <dgm:prSet/>
      <dgm:spPr/>
      <dgm:t>
        <a:bodyPr/>
        <a:lstStyle/>
        <a:p>
          <a:endParaRPr lang="en-US"/>
        </a:p>
      </dgm:t>
    </dgm:pt>
    <dgm:pt modelId="{903CF652-6926-46AA-A376-907A1B968570}" type="sibTrans" cxnId="{80FB627A-102B-4570-95FF-FCFC75026893}">
      <dgm:prSet/>
      <dgm:spPr/>
      <dgm:t>
        <a:bodyPr/>
        <a:lstStyle/>
        <a:p>
          <a:endParaRPr lang="en-US"/>
        </a:p>
      </dgm:t>
    </dgm:pt>
    <dgm:pt modelId="{6C12A9E2-45D1-40A7-8E97-0D8924EB9FB6}">
      <dgm:prSet phldrT="[Text]" custT="1"/>
      <dgm:spPr/>
      <dgm:t>
        <a:bodyPr/>
        <a:lstStyle/>
        <a:p>
          <a:r>
            <a:rPr lang="en-US" sz="4000" dirty="0"/>
            <a:t>Level 2</a:t>
          </a:r>
        </a:p>
      </dgm:t>
    </dgm:pt>
    <dgm:pt modelId="{3040BA3A-323B-4859-9F33-CCD74D3723B3}" type="parTrans" cxnId="{4EC78F8D-86C1-4992-B59F-2EE272089476}">
      <dgm:prSet/>
      <dgm:spPr/>
      <dgm:t>
        <a:bodyPr/>
        <a:lstStyle/>
        <a:p>
          <a:endParaRPr lang="en-US"/>
        </a:p>
      </dgm:t>
    </dgm:pt>
    <dgm:pt modelId="{C53848EB-F802-4DB2-ABF5-07F6DEE8AB6E}" type="sibTrans" cxnId="{4EC78F8D-86C1-4992-B59F-2EE272089476}">
      <dgm:prSet/>
      <dgm:spPr/>
      <dgm:t>
        <a:bodyPr/>
        <a:lstStyle/>
        <a:p>
          <a:endParaRPr lang="en-US"/>
        </a:p>
      </dgm:t>
    </dgm:pt>
    <dgm:pt modelId="{FFE030B6-89E7-44AA-B98D-2A24F66FC6C5}">
      <dgm:prSet phldrT="[Text]"/>
      <dgm:spPr/>
      <dgm:t>
        <a:bodyPr/>
        <a:lstStyle/>
        <a:p>
          <a:r>
            <a:rPr lang="en-US" dirty="0"/>
            <a:t>Preparing to contact Program Officers</a:t>
          </a:r>
        </a:p>
      </dgm:t>
    </dgm:pt>
    <dgm:pt modelId="{F431D925-E2FF-44B1-AFE4-236289456A35}" type="parTrans" cxnId="{CE91B0E5-0CDE-4DD8-B500-D2995F86C9A7}">
      <dgm:prSet/>
      <dgm:spPr/>
      <dgm:t>
        <a:bodyPr/>
        <a:lstStyle/>
        <a:p>
          <a:endParaRPr lang="en-US"/>
        </a:p>
      </dgm:t>
    </dgm:pt>
    <dgm:pt modelId="{41A8E602-F2A7-403B-80EC-B729894A2D8C}" type="sibTrans" cxnId="{CE91B0E5-0CDE-4DD8-B500-D2995F86C9A7}">
      <dgm:prSet/>
      <dgm:spPr/>
      <dgm:t>
        <a:bodyPr/>
        <a:lstStyle/>
        <a:p>
          <a:endParaRPr lang="en-US"/>
        </a:p>
      </dgm:t>
    </dgm:pt>
    <dgm:pt modelId="{23FB8458-A979-4F5C-A4F0-5EB8E9AA7F92}">
      <dgm:prSet phldrT="[Text]"/>
      <dgm:spPr/>
      <dgm:t>
        <a:bodyPr/>
        <a:lstStyle/>
        <a:p>
          <a:r>
            <a:rPr lang="en-US" dirty="0"/>
            <a:t>Assessing “fit” of a proposed idea</a:t>
          </a:r>
        </a:p>
      </dgm:t>
    </dgm:pt>
    <dgm:pt modelId="{CACBFC86-B844-40DE-8B30-331309CD5A6D}" type="parTrans" cxnId="{EDE67117-B52A-4F19-9342-0A4A59868CED}">
      <dgm:prSet/>
      <dgm:spPr/>
      <dgm:t>
        <a:bodyPr/>
        <a:lstStyle/>
        <a:p>
          <a:endParaRPr lang="en-US"/>
        </a:p>
      </dgm:t>
    </dgm:pt>
    <dgm:pt modelId="{9954EE90-F5AC-4850-B50C-551F3E59581F}" type="sibTrans" cxnId="{EDE67117-B52A-4F19-9342-0A4A59868CED}">
      <dgm:prSet/>
      <dgm:spPr/>
      <dgm:t>
        <a:bodyPr/>
        <a:lstStyle/>
        <a:p>
          <a:endParaRPr lang="en-US"/>
        </a:p>
      </dgm:t>
    </dgm:pt>
    <dgm:pt modelId="{FCB89821-AD4C-46C8-BB55-70C9490B4A7B}" type="pres">
      <dgm:prSet presAssocID="{30667563-C86A-437E-8436-143E45A80EFD}" presName="linearFlow" presStyleCnt="0">
        <dgm:presLayoutVars>
          <dgm:dir/>
          <dgm:animLvl val="lvl"/>
          <dgm:resizeHandles val="exact"/>
        </dgm:presLayoutVars>
      </dgm:prSet>
      <dgm:spPr/>
    </dgm:pt>
    <dgm:pt modelId="{6AA8FF82-DED6-40B7-96E5-DD09EA47717C}" type="pres">
      <dgm:prSet presAssocID="{110A7DC9-2B32-489D-8BFE-D6347EBF3C25}" presName="composite" presStyleCnt="0"/>
      <dgm:spPr/>
    </dgm:pt>
    <dgm:pt modelId="{D1C39328-07E6-45B7-9D87-945AAA34D733}" type="pres">
      <dgm:prSet presAssocID="{110A7DC9-2B32-489D-8BFE-D6347EBF3C2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19362CD-3B21-49AB-B1C8-591BFC5F0F03}" type="pres">
      <dgm:prSet presAssocID="{110A7DC9-2B32-489D-8BFE-D6347EBF3C25}" presName="descendantText" presStyleLbl="alignAcc1" presStyleIdx="0" presStyleCnt="3">
        <dgm:presLayoutVars>
          <dgm:bulletEnabled val="1"/>
        </dgm:presLayoutVars>
      </dgm:prSet>
      <dgm:spPr/>
    </dgm:pt>
    <dgm:pt modelId="{5D83B875-4DF3-4E9D-AB5B-AFC62BACD99E}" type="pres">
      <dgm:prSet presAssocID="{25C02B6C-E596-4BA0-A503-650A419D3C93}" presName="sp" presStyleCnt="0"/>
      <dgm:spPr/>
    </dgm:pt>
    <dgm:pt modelId="{FCB3E546-2F17-4EAC-887A-B5163F929448}" type="pres">
      <dgm:prSet presAssocID="{58CB4EDC-5C50-400F-A6A9-EB86D24D0D7C}" presName="composite" presStyleCnt="0"/>
      <dgm:spPr/>
    </dgm:pt>
    <dgm:pt modelId="{B84C32D3-A6D9-442E-AA1D-BA92C05FEE34}" type="pres">
      <dgm:prSet presAssocID="{58CB4EDC-5C50-400F-A6A9-EB86D24D0D7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79543D1-8969-4127-A638-7F28850722D5}" type="pres">
      <dgm:prSet presAssocID="{58CB4EDC-5C50-400F-A6A9-EB86D24D0D7C}" presName="descendantText" presStyleLbl="alignAcc1" presStyleIdx="1" presStyleCnt="3">
        <dgm:presLayoutVars>
          <dgm:bulletEnabled val="1"/>
        </dgm:presLayoutVars>
      </dgm:prSet>
      <dgm:spPr/>
    </dgm:pt>
    <dgm:pt modelId="{3A743BDA-1D57-4397-8FAC-0704EA87058E}" type="pres">
      <dgm:prSet presAssocID="{86A6810A-86B7-4328-8B4D-E2014F86A3F5}" presName="sp" presStyleCnt="0"/>
      <dgm:spPr/>
    </dgm:pt>
    <dgm:pt modelId="{D2B9A221-449E-4A00-BD69-E39B9C5C091F}" type="pres">
      <dgm:prSet presAssocID="{6C12A9E2-45D1-40A7-8E97-0D8924EB9FB6}" presName="composite" presStyleCnt="0"/>
      <dgm:spPr/>
    </dgm:pt>
    <dgm:pt modelId="{A6E53339-E547-4204-B2DA-0D8F0DCAC432}" type="pres">
      <dgm:prSet presAssocID="{6C12A9E2-45D1-40A7-8E97-0D8924EB9FB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23482B1-7680-4870-8041-F9BA8BCDAB9C}" type="pres">
      <dgm:prSet presAssocID="{6C12A9E2-45D1-40A7-8E97-0D8924EB9FB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AA1FA02-4CA6-49A3-A439-0022812568EE}" type="presOf" srcId="{110A7DC9-2B32-489D-8BFE-D6347EBF3C25}" destId="{D1C39328-07E6-45B7-9D87-945AAA34D733}" srcOrd="0" destOrd="0" presId="urn:microsoft.com/office/officeart/2005/8/layout/chevron2"/>
    <dgm:cxn modelId="{0AB7DB0E-9F03-4780-A32E-314F6E5CE24C}" srcId="{58CB4EDC-5C50-400F-A6A9-EB86D24D0D7C}" destId="{552298FD-AA93-40F3-8631-7B4BFA944C61}" srcOrd="0" destOrd="0" parTransId="{927A1084-B6C3-4D0E-B9D8-8949B5A74DF8}" sibTransId="{154FD74B-6B4C-4916-93B8-4EDAF500520E}"/>
    <dgm:cxn modelId="{EDE67117-B52A-4F19-9342-0A4A59868CED}" srcId="{6C12A9E2-45D1-40A7-8E97-0D8924EB9FB6}" destId="{23FB8458-A979-4F5C-A4F0-5EB8E9AA7F92}" srcOrd="1" destOrd="0" parTransId="{CACBFC86-B844-40DE-8B30-331309CD5A6D}" sibTransId="{9954EE90-F5AC-4850-B50C-551F3E59581F}"/>
    <dgm:cxn modelId="{FF863524-E5D0-4462-BFD4-4CA10E86B595}" srcId="{110A7DC9-2B32-489D-8BFE-D6347EBF3C25}" destId="{19A58C4A-FB80-4B15-948A-852E985AFB5D}" srcOrd="1" destOrd="0" parTransId="{8F180B5E-2DFF-47B3-9194-1FA97AF00E84}" sibTransId="{B2E62A66-7CBF-43CD-9ACB-E5B28203CDE2}"/>
    <dgm:cxn modelId="{CABE3227-0DFA-4131-AD22-FBF19CCD3E8B}" type="presOf" srcId="{AC45FBA8-5BA0-41A1-A1B4-E49121C32F48}" destId="{879543D1-8969-4127-A638-7F28850722D5}" srcOrd="0" destOrd="1" presId="urn:microsoft.com/office/officeart/2005/8/layout/chevron2"/>
    <dgm:cxn modelId="{1A2ACE40-830D-4E7F-9E1E-FEF027BC580B}" srcId="{30667563-C86A-437E-8436-143E45A80EFD}" destId="{110A7DC9-2B32-489D-8BFE-D6347EBF3C25}" srcOrd="0" destOrd="0" parTransId="{51F46FE0-F2C9-480B-9E78-59A7E3D38B64}" sibTransId="{25C02B6C-E596-4BA0-A503-650A419D3C93}"/>
    <dgm:cxn modelId="{AACB5E5C-8598-4DF3-86F4-7F1B5095CD39}" type="presOf" srcId="{6C12A9E2-45D1-40A7-8E97-0D8924EB9FB6}" destId="{A6E53339-E547-4204-B2DA-0D8F0DCAC432}" srcOrd="0" destOrd="0" presId="urn:microsoft.com/office/officeart/2005/8/layout/chevron2"/>
    <dgm:cxn modelId="{F270D872-5996-44A3-9338-FD3C38F60948}" type="presOf" srcId="{8141EF9C-A050-4DDF-A1E3-D1625020CE80}" destId="{919362CD-3B21-49AB-B1C8-591BFC5F0F03}" srcOrd="0" destOrd="0" presId="urn:microsoft.com/office/officeart/2005/8/layout/chevron2"/>
    <dgm:cxn modelId="{5D5FAC77-94E8-459D-8AA5-6C9EF008BD7E}" type="presOf" srcId="{23FB8458-A979-4F5C-A4F0-5EB8E9AA7F92}" destId="{723482B1-7680-4870-8041-F9BA8BCDAB9C}" srcOrd="0" destOrd="1" presId="urn:microsoft.com/office/officeart/2005/8/layout/chevron2"/>
    <dgm:cxn modelId="{80FB627A-102B-4570-95FF-FCFC75026893}" srcId="{58CB4EDC-5C50-400F-A6A9-EB86D24D0D7C}" destId="{AC45FBA8-5BA0-41A1-A1B4-E49121C32F48}" srcOrd="1" destOrd="0" parTransId="{F31BB0FF-C6E5-47DA-9C13-4690E1BE9B3D}" sibTransId="{903CF652-6926-46AA-A376-907A1B968570}"/>
    <dgm:cxn modelId="{4EC78F8D-86C1-4992-B59F-2EE272089476}" srcId="{30667563-C86A-437E-8436-143E45A80EFD}" destId="{6C12A9E2-45D1-40A7-8E97-0D8924EB9FB6}" srcOrd="2" destOrd="0" parTransId="{3040BA3A-323B-4859-9F33-CCD74D3723B3}" sibTransId="{C53848EB-F802-4DB2-ABF5-07F6DEE8AB6E}"/>
    <dgm:cxn modelId="{0BE4849E-7BAD-4B9F-90C1-F604580D3CBE}" type="presOf" srcId="{58CB4EDC-5C50-400F-A6A9-EB86D24D0D7C}" destId="{B84C32D3-A6D9-442E-AA1D-BA92C05FEE34}" srcOrd="0" destOrd="0" presId="urn:microsoft.com/office/officeart/2005/8/layout/chevron2"/>
    <dgm:cxn modelId="{7595D9A5-4DFA-4DCA-A727-D2C3C287A53A}" type="presOf" srcId="{FFE030B6-89E7-44AA-B98D-2A24F66FC6C5}" destId="{723482B1-7680-4870-8041-F9BA8BCDAB9C}" srcOrd="0" destOrd="0" presId="urn:microsoft.com/office/officeart/2005/8/layout/chevron2"/>
    <dgm:cxn modelId="{6CC281AC-33F6-46F7-9558-55E1D271F89A}" type="presOf" srcId="{19A58C4A-FB80-4B15-948A-852E985AFB5D}" destId="{919362CD-3B21-49AB-B1C8-591BFC5F0F03}" srcOrd="0" destOrd="1" presId="urn:microsoft.com/office/officeart/2005/8/layout/chevron2"/>
    <dgm:cxn modelId="{E13830AF-95B4-4B2D-A56C-CA794055FD9B}" type="presOf" srcId="{552298FD-AA93-40F3-8631-7B4BFA944C61}" destId="{879543D1-8969-4127-A638-7F28850722D5}" srcOrd="0" destOrd="0" presId="urn:microsoft.com/office/officeart/2005/8/layout/chevron2"/>
    <dgm:cxn modelId="{697AD5E0-BFE5-4139-980F-49AABFBAECAF}" srcId="{110A7DC9-2B32-489D-8BFE-D6347EBF3C25}" destId="{8141EF9C-A050-4DDF-A1E3-D1625020CE80}" srcOrd="0" destOrd="0" parTransId="{DE391E71-F960-422F-B6A6-5BC6A42640BA}" sibTransId="{94E4DCB5-D8AA-4428-80F5-E76DD9FDB383}"/>
    <dgm:cxn modelId="{CE91B0E5-0CDE-4DD8-B500-D2995F86C9A7}" srcId="{6C12A9E2-45D1-40A7-8E97-0D8924EB9FB6}" destId="{FFE030B6-89E7-44AA-B98D-2A24F66FC6C5}" srcOrd="0" destOrd="0" parTransId="{F431D925-E2FF-44B1-AFE4-236289456A35}" sibTransId="{41A8E602-F2A7-403B-80EC-B729894A2D8C}"/>
    <dgm:cxn modelId="{B98A48E8-879E-4BE0-BBBD-A84A6CAEEBCD}" srcId="{30667563-C86A-437E-8436-143E45A80EFD}" destId="{58CB4EDC-5C50-400F-A6A9-EB86D24D0D7C}" srcOrd="1" destOrd="0" parTransId="{3B51CEA7-F2D6-4DBF-B52F-017F8A21210D}" sibTransId="{86A6810A-86B7-4328-8B4D-E2014F86A3F5}"/>
    <dgm:cxn modelId="{821E0FF1-6796-4A84-B96D-C5777B0F3150}" type="presOf" srcId="{30667563-C86A-437E-8436-143E45A80EFD}" destId="{FCB89821-AD4C-46C8-BB55-70C9490B4A7B}" srcOrd="0" destOrd="0" presId="urn:microsoft.com/office/officeart/2005/8/layout/chevron2"/>
    <dgm:cxn modelId="{230D7F74-A6BD-4DE5-825F-AF5C494FC610}" type="presParOf" srcId="{FCB89821-AD4C-46C8-BB55-70C9490B4A7B}" destId="{6AA8FF82-DED6-40B7-96E5-DD09EA47717C}" srcOrd="0" destOrd="0" presId="urn:microsoft.com/office/officeart/2005/8/layout/chevron2"/>
    <dgm:cxn modelId="{7DDB734D-535C-482A-AAF8-833BE9DCD546}" type="presParOf" srcId="{6AA8FF82-DED6-40B7-96E5-DD09EA47717C}" destId="{D1C39328-07E6-45B7-9D87-945AAA34D733}" srcOrd="0" destOrd="0" presId="urn:microsoft.com/office/officeart/2005/8/layout/chevron2"/>
    <dgm:cxn modelId="{45B97A20-A033-460C-8350-4AFDF4743547}" type="presParOf" srcId="{6AA8FF82-DED6-40B7-96E5-DD09EA47717C}" destId="{919362CD-3B21-49AB-B1C8-591BFC5F0F03}" srcOrd="1" destOrd="0" presId="urn:microsoft.com/office/officeart/2005/8/layout/chevron2"/>
    <dgm:cxn modelId="{96F6F2E2-163E-4AA6-81B9-FA081BCEA097}" type="presParOf" srcId="{FCB89821-AD4C-46C8-BB55-70C9490B4A7B}" destId="{5D83B875-4DF3-4E9D-AB5B-AFC62BACD99E}" srcOrd="1" destOrd="0" presId="urn:microsoft.com/office/officeart/2005/8/layout/chevron2"/>
    <dgm:cxn modelId="{1EE9B88F-8D5C-471A-AC41-89F7E2DDD8D0}" type="presParOf" srcId="{FCB89821-AD4C-46C8-BB55-70C9490B4A7B}" destId="{FCB3E546-2F17-4EAC-887A-B5163F929448}" srcOrd="2" destOrd="0" presId="urn:microsoft.com/office/officeart/2005/8/layout/chevron2"/>
    <dgm:cxn modelId="{9C5A6D48-4830-4757-93FC-1570B4AA9755}" type="presParOf" srcId="{FCB3E546-2F17-4EAC-887A-B5163F929448}" destId="{B84C32D3-A6D9-442E-AA1D-BA92C05FEE34}" srcOrd="0" destOrd="0" presId="urn:microsoft.com/office/officeart/2005/8/layout/chevron2"/>
    <dgm:cxn modelId="{D8BB45BA-8D57-456F-85A5-F75AFC2A338F}" type="presParOf" srcId="{FCB3E546-2F17-4EAC-887A-B5163F929448}" destId="{879543D1-8969-4127-A638-7F28850722D5}" srcOrd="1" destOrd="0" presId="urn:microsoft.com/office/officeart/2005/8/layout/chevron2"/>
    <dgm:cxn modelId="{1258845F-5C48-452E-8F0B-5A029162F407}" type="presParOf" srcId="{FCB89821-AD4C-46C8-BB55-70C9490B4A7B}" destId="{3A743BDA-1D57-4397-8FAC-0704EA87058E}" srcOrd="3" destOrd="0" presId="urn:microsoft.com/office/officeart/2005/8/layout/chevron2"/>
    <dgm:cxn modelId="{9699D422-C9B3-4706-B369-BC8639991DCC}" type="presParOf" srcId="{FCB89821-AD4C-46C8-BB55-70C9490B4A7B}" destId="{D2B9A221-449E-4A00-BD69-E39B9C5C091F}" srcOrd="4" destOrd="0" presId="urn:microsoft.com/office/officeart/2005/8/layout/chevron2"/>
    <dgm:cxn modelId="{38DC8F92-3110-45D3-9C5A-3B5E27A0215D}" type="presParOf" srcId="{D2B9A221-449E-4A00-BD69-E39B9C5C091F}" destId="{A6E53339-E547-4204-B2DA-0D8F0DCAC432}" srcOrd="0" destOrd="0" presId="urn:microsoft.com/office/officeart/2005/8/layout/chevron2"/>
    <dgm:cxn modelId="{F9FD36E9-6085-4F96-94C2-D394C0475752}" type="presParOf" srcId="{D2B9A221-449E-4A00-BD69-E39B9C5C091F}" destId="{723482B1-7680-4870-8041-F9BA8BCDAB9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667563-C86A-437E-8436-143E45A80EF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0A7DC9-2B32-489D-8BFE-D6347EBF3C25}">
      <dgm:prSet phldrT="[Text]"/>
      <dgm:spPr/>
      <dgm:t>
        <a:bodyPr/>
        <a:lstStyle/>
        <a:p>
          <a:r>
            <a:rPr lang="en-US" dirty="0"/>
            <a:t>Level 3</a:t>
          </a:r>
        </a:p>
      </dgm:t>
    </dgm:pt>
    <dgm:pt modelId="{51F46FE0-F2C9-480B-9E78-59A7E3D38B64}" type="parTrans" cxnId="{1A2ACE40-830D-4E7F-9E1E-FEF027BC580B}">
      <dgm:prSet/>
      <dgm:spPr/>
      <dgm:t>
        <a:bodyPr/>
        <a:lstStyle/>
        <a:p>
          <a:endParaRPr lang="en-US"/>
        </a:p>
      </dgm:t>
    </dgm:pt>
    <dgm:pt modelId="{25C02B6C-E596-4BA0-A503-650A419D3C93}" type="sibTrans" cxnId="{1A2ACE40-830D-4E7F-9E1E-FEF027BC580B}">
      <dgm:prSet/>
      <dgm:spPr/>
      <dgm:t>
        <a:bodyPr/>
        <a:lstStyle/>
        <a:p>
          <a:endParaRPr lang="en-US"/>
        </a:p>
      </dgm:t>
    </dgm:pt>
    <dgm:pt modelId="{8141EF9C-A050-4DDF-A1E3-D1625020CE80}">
      <dgm:prSet phldrT="[Text]" custT="1"/>
      <dgm:spPr/>
      <dgm:t>
        <a:bodyPr/>
        <a:lstStyle/>
        <a:p>
          <a:r>
            <a:rPr lang="en-US" sz="4200" dirty="0"/>
            <a:t>Strategize for a resubmission</a:t>
          </a:r>
        </a:p>
      </dgm:t>
    </dgm:pt>
    <dgm:pt modelId="{DE391E71-F960-422F-B6A6-5BC6A42640BA}" type="parTrans" cxnId="{697AD5E0-BFE5-4139-980F-49AABFBAECAF}">
      <dgm:prSet/>
      <dgm:spPr/>
      <dgm:t>
        <a:bodyPr/>
        <a:lstStyle/>
        <a:p>
          <a:endParaRPr lang="en-US"/>
        </a:p>
      </dgm:t>
    </dgm:pt>
    <dgm:pt modelId="{94E4DCB5-D8AA-4428-80F5-E76DD9FDB383}" type="sibTrans" cxnId="{697AD5E0-BFE5-4139-980F-49AABFBAECAF}">
      <dgm:prSet/>
      <dgm:spPr/>
      <dgm:t>
        <a:bodyPr/>
        <a:lstStyle/>
        <a:p>
          <a:endParaRPr lang="en-US"/>
        </a:p>
      </dgm:t>
    </dgm:pt>
    <dgm:pt modelId="{19A58C4A-FB80-4B15-948A-852E985AFB5D}">
      <dgm:prSet phldrT="[Text]" custT="1"/>
      <dgm:spPr/>
      <dgm:t>
        <a:bodyPr/>
        <a:lstStyle/>
        <a:p>
          <a:r>
            <a:rPr lang="en-US" sz="4200" dirty="0"/>
            <a:t>Analyze reviews, develop responses</a:t>
          </a:r>
        </a:p>
      </dgm:t>
    </dgm:pt>
    <dgm:pt modelId="{8F180B5E-2DFF-47B3-9194-1FA97AF00E84}" type="parTrans" cxnId="{FF863524-E5D0-4462-BFD4-4CA10E86B595}">
      <dgm:prSet/>
      <dgm:spPr/>
      <dgm:t>
        <a:bodyPr/>
        <a:lstStyle/>
        <a:p>
          <a:endParaRPr lang="en-US"/>
        </a:p>
      </dgm:t>
    </dgm:pt>
    <dgm:pt modelId="{B2E62A66-7CBF-43CD-9ACB-E5B28203CDE2}" type="sibTrans" cxnId="{FF863524-E5D0-4462-BFD4-4CA10E86B595}">
      <dgm:prSet/>
      <dgm:spPr/>
      <dgm:t>
        <a:bodyPr/>
        <a:lstStyle/>
        <a:p>
          <a:endParaRPr lang="en-US"/>
        </a:p>
      </dgm:t>
    </dgm:pt>
    <dgm:pt modelId="{58CB4EDC-5C50-400F-A6A9-EB86D24D0D7C}">
      <dgm:prSet phldrT="[Text]"/>
      <dgm:spPr/>
      <dgm:t>
        <a:bodyPr/>
        <a:lstStyle/>
        <a:p>
          <a:r>
            <a:rPr lang="en-US" dirty="0"/>
            <a:t>Level 4/5</a:t>
          </a:r>
        </a:p>
      </dgm:t>
    </dgm:pt>
    <dgm:pt modelId="{3B51CEA7-F2D6-4DBF-B52F-017F8A21210D}" type="parTrans" cxnId="{B98A48E8-879E-4BE0-BBBD-A84A6CAEEBCD}">
      <dgm:prSet/>
      <dgm:spPr/>
      <dgm:t>
        <a:bodyPr/>
        <a:lstStyle/>
        <a:p>
          <a:endParaRPr lang="en-US"/>
        </a:p>
      </dgm:t>
    </dgm:pt>
    <dgm:pt modelId="{86A6810A-86B7-4328-8B4D-E2014F86A3F5}" type="sibTrans" cxnId="{B98A48E8-879E-4BE0-BBBD-A84A6CAEEBCD}">
      <dgm:prSet/>
      <dgm:spPr/>
      <dgm:t>
        <a:bodyPr/>
        <a:lstStyle/>
        <a:p>
          <a:endParaRPr lang="en-US"/>
        </a:p>
      </dgm:t>
    </dgm:pt>
    <dgm:pt modelId="{552298FD-AA93-40F3-8631-7B4BFA944C61}">
      <dgm:prSet phldrT="[Text]" custT="1"/>
      <dgm:spPr/>
      <dgm:t>
        <a:bodyPr/>
        <a:lstStyle/>
        <a:p>
          <a:r>
            <a:rPr lang="en-US" sz="4200" dirty="0"/>
            <a:t>Ensuring proposal documents are clear, concise, cohesive, and responsive to the solicitation</a:t>
          </a:r>
        </a:p>
      </dgm:t>
    </dgm:pt>
    <dgm:pt modelId="{927A1084-B6C3-4D0E-B9D8-8949B5A74DF8}" type="parTrans" cxnId="{0AB7DB0E-9F03-4780-A32E-314F6E5CE24C}">
      <dgm:prSet/>
      <dgm:spPr/>
      <dgm:t>
        <a:bodyPr/>
        <a:lstStyle/>
        <a:p>
          <a:endParaRPr lang="en-US"/>
        </a:p>
      </dgm:t>
    </dgm:pt>
    <dgm:pt modelId="{154FD74B-6B4C-4916-93B8-4EDAF500520E}" type="sibTrans" cxnId="{0AB7DB0E-9F03-4780-A32E-314F6E5CE24C}">
      <dgm:prSet/>
      <dgm:spPr/>
      <dgm:t>
        <a:bodyPr/>
        <a:lstStyle/>
        <a:p>
          <a:endParaRPr lang="en-US"/>
        </a:p>
      </dgm:t>
    </dgm:pt>
    <dgm:pt modelId="{6C12A9E2-45D1-40A7-8E97-0D8924EB9FB6}">
      <dgm:prSet phldrT="[Text]"/>
      <dgm:spPr/>
      <dgm:t>
        <a:bodyPr/>
        <a:lstStyle/>
        <a:p>
          <a:r>
            <a:rPr lang="en-US" dirty="0"/>
            <a:t>Level 6</a:t>
          </a:r>
        </a:p>
      </dgm:t>
    </dgm:pt>
    <dgm:pt modelId="{3040BA3A-323B-4859-9F33-CCD74D3723B3}" type="parTrans" cxnId="{4EC78F8D-86C1-4992-B59F-2EE272089476}">
      <dgm:prSet/>
      <dgm:spPr/>
      <dgm:t>
        <a:bodyPr/>
        <a:lstStyle/>
        <a:p>
          <a:endParaRPr lang="en-US"/>
        </a:p>
      </dgm:t>
    </dgm:pt>
    <dgm:pt modelId="{C53848EB-F802-4DB2-ABF5-07F6DEE8AB6E}" type="sibTrans" cxnId="{4EC78F8D-86C1-4992-B59F-2EE272089476}">
      <dgm:prSet/>
      <dgm:spPr/>
      <dgm:t>
        <a:bodyPr/>
        <a:lstStyle/>
        <a:p>
          <a:endParaRPr lang="en-US"/>
        </a:p>
      </dgm:t>
    </dgm:pt>
    <dgm:pt modelId="{FFE030B6-89E7-44AA-B98D-2A24F66FC6C5}">
      <dgm:prSet phldrT="[Text]"/>
      <dgm:spPr/>
      <dgm:t>
        <a:bodyPr/>
        <a:lstStyle/>
        <a:p>
          <a:r>
            <a:rPr lang="en-US" dirty="0"/>
            <a:t>Support for large, complex proposals</a:t>
          </a:r>
        </a:p>
      </dgm:t>
    </dgm:pt>
    <dgm:pt modelId="{F431D925-E2FF-44B1-AFE4-236289456A35}" type="parTrans" cxnId="{CE91B0E5-0CDE-4DD8-B500-D2995F86C9A7}">
      <dgm:prSet/>
      <dgm:spPr/>
      <dgm:t>
        <a:bodyPr/>
        <a:lstStyle/>
        <a:p>
          <a:endParaRPr lang="en-US"/>
        </a:p>
      </dgm:t>
    </dgm:pt>
    <dgm:pt modelId="{41A8E602-F2A7-403B-80EC-B729894A2D8C}" type="sibTrans" cxnId="{CE91B0E5-0CDE-4DD8-B500-D2995F86C9A7}">
      <dgm:prSet/>
      <dgm:spPr/>
      <dgm:t>
        <a:bodyPr/>
        <a:lstStyle/>
        <a:p>
          <a:endParaRPr lang="en-US"/>
        </a:p>
      </dgm:t>
    </dgm:pt>
    <dgm:pt modelId="{23FB8458-A979-4F5C-A4F0-5EB8E9AA7F92}">
      <dgm:prSet phldrT="[Text]"/>
      <dgm:spPr/>
      <dgm:t>
        <a:bodyPr/>
        <a:lstStyle/>
        <a:p>
          <a:r>
            <a:rPr lang="en-US" dirty="0"/>
            <a:t>Center grants, infrastructure, etc.</a:t>
          </a:r>
        </a:p>
      </dgm:t>
    </dgm:pt>
    <dgm:pt modelId="{CACBFC86-B844-40DE-8B30-331309CD5A6D}" type="parTrans" cxnId="{EDE67117-B52A-4F19-9342-0A4A59868CED}">
      <dgm:prSet/>
      <dgm:spPr/>
      <dgm:t>
        <a:bodyPr/>
        <a:lstStyle/>
        <a:p>
          <a:endParaRPr lang="en-US"/>
        </a:p>
      </dgm:t>
    </dgm:pt>
    <dgm:pt modelId="{9954EE90-F5AC-4850-B50C-551F3E59581F}" type="sibTrans" cxnId="{EDE67117-B52A-4F19-9342-0A4A59868CED}">
      <dgm:prSet/>
      <dgm:spPr/>
      <dgm:t>
        <a:bodyPr/>
        <a:lstStyle/>
        <a:p>
          <a:endParaRPr lang="en-US"/>
        </a:p>
      </dgm:t>
    </dgm:pt>
    <dgm:pt modelId="{FCB89821-AD4C-46C8-BB55-70C9490B4A7B}" type="pres">
      <dgm:prSet presAssocID="{30667563-C86A-437E-8436-143E45A80EFD}" presName="linearFlow" presStyleCnt="0">
        <dgm:presLayoutVars>
          <dgm:dir/>
          <dgm:animLvl val="lvl"/>
          <dgm:resizeHandles val="exact"/>
        </dgm:presLayoutVars>
      </dgm:prSet>
      <dgm:spPr/>
    </dgm:pt>
    <dgm:pt modelId="{6AA8FF82-DED6-40B7-96E5-DD09EA47717C}" type="pres">
      <dgm:prSet presAssocID="{110A7DC9-2B32-489D-8BFE-D6347EBF3C25}" presName="composite" presStyleCnt="0"/>
      <dgm:spPr/>
    </dgm:pt>
    <dgm:pt modelId="{D1C39328-07E6-45B7-9D87-945AAA34D733}" type="pres">
      <dgm:prSet presAssocID="{110A7DC9-2B32-489D-8BFE-D6347EBF3C2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19362CD-3B21-49AB-B1C8-591BFC5F0F03}" type="pres">
      <dgm:prSet presAssocID="{110A7DC9-2B32-489D-8BFE-D6347EBF3C25}" presName="descendantText" presStyleLbl="alignAcc1" presStyleIdx="0" presStyleCnt="3" custLinFactNeighborY="-4774">
        <dgm:presLayoutVars>
          <dgm:bulletEnabled val="1"/>
        </dgm:presLayoutVars>
      </dgm:prSet>
      <dgm:spPr/>
    </dgm:pt>
    <dgm:pt modelId="{5D83B875-4DF3-4E9D-AB5B-AFC62BACD99E}" type="pres">
      <dgm:prSet presAssocID="{25C02B6C-E596-4BA0-A503-650A419D3C93}" presName="sp" presStyleCnt="0"/>
      <dgm:spPr/>
    </dgm:pt>
    <dgm:pt modelId="{FCB3E546-2F17-4EAC-887A-B5163F929448}" type="pres">
      <dgm:prSet presAssocID="{58CB4EDC-5C50-400F-A6A9-EB86D24D0D7C}" presName="composite" presStyleCnt="0"/>
      <dgm:spPr/>
    </dgm:pt>
    <dgm:pt modelId="{B84C32D3-A6D9-442E-AA1D-BA92C05FEE34}" type="pres">
      <dgm:prSet presAssocID="{58CB4EDC-5C50-400F-A6A9-EB86D24D0D7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79543D1-8969-4127-A638-7F28850722D5}" type="pres">
      <dgm:prSet presAssocID="{58CB4EDC-5C50-400F-A6A9-EB86D24D0D7C}" presName="descendantText" presStyleLbl="alignAcc1" presStyleIdx="1" presStyleCnt="3">
        <dgm:presLayoutVars>
          <dgm:bulletEnabled val="1"/>
        </dgm:presLayoutVars>
      </dgm:prSet>
      <dgm:spPr/>
    </dgm:pt>
    <dgm:pt modelId="{3A743BDA-1D57-4397-8FAC-0704EA87058E}" type="pres">
      <dgm:prSet presAssocID="{86A6810A-86B7-4328-8B4D-E2014F86A3F5}" presName="sp" presStyleCnt="0"/>
      <dgm:spPr/>
    </dgm:pt>
    <dgm:pt modelId="{D2B9A221-449E-4A00-BD69-E39B9C5C091F}" type="pres">
      <dgm:prSet presAssocID="{6C12A9E2-45D1-40A7-8E97-0D8924EB9FB6}" presName="composite" presStyleCnt="0"/>
      <dgm:spPr/>
    </dgm:pt>
    <dgm:pt modelId="{A6E53339-E547-4204-B2DA-0D8F0DCAC432}" type="pres">
      <dgm:prSet presAssocID="{6C12A9E2-45D1-40A7-8E97-0D8924EB9FB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23482B1-7680-4870-8041-F9BA8BCDAB9C}" type="pres">
      <dgm:prSet presAssocID="{6C12A9E2-45D1-40A7-8E97-0D8924EB9FB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AA1FA02-4CA6-49A3-A439-0022812568EE}" type="presOf" srcId="{110A7DC9-2B32-489D-8BFE-D6347EBF3C25}" destId="{D1C39328-07E6-45B7-9D87-945AAA34D733}" srcOrd="0" destOrd="0" presId="urn:microsoft.com/office/officeart/2005/8/layout/chevron2"/>
    <dgm:cxn modelId="{0AB7DB0E-9F03-4780-A32E-314F6E5CE24C}" srcId="{58CB4EDC-5C50-400F-A6A9-EB86D24D0D7C}" destId="{552298FD-AA93-40F3-8631-7B4BFA944C61}" srcOrd="0" destOrd="0" parTransId="{927A1084-B6C3-4D0E-B9D8-8949B5A74DF8}" sibTransId="{154FD74B-6B4C-4916-93B8-4EDAF500520E}"/>
    <dgm:cxn modelId="{EDE67117-B52A-4F19-9342-0A4A59868CED}" srcId="{6C12A9E2-45D1-40A7-8E97-0D8924EB9FB6}" destId="{23FB8458-A979-4F5C-A4F0-5EB8E9AA7F92}" srcOrd="1" destOrd="0" parTransId="{CACBFC86-B844-40DE-8B30-331309CD5A6D}" sibTransId="{9954EE90-F5AC-4850-B50C-551F3E59581F}"/>
    <dgm:cxn modelId="{FF863524-E5D0-4462-BFD4-4CA10E86B595}" srcId="{110A7DC9-2B32-489D-8BFE-D6347EBF3C25}" destId="{19A58C4A-FB80-4B15-948A-852E985AFB5D}" srcOrd="1" destOrd="0" parTransId="{8F180B5E-2DFF-47B3-9194-1FA97AF00E84}" sibTransId="{B2E62A66-7CBF-43CD-9ACB-E5B28203CDE2}"/>
    <dgm:cxn modelId="{1A2ACE40-830D-4E7F-9E1E-FEF027BC580B}" srcId="{30667563-C86A-437E-8436-143E45A80EFD}" destId="{110A7DC9-2B32-489D-8BFE-D6347EBF3C25}" srcOrd="0" destOrd="0" parTransId="{51F46FE0-F2C9-480B-9E78-59A7E3D38B64}" sibTransId="{25C02B6C-E596-4BA0-A503-650A419D3C93}"/>
    <dgm:cxn modelId="{AACB5E5C-8598-4DF3-86F4-7F1B5095CD39}" type="presOf" srcId="{6C12A9E2-45D1-40A7-8E97-0D8924EB9FB6}" destId="{A6E53339-E547-4204-B2DA-0D8F0DCAC432}" srcOrd="0" destOrd="0" presId="urn:microsoft.com/office/officeart/2005/8/layout/chevron2"/>
    <dgm:cxn modelId="{F270D872-5996-44A3-9338-FD3C38F60948}" type="presOf" srcId="{8141EF9C-A050-4DDF-A1E3-D1625020CE80}" destId="{919362CD-3B21-49AB-B1C8-591BFC5F0F03}" srcOrd="0" destOrd="0" presId="urn:microsoft.com/office/officeart/2005/8/layout/chevron2"/>
    <dgm:cxn modelId="{5D5FAC77-94E8-459D-8AA5-6C9EF008BD7E}" type="presOf" srcId="{23FB8458-A979-4F5C-A4F0-5EB8E9AA7F92}" destId="{723482B1-7680-4870-8041-F9BA8BCDAB9C}" srcOrd="0" destOrd="1" presId="urn:microsoft.com/office/officeart/2005/8/layout/chevron2"/>
    <dgm:cxn modelId="{4EC78F8D-86C1-4992-B59F-2EE272089476}" srcId="{30667563-C86A-437E-8436-143E45A80EFD}" destId="{6C12A9E2-45D1-40A7-8E97-0D8924EB9FB6}" srcOrd="2" destOrd="0" parTransId="{3040BA3A-323B-4859-9F33-CCD74D3723B3}" sibTransId="{C53848EB-F802-4DB2-ABF5-07F6DEE8AB6E}"/>
    <dgm:cxn modelId="{0BE4849E-7BAD-4B9F-90C1-F604580D3CBE}" type="presOf" srcId="{58CB4EDC-5C50-400F-A6A9-EB86D24D0D7C}" destId="{B84C32D3-A6D9-442E-AA1D-BA92C05FEE34}" srcOrd="0" destOrd="0" presId="urn:microsoft.com/office/officeart/2005/8/layout/chevron2"/>
    <dgm:cxn modelId="{7595D9A5-4DFA-4DCA-A727-D2C3C287A53A}" type="presOf" srcId="{FFE030B6-89E7-44AA-B98D-2A24F66FC6C5}" destId="{723482B1-7680-4870-8041-F9BA8BCDAB9C}" srcOrd="0" destOrd="0" presId="urn:microsoft.com/office/officeart/2005/8/layout/chevron2"/>
    <dgm:cxn modelId="{6CC281AC-33F6-46F7-9558-55E1D271F89A}" type="presOf" srcId="{19A58C4A-FB80-4B15-948A-852E985AFB5D}" destId="{919362CD-3B21-49AB-B1C8-591BFC5F0F03}" srcOrd="0" destOrd="1" presId="urn:microsoft.com/office/officeart/2005/8/layout/chevron2"/>
    <dgm:cxn modelId="{E13830AF-95B4-4B2D-A56C-CA794055FD9B}" type="presOf" srcId="{552298FD-AA93-40F3-8631-7B4BFA944C61}" destId="{879543D1-8969-4127-A638-7F28850722D5}" srcOrd="0" destOrd="0" presId="urn:microsoft.com/office/officeart/2005/8/layout/chevron2"/>
    <dgm:cxn modelId="{697AD5E0-BFE5-4139-980F-49AABFBAECAF}" srcId="{110A7DC9-2B32-489D-8BFE-D6347EBF3C25}" destId="{8141EF9C-A050-4DDF-A1E3-D1625020CE80}" srcOrd="0" destOrd="0" parTransId="{DE391E71-F960-422F-B6A6-5BC6A42640BA}" sibTransId="{94E4DCB5-D8AA-4428-80F5-E76DD9FDB383}"/>
    <dgm:cxn modelId="{CE91B0E5-0CDE-4DD8-B500-D2995F86C9A7}" srcId="{6C12A9E2-45D1-40A7-8E97-0D8924EB9FB6}" destId="{FFE030B6-89E7-44AA-B98D-2A24F66FC6C5}" srcOrd="0" destOrd="0" parTransId="{F431D925-E2FF-44B1-AFE4-236289456A35}" sibTransId="{41A8E602-F2A7-403B-80EC-B729894A2D8C}"/>
    <dgm:cxn modelId="{B98A48E8-879E-4BE0-BBBD-A84A6CAEEBCD}" srcId="{30667563-C86A-437E-8436-143E45A80EFD}" destId="{58CB4EDC-5C50-400F-A6A9-EB86D24D0D7C}" srcOrd="1" destOrd="0" parTransId="{3B51CEA7-F2D6-4DBF-B52F-017F8A21210D}" sibTransId="{86A6810A-86B7-4328-8B4D-E2014F86A3F5}"/>
    <dgm:cxn modelId="{821E0FF1-6796-4A84-B96D-C5777B0F3150}" type="presOf" srcId="{30667563-C86A-437E-8436-143E45A80EFD}" destId="{FCB89821-AD4C-46C8-BB55-70C9490B4A7B}" srcOrd="0" destOrd="0" presId="urn:microsoft.com/office/officeart/2005/8/layout/chevron2"/>
    <dgm:cxn modelId="{230D7F74-A6BD-4DE5-825F-AF5C494FC610}" type="presParOf" srcId="{FCB89821-AD4C-46C8-BB55-70C9490B4A7B}" destId="{6AA8FF82-DED6-40B7-96E5-DD09EA47717C}" srcOrd="0" destOrd="0" presId="urn:microsoft.com/office/officeart/2005/8/layout/chevron2"/>
    <dgm:cxn modelId="{7DDB734D-535C-482A-AAF8-833BE9DCD546}" type="presParOf" srcId="{6AA8FF82-DED6-40B7-96E5-DD09EA47717C}" destId="{D1C39328-07E6-45B7-9D87-945AAA34D733}" srcOrd="0" destOrd="0" presId="urn:microsoft.com/office/officeart/2005/8/layout/chevron2"/>
    <dgm:cxn modelId="{45B97A20-A033-460C-8350-4AFDF4743547}" type="presParOf" srcId="{6AA8FF82-DED6-40B7-96E5-DD09EA47717C}" destId="{919362CD-3B21-49AB-B1C8-591BFC5F0F03}" srcOrd="1" destOrd="0" presId="urn:microsoft.com/office/officeart/2005/8/layout/chevron2"/>
    <dgm:cxn modelId="{96F6F2E2-163E-4AA6-81B9-FA081BCEA097}" type="presParOf" srcId="{FCB89821-AD4C-46C8-BB55-70C9490B4A7B}" destId="{5D83B875-4DF3-4E9D-AB5B-AFC62BACD99E}" srcOrd="1" destOrd="0" presId="urn:microsoft.com/office/officeart/2005/8/layout/chevron2"/>
    <dgm:cxn modelId="{1EE9B88F-8D5C-471A-AC41-89F7E2DDD8D0}" type="presParOf" srcId="{FCB89821-AD4C-46C8-BB55-70C9490B4A7B}" destId="{FCB3E546-2F17-4EAC-887A-B5163F929448}" srcOrd="2" destOrd="0" presId="urn:microsoft.com/office/officeart/2005/8/layout/chevron2"/>
    <dgm:cxn modelId="{9C5A6D48-4830-4757-93FC-1570B4AA9755}" type="presParOf" srcId="{FCB3E546-2F17-4EAC-887A-B5163F929448}" destId="{B84C32D3-A6D9-442E-AA1D-BA92C05FEE34}" srcOrd="0" destOrd="0" presId="urn:microsoft.com/office/officeart/2005/8/layout/chevron2"/>
    <dgm:cxn modelId="{D8BB45BA-8D57-456F-85A5-F75AFC2A338F}" type="presParOf" srcId="{FCB3E546-2F17-4EAC-887A-B5163F929448}" destId="{879543D1-8969-4127-A638-7F28850722D5}" srcOrd="1" destOrd="0" presId="urn:microsoft.com/office/officeart/2005/8/layout/chevron2"/>
    <dgm:cxn modelId="{1258845F-5C48-452E-8F0B-5A029162F407}" type="presParOf" srcId="{FCB89821-AD4C-46C8-BB55-70C9490B4A7B}" destId="{3A743BDA-1D57-4397-8FAC-0704EA87058E}" srcOrd="3" destOrd="0" presId="urn:microsoft.com/office/officeart/2005/8/layout/chevron2"/>
    <dgm:cxn modelId="{9699D422-C9B3-4706-B369-BC8639991DCC}" type="presParOf" srcId="{FCB89821-AD4C-46C8-BB55-70C9490B4A7B}" destId="{D2B9A221-449E-4A00-BD69-E39B9C5C091F}" srcOrd="4" destOrd="0" presId="urn:microsoft.com/office/officeart/2005/8/layout/chevron2"/>
    <dgm:cxn modelId="{38DC8F92-3110-45D3-9C5A-3B5E27A0215D}" type="presParOf" srcId="{D2B9A221-449E-4A00-BD69-E39B9C5C091F}" destId="{A6E53339-E547-4204-B2DA-0D8F0DCAC432}" srcOrd="0" destOrd="0" presId="urn:microsoft.com/office/officeart/2005/8/layout/chevron2"/>
    <dgm:cxn modelId="{F9FD36E9-6085-4F96-94C2-D394C0475752}" type="presParOf" srcId="{D2B9A221-449E-4A00-BD69-E39B9C5C091F}" destId="{723482B1-7680-4870-8041-F9BA8BCDAB9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BD7001-AAA1-4E9A-B3CD-C42D229BB97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8B422D-D7FA-4A99-86F6-BB2BC1F98AA8}">
      <dgm:prSet phldrT="[Text]"/>
      <dgm:spPr/>
      <dgm:t>
        <a:bodyPr/>
        <a:lstStyle/>
        <a:p>
          <a:r>
            <a:rPr lang="en-US" dirty="0"/>
            <a:t>ORED</a:t>
          </a:r>
        </a:p>
      </dgm:t>
    </dgm:pt>
    <dgm:pt modelId="{7310ACE6-4427-41B0-9583-F74ABFF1BB64}" type="parTrans" cxnId="{4327A35D-4FC3-4305-B428-FB1409A162D6}">
      <dgm:prSet/>
      <dgm:spPr/>
      <dgm:t>
        <a:bodyPr/>
        <a:lstStyle/>
        <a:p>
          <a:endParaRPr lang="en-US"/>
        </a:p>
      </dgm:t>
    </dgm:pt>
    <dgm:pt modelId="{EB519F84-9D88-4311-970C-328CB68AACAD}" type="sibTrans" cxnId="{4327A35D-4FC3-4305-B428-FB1409A162D6}">
      <dgm:prSet/>
      <dgm:spPr/>
      <dgm:t>
        <a:bodyPr/>
        <a:lstStyle/>
        <a:p>
          <a:endParaRPr lang="en-US"/>
        </a:p>
      </dgm:t>
    </dgm:pt>
    <dgm:pt modelId="{BB9FA24B-9959-4AC8-9432-F903B6FCDB22}">
      <dgm:prSet phldrT="[Text]"/>
      <dgm:spPr/>
      <dgm:t>
        <a:bodyPr/>
        <a:lstStyle/>
        <a:p>
          <a:r>
            <a:rPr lang="en-US" dirty="0"/>
            <a:t>OSP</a:t>
          </a:r>
        </a:p>
      </dgm:t>
    </dgm:pt>
    <dgm:pt modelId="{BC0E9A4F-3718-418B-8FB8-8A1B3385F8B6}" type="parTrans" cxnId="{CD248370-7965-4B8F-86C4-A60715885455}">
      <dgm:prSet/>
      <dgm:spPr/>
      <dgm:t>
        <a:bodyPr/>
        <a:lstStyle/>
        <a:p>
          <a:endParaRPr lang="en-US"/>
        </a:p>
      </dgm:t>
    </dgm:pt>
    <dgm:pt modelId="{DA2D66B6-169D-4E8E-AC06-248257F95D2B}" type="sibTrans" cxnId="{CD248370-7965-4B8F-86C4-A60715885455}">
      <dgm:prSet/>
      <dgm:spPr/>
      <dgm:t>
        <a:bodyPr/>
        <a:lstStyle/>
        <a:p>
          <a:endParaRPr lang="en-US"/>
        </a:p>
      </dgm:t>
    </dgm:pt>
    <dgm:pt modelId="{F6A13AC1-EFD8-46C4-A4BC-426833B8214F}">
      <dgm:prSet phldrT="[Text]"/>
      <dgm:spPr/>
      <dgm:t>
        <a:bodyPr/>
        <a:lstStyle/>
        <a:p>
          <a:r>
            <a:rPr lang="en-US" dirty="0"/>
            <a:t>OTT</a:t>
          </a:r>
        </a:p>
      </dgm:t>
    </dgm:pt>
    <dgm:pt modelId="{53BB1990-A2DD-43BC-AC3D-DE0DFE23E799}" type="parTrans" cxnId="{8195A673-E618-4610-A25D-5AD066275D11}">
      <dgm:prSet/>
      <dgm:spPr/>
      <dgm:t>
        <a:bodyPr/>
        <a:lstStyle/>
        <a:p>
          <a:endParaRPr lang="en-US"/>
        </a:p>
      </dgm:t>
    </dgm:pt>
    <dgm:pt modelId="{1C776C03-16AF-4C0E-9B67-ABC990E48999}" type="sibTrans" cxnId="{8195A673-E618-4610-A25D-5AD066275D11}">
      <dgm:prSet/>
      <dgm:spPr/>
      <dgm:t>
        <a:bodyPr/>
        <a:lstStyle/>
        <a:p>
          <a:endParaRPr lang="en-US"/>
        </a:p>
      </dgm:t>
    </dgm:pt>
    <dgm:pt modelId="{2E7104BC-F316-417E-B90E-2ECAF4E02054}">
      <dgm:prSet/>
      <dgm:spPr/>
      <dgm:t>
        <a:bodyPr/>
        <a:lstStyle/>
        <a:p>
          <a:r>
            <a:rPr lang="en-US" dirty="0"/>
            <a:t>ORA</a:t>
          </a:r>
        </a:p>
      </dgm:t>
    </dgm:pt>
    <dgm:pt modelId="{4EAC7665-270C-493A-9D1F-A4F14716EE6D}" type="parTrans" cxnId="{70034DD3-B8BA-4186-870E-E1DB95B54245}">
      <dgm:prSet/>
      <dgm:spPr/>
      <dgm:t>
        <a:bodyPr/>
        <a:lstStyle/>
        <a:p>
          <a:endParaRPr lang="en-US"/>
        </a:p>
      </dgm:t>
    </dgm:pt>
    <dgm:pt modelId="{18041D53-136A-4015-A3D7-7369C5F3359F}" type="sibTrans" cxnId="{70034DD3-B8BA-4186-870E-E1DB95B54245}">
      <dgm:prSet/>
      <dgm:spPr/>
      <dgm:t>
        <a:bodyPr/>
        <a:lstStyle/>
        <a:p>
          <a:endParaRPr lang="en-US"/>
        </a:p>
      </dgm:t>
    </dgm:pt>
    <dgm:pt modelId="{ABE636CC-FE6D-4ABB-AAE7-8F8ABDC6A770}">
      <dgm:prSet/>
      <dgm:spPr/>
      <dgm:t>
        <a:bodyPr/>
        <a:lstStyle/>
        <a:p>
          <a:r>
            <a:rPr lang="en-US" dirty="0"/>
            <a:t>ORFD</a:t>
          </a:r>
        </a:p>
      </dgm:t>
    </dgm:pt>
    <dgm:pt modelId="{B50E55C7-99AA-46BE-A834-7157610F38F8}" type="parTrans" cxnId="{D9D139A4-1C82-4489-A970-AD2DDD22850E}">
      <dgm:prSet/>
      <dgm:spPr/>
      <dgm:t>
        <a:bodyPr/>
        <a:lstStyle/>
        <a:p>
          <a:endParaRPr lang="en-US"/>
        </a:p>
      </dgm:t>
    </dgm:pt>
    <dgm:pt modelId="{9363871F-B669-4B99-B834-9381EA46D3C5}" type="sibTrans" cxnId="{D9D139A4-1C82-4489-A970-AD2DDD22850E}">
      <dgm:prSet/>
      <dgm:spPr/>
      <dgm:t>
        <a:bodyPr/>
        <a:lstStyle/>
        <a:p>
          <a:endParaRPr lang="en-US"/>
        </a:p>
      </dgm:t>
    </dgm:pt>
    <dgm:pt modelId="{0B221AC8-6501-4372-8501-89CFB9866B18}" type="pres">
      <dgm:prSet presAssocID="{89BD7001-AAA1-4E9A-B3CD-C42D229BB9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4350878-1FEE-44CB-A14A-312EBDB18077}" type="pres">
      <dgm:prSet presAssocID="{D68B422D-D7FA-4A99-86F6-BB2BC1F98AA8}" presName="hierRoot1" presStyleCnt="0">
        <dgm:presLayoutVars>
          <dgm:hierBranch val="init"/>
        </dgm:presLayoutVars>
      </dgm:prSet>
      <dgm:spPr/>
    </dgm:pt>
    <dgm:pt modelId="{9A6D330C-8245-43EE-94B9-3FBC7A0A9005}" type="pres">
      <dgm:prSet presAssocID="{D68B422D-D7FA-4A99-86F6-BB2BC1F98AA8}" presName="rootComposite1" presStyleCnt="0"/>
      <dgm:spPr/>
    </dgm:pt>
    <dgm:pt modelId="{4EFC8890-32BA-460E-A61F-96CB31180517}" type="pres">
      <dgm:prSet presAssocID="{D68B422D-D7FA-4A99-86F6-BB2BC1F98AA8}" presName="rootText1" presStyleLbl="node0" presStyleIdx="0" presStyleCnt="1">
        <dgm:presLayoutVars>
          <dgm:chPref val="3"/>
        </dgm:presLayoutVars>
      </dgm:prSet>
      <dgm:spPr/>
    </dgm:pt>
    <dgm:pt modelId="{38417077-A5B5-4567-89A4-78F3EBA0DFA4}" type="pres">
      <dgm:prSet presAssocID="{D68B422D-D7FA-4A99-86F6-BB2BC1F98AA8}" presName="rootConnector1" presStyleLbl="node1" presStyleIdx="0" presStyleCnt="0"/>
      <dgm:spPr/>
    </dgm:pt>
    <dgm:pt modelId="{1852BD85-2DDF-4B46-969B-EA26C622DC8D}" type="pres">
      <dgm:prSet presAssocID="{D68B422D-D7FA-4A99-86F6-BB2BC1F98AA8}" presName="hierChild2" presStyleCnt="0"/>
      <dgm:spPr/>
    </dgm:pt>
    <dgm:pt modelId="{4437B31D-DC41-4990-9BD6-072B2218B7D0}" type="pres">
      <dgm:prSet presAssocID="{4EAC7665-270C-493A-9D1F-A4F14716EE6D}" presName="Name37" presStyleLbl="parChTrans1D2" presStyleIdx="0" presStyleCnt="4"/>
      <dgm:spPr/>
    </dgm:pt>
    <dgm:pt modelId="{89F0D43E-1BEF-4365-96F4-C8ADB436088E}" type="pres">
      <dgm:prSet presAssocID="{2E7104BC-F316-417E-B90E-2ECAF4E02054}" presName="hierRoot2" presStyleCnt="0">
        <dgm:presLayoutVars>
          <dgm:hierBranch val="init"/>
        </dgm:presLayoutVars>
      </dgm:prSet>
      <dgm:spPr/>
    </dgm:pt>
    <dgm:pt modelId="{1E9382BA-8E71-47BC-A0D4-2763D3A267DC}" type="pres">
      <dgm:prSet presAssocID="{2E7104BC-F316-417E-B90E-2ECAF4E02054}" presName="rootComposite" presStyleCnt="0"/>
      <dgm:spPr/>
    </dgm:pt>
    <dgm:pt modelId="{6B4BA1B6-D27F-4127-8CF3-A72B0195659B}" type="pres">
      <dgm:prSet presAssocID="{2E7104BC-F316-417E-B90E-2ECAF4E02054}" presName="rootText" presStyleLbl="node2" presStyleIdx="0" presStyleCnt="4">
        <dgm:presLayoutVars>
          <dgm:chPref val="3"/>
        </dgm:presLayoutVars>
      </dgm:prSet>
      <dgm:spPr/>
    </dgm:pt>
    <dgm:pt modelId="{223C3037-B634-4CE7-9466-7C74E9F5B7AC}" type="pres">
      <dgm:prSet presAssocID="{2E7104BC-F316-417E-B90E-2ECAF4E02054}" presName="rootConnector" presStyleLbl="node2" presStyleIdx="0" presStyleCnt="4"/>
      <dgm:spPr/>
    </dgm:pt>
    <dgm:pt modelId="{F7275BFA-FA75-4F1A-B9FF-833C1C836677}" type="pres">
      <dgm:prSet presAssocID="{2E7104BC-F316-417E-B90E-2ECAF4E02054}" presName="hierChild4" presStyleCnt="0"/>
      <dgm:spPr/>
    </dgm:pt>
    <dgm:pt modelId="{DAC70A1E-9147-4146-8F71-C7D67770EBF5}" type="pres">
      <dgm:prSet presAssocID="{2E7104BC-F316-417E-B90E-2ECAF4E02054}" presName="hierChild5" presStyleCnt="0"/>
      <dgm:spPr/>
    </dgm:pt>
    <dgm:pt modelId="{A15E0461-1CDA-49FD-8126-3FFA09F3B65D}" type="pres">
      <dgm:prSet presAssocID="{B50E55C7-99AA-46BE-A834-7157610F38F8}" presName="Name37" presStyleLbl="parChTrans1D2" presStyleIdx="1" presStyleCnt="4"/>
      <dgm:spPr/>
    </dgm:pt>
    <dgm:pt modelId="{F0F54A11-44D9-47BE-863F-00AC3FA3D954}" type="pres">
      <dgm:prSet presAssocID="{ABE636CC-FE6D-4ABB-AAE7-8F8ABDC6A770}" presName="hierRoot2" presStyleCnt="0">
        <dgm:presLayoutVars>
          <dgm:hierBranch val="init"/>
        </dgm:presLayoutVars>
      </dgm:prSet>
      <dgm:spPr/>
    </dgm:pt>
    <dgm:pt modelId="{E491CCC5-C3D7-4C5D-853D-11EAB5CF2984}" type="pres">
      <dgm:prSet presAssocID="{ABE636CC-FE6D-4ABB-AAE7-8F8ABDC6A770}" presName="rootComposite" presStyleCnt="0"/>
      <dgm:spPr/>
    </dgm:pt>
    <dgm:pt modelId="{A68E9A64-F512-4D5B-94FC-E64AA9B7A899}" type="pres">
      <dgm:prSet presAssocID="{ABE636CC-FE6D-4ABB-AAE7-8F8ABDC6A770}" presName="rootText" presStyleLbl="node2" presStyleIdx="1" presStyleCnt="4">
        <dgm:presLayoutVars>
          <dgm:chPref val="3"/>
        </dgm:presLayoutVars>
      </dgm:prSet>
      <dgm:spPr/>
    </dgm:pt>
    <dgm:pt modelId="{2EC8CFB2-09D2-43AE-B474-D2A76E2909AE}" type="pres">
      <dgm:prSet presAssocID="{ABE636CC-FE6D-4ABB-AAE7-8F8ABDC6A770}" presName="rootConnector" presStyleLbl="node2" presStyleIdx="1" presStyleCnt="4"/>
      <dgm:spPr/>
    </dgm:pt>
    <dgm:pt modelId="{490B7CC1-AB64-403D-8A37-8A04961BD427}" type="pres">
      <dgm:prSet presAssocID="{ABE636CC-FE6D-4ABB-AAE7-8F8ABDC6A770}" presName="hierChild4" presStyleCnt="0"/>
      <dgm:spPr/>
    </dgm:pt>
    <dgm:pt modelId="{E1282B3C-575A-494F-889C-2DDD6753E86A}" type="pres">
      <dgm:prSet presAssocID="{ABE636CC-FE6D-4ABB-AAE7-8F8ABDC6A770}" presName="hierChild5" presStyleCnt="0"/>
      <dgm:spPr/>
    </dgm:pt>
    <dgm:pt modelId="{53C0ABB4-A144-4213-8111-CD7EB100DED2}" type="pres">
      <dgm:prSet presAssocID="{BC0E9A4F-3718-418B-8FB8-8A1B3385F8B6}" presName="Name37" presStyleLbl="parChTrans1D2" presStyleIdx="2" presStyleCnt="4"/>
      <dgm:spPr/>
    </dgm:pt>
    <dgm:pt modelId="{2465F842-ED1C-4577-A53B-722EC59AD999}" type="pres">
      <dgm:prSet presAssocID="{BB9FA24B-9959-4AC8-9432-F903B6FCDB22}" presName="hierRoot2" presStyleCnt="0">
        <dgm:presLayoutVars>
          <dgm:hierBranch val="init"/>
        </dgm:presLayoutVars>
      </dgm:prSet>
      <dgm:spPr/>
    </dgm:pt>
    <dgm:pt modelId="{F5A29263-AC0F-4FEB-9972-0609117155A0}" type="pres">
      <dgm:prSet presAssocID="{BB9FA24B-9959-4AC8-9432-F903B6FCDB22}" presName="rootComposite" presStyleCnt="0"/>
      <dgm:spPr/>
    </dgm:pt>
    <dgm:pt modelId="{BFAA051E-EC89-41A5-8C51-ECBEB58E8CAF}" type="pres">
      <dgm:prSet presAssocID="{BB9FA24B-9959-4AC8-9432-F903B6FCDB22}" presName="rootText" presStyleLbl="node2" presStyleIdx="2" presStyleCnt="4">
        <dgm:presLayoutVars>
          <dgm:chPref val="3"/>
        </dgm:presLayoutVars>
      </dgm:prSet>
      <dgm:spPr/>
    </dgm:pt>
    <dgm:pt modelId="{8B03BC98-BBC7-472E-94CA-439F29FEBBFC}" type="pres">
      <dgm:prSet presAssocID="{BB9FA24B-9959-4AC8-9432-F903B6FCDB22}" presName="rootConnector" presStyleLbl="node2" presStyleIdx="2" presStyleCnt="4"/>
      <dgm:spPr/>
    </dgm:pt>
    <dgm:pt modelId="{58BDDFB3-211E-4D80-B4EF-7EDCE798C9D9}" type="pres">
      <dgm:prSet presAssocID="{BB9FA24B-9959-4AC8-9432-F903B6FCDB22}" presName="hierChild4" presStyleCnt="0"/>
      <dgm:spPr/>
    </dgm:pt>
    <dgm:pt modelId="{0FDB4959-32FE-44BB-ACCE-B4B45C394A91}" type="pres">
      <dgm:prSet presAssocID="{BB9FA24B-9959-4AC8-9432-F903B6FCDB22}" presName="hierChild5" presStyleCnt="0"/>
      <dgm:spPr/>
    </dgm:pt>
    <dgm:pt modelId="{27782FDB-A360-4281-8100-CB2C6D9EF6BE}" type="pres">
      <dgm:prSet presAssocID="{53BB1990-A2DD-43BC-AC3D-DE0DFE23E799}" presName="Name37" presStyleLbl="parChTrans1D2" presStyleIdx="3" presStyleCnt="4"/>
      <dgm:spPr/>
    </dgm:pt>
    <dgm:pt modelId="{7992B090-3713-410F-91BF-62031B0D5CA4}" type="pres">
      <dgm:prSet presAssocID="{F6A13AC1-EFD8-46C4-A4BC-426833B8214F}" presName="hierRoot2" presStyleCnt="0">
        <dgm:presLayoutVars>
          <dgm:hierBranch val="init"/>
        </dgm:presLayoutVars>
      </dgm:prSet>
      <dgm:spPr/>
    </dgm:pt>
    <dgm:pt modelId="{4C754C0E-E876-43BA-A03D-6342B5CCC5F6}" type="pres">
      <dgm:prSet presAssocID="{F6A13AC1-EFD8-46C4-A4BC-426833B8214F}" presName="rootComposite" presStyleCnt="0"/>
      <dgm:spPr/>
    </dgm:pt>
    <dgm:pt modelId="{9443B554-B94F-4AA6-A763-CE225AF3F2DD}" type="pres">
      <dgm:prSet presAssocID="{F6A13AC1-EFD8-46C4-A4BC-426833B8214F}" presName="rootText" presStyleLbl="node2" presStyleIdx="3" presStyleCnt="4">
        <dgm:presLayoutVars>
          <dgm:chPref val="3"/>
        </dgm:presLayoutVars>
      </dgm:prSet>
      <dgm:spPr/>
    </dgm:pt>
    <dgm:pt modelId="{302D7462-E838-4B8E-8F59-B7FB8E42DAAC}" type="pres">
      <dgm:prSet presAssocID="{F6A13AC1-EFD8-46C4-A4BC-426833B8214F}" presName="rootConnector" presStyleLbl="node2" presStyleIdx="3" presStyleCnt="4"/>
      <dgm:spPr/>
    </dgm:pt>
    <dgm:pt modelId="{6C6B31B7-B373-4B9C-8855-0C8B066F7FB1}" type="pres">
      <dgm:prSet presAssocID="{F6A13AC1-EFD8-46C4-A4BC-426833B8214F}" presName="hierChild4" presStyleCnt="0"/>
      <dgm:spPr/>
    </dgm:pt>
    <dgm:pt modelId="{26484EEE-5B5A-493C-A4C1-6620508F7F07}" type="pres">
      <dgm:prSet presAssocID="{F6A13AC1-EFD8-46C4-A4BC-426833B8214F}" presName="hierChild5" presStyleCnt="0"/>
      <dgm:spPr/>
    </dgm:pt>
    <dgm:pt modelId="{B899C283-04CC-4973-8B8A-E911934BBDAA}" type="pres">
      <dgm:prSet presAssocID="{D68B422D-D7FA-4A99-86F6-BB2BC1F98AA8}" presName="hierChild3" presStyleCnt="0"/>
      <dgm:spPr/>
    </dgm:pt>
  </dgm:ptLst>
  <dgm:cxnLst>
    <dgm:cxn modelId="{1CDD6209-FB44-4CEA-AAB5-D907709EEF89}" type="presOf" srcId="{B50E55C7-99AA-46BE-A834-7157610F38F8}" destId="{A15E0461-1CDA-49FD-8126-3FFA09F3B65D}" srcOrd="0" destOrd="0" presId="urn:microsoft.com/office/officeart/2005/8/layout/orgChart1"/>
    <dgm:cxn modelId="{61C9170F-B1BB-41EE-AA6B-75201CF47EB4}" type="presOf" srcId="{ABE636CC-FE6D-4ABB-AAE7-8F8ABDC6A770}" destId="{2EC8CFB2-09D2-43AE-B474-D2A76E2909AE}" srcOrd="1" destOrd="0" presId="urn:microsoft.com/office/officeart/2005/8/layout/orgChart1"/>
    <dgm:cxn modelId="{44ED0414-933F-4079-B32B-07C776D615D1}" type="presOf" srcId="{F6A13AC1-EFD8-46C4-A4BC-426833B8214F}" destId="{9443B554-B94F-4AA6-A763-CE225AF3F2DD}" srcOrd="0" destOrd="0" presId="urn:microsoft.com/office/officeart/2005/8/layout/orgChart1"/>
    <dgm:cxn modelId="{99313C26-8316-4DB0-830D-45FDDBFDAC3E}" type="presOf" srcId="{ABE636CC-FE6D-4ABB-AAE7-8F8ABDC6A770}" destId="{A68E9A64-F512-4D5B-94FC-E64AA9B7A899}" srcOrd="0" destOrd="0" presId="urn:microsoft.com/office/officeart/2005/8/layout/orgChart1"/>
    <dgm:cxn modelId="{57BD293E-F973-48CD-8C2B-542EE96A7119}" type="presOf" srcId="{2E7104BC-F316-417E-B90E-2ECAF4E02054}" destId="{6B4BA1B6-D27F-4127-8CF3-A72B0195659B}" srcOrd="0" destOrd="0" presId="urn:microsoft.com/office/officeart/2005/8/layout/orgChart1"/>
    <dgm:cxn modelId="{4327A35D-4FC3-4305-B428-FB1409A162D6}" srcId="{89BD7001-AAA1-4E9A-B3CD-C42D229BB97C}" destId="{D68B422D-D7FA-4A99-86F6-BB2BC1F98AA8}" srcOrd="0" destOrd="0" parTransId="{7310ACE6-4427-41B0-9583-F74ABFF1BB64}" sibTransId="{EB519F84-9D88-4311-970C-328CB68AACAD}"/>
    <dgm:cxn modelId="{B5A25266-DDE4-4204-AA8B-2F4F04A160FB}" type="presOf" srcId="{2E7104BC-F316-417E-B90E-2ECAF4E02054}" destId="{223C3037-B634-4CE7-9466-7C74E9F5B7AC}" srcOrd="1" destOrd="0" presId="urn:microsoft.com/office/officeart/2005/8/layout/orgChart1"/>
    <dgm:cxn modelId="{8EC33849-9DFD-4E09-BE27-9933EDD34E07}" type="presOf" srcId="{4EAC7665-270C-493A-9D1F-A4F14716EE6D}" destId="{4437B31D-DC41-4990-9BD6-072B2218B7D0}" srcOrd="0" destOrd="0" presId="urn:microsoft.com/office/officeart/2005/8/layout/orgChart1"/>
    <dgm:cxn modelId="{CD248370-7965-4B8F-86C4-A60715885455}" srcId="{D68B422D-D7FA-4A99-86F6-BB2BC1F98AA8}" destId="{BB9FA24B-9959-4AC8-9432-F903B6FCDB22}" srcOrd="2" destOrd="0" parTransId="{BC0E9A4F-3718-418B-8FB8-8A1B3385F8B6}" sibTransId="{DA2D66B6-169D-4E8E-AC06-248257F95D2B}"/>
    <dgm:cxn modelId="{818EDF52-7343-4854-95E5-1AA0D124C4E3}" type="presOf" srcId="{89BD7001-AAA1-4E9A-B3CD-C42D229BB97C}" destId="{0B221AC8-6501-4372-8501-89CFB9866B18}" srcOrd="0" destOrd="0" presId="urn:microsoft.com/office/officeart/2005/8/layout/orgChart1"/>
    <dgm:cxn modelId="{8195A673-E618-4610-A25D-5AD066275D11}" srcId="{D68B422D-D7FA-4A99-86F6-BB2BC1F98AA8}" destId="{F6A13AC1-EFD8-46C4-A4BC-426833B8214F}" srcOrd="3" destOrd="0" parTransId="{53BB1990-A2DD-43BC-AC3D-DE0DFE23E799}" sibTransId="{1C776C03-16AF-4C0E-9B67-ABC990E48999}"/>
    <dgm:cxn modelId="{AED66A54-1363-4FFE-9698-147322AA6EBE}" type="presOf" srcId="{53BB1990-A2DD-43BC-AC3D-DE0DFE23E799}" destId="{27782FDB-A360-4281-8100-CB2C6D9EF6BE}" srcOrd="0" destOrd="0" presId="urn:microsoft.com/office/officeart/2005/8/layout/orgChart1"/>
    <dgm:cxn modelId="{1CCFCE8F-DBE4-4BFC-8700-B2F43157F1A0}" type="presOf" srcId="{D68B422D-D7FA-4A99-86F6-BB2BC1F98AA8}" destId="{4EFC8890-32BA-460E-A61F-96CB31180517}" srcOrd="0" destOrd="0" presId="urn:microsoft.com/office/officeart/2005/8/layout/orgChart1"/>
    <dgm:cxn modelId="{1D76039C-6D57-415E-B95B-0E4692C0B2F9}" type="presOf" srcId="{BB9FA24B-9959-4AC8-9432-F903B6FCDB22}" destId="{BFAA051E-EC89-41A5-8C51-ECBEB58E8CAF}" srcOrd="0" destOrd="0" presId="urn:microsoft.com/office/officeart/2005/8/layout/orgChart1"/>
    <dgm:cxn modelId="{D9D139A4-1C82-4489-A970-AD2DDD22850E}" srcId="{D68B422D-D7FA-4A99-86F6-BB2BC1F98AA8}" destId="{ABE636CC-FE6D-4ABB-AAE7-8F8ABDC6A770}" srcOrd="1" destOrd="0" parTransId="{B50E55C7-99AA-46BE-A834-7157610F38F8}" sibTransId="{9363871F-B669-4B99-B834-9381EA46D3C5}"/>
    <dgm:cxn modelId="{AEC880A5-F9C9-4AE4-AA41-D517B22C57E5}" type="presOf" srcId="{BC0E9A4F-3718-418B-8FB8-8A1B3385F8B6}" destId="{53C0ABB4-A144-4213-8111-CD7EB100DED2}" srcOrd="0" destOrd="0" presId="urn:microsoft.com/office/officeart/2005/8/layout/orgChart1"/>
    <dgm:cxn modelId="{FF3734BA-5FD9-472A-BF43-DBEBDEB25C4A}" type="presOf" srcId="{D68B422D-D7FA-4A99-86F6-BB2BC1F98AA8}" destId="{38417077-A5B5-4567-89A4-78F3EBA0DFA4}" srcOrd="1" destOrd="0" presId="urn:microsoft.com/office/officeart/2005/8/layout/orgChart1"/>
    <dgm:cxn modelId="{16D2C5CC-C47D-4D2B-BC00-97C4E5D92805}" type="presOf" srcId="{BB9FA24B-9959-4AC8-9432-F903B6FCDB22}" destId="{8B03BC98-BBC7-472E-94CA-439F29FEBBFC}" srcOrd="1" destOrd="0" presId="urn:microsoft.com/office/officeart/2005/8/layout/orgChart1"/>
    <dgm:cxn modelId="{70034DD3-B8BA-4186-870E-E1DB95B54245}" srcId="{D68B422D-D7FA-4A99-86F6-BB2BC1F98AA8}" destId="{2E7104BC-F316-417E-B90E-2ECAF4E02054}" srcOrd="0" destOrd="0" parTransId="{4EAC7665-270C-493A-9D1F-A4F14716EE6D}" sibTransId="{18041D53-136A-4015-A3D7-7369C5F3359F}"/>
    <dgm:cxn modelId="{5EA558F0-C678-4F66-A879-8684FD754689}" type="presOf" srcId="{F6A13AC1-EFD8-46C4-A4BC-426833B8214F}" destId="{302D7462-E838-4B8E-8F59-B7FB8E42DAAC}" srcOrd="1" destOrd="0" presId="urn:microsoft.com/office/officeart/2005/8/layout/orgChart1"/>
    <dgm:cxn modelId="{8F5E41B8-4EA6-4554-A49E-C908833E7A91}" type="presParOf" srcId="{0B221AC8-6501-4372-8501-89CFB9866B18}" destId="{94350878-1FEE-44CB-A14A-312EBDB18077}" srcOrd="0" destOrd="0" presId="urn:microsoft.com/office/officeart/2005/8/layout/orgChart1"/>
    <dgm:cxn modelId="{3B53C690-C66F-40CC-946C-9FA82732A941}" type="presParOf" srcId="{94350878-1FEE-44CB-A14A-312EBDB18077}" destId="{9A6D330C-8245-43EE-94B9-3FBC7A0A9005}" srcOrd="0" destOrd="0" presId="urn:microsoft.com/office/officeart/2005/8/layout/orgChart1"/>
    <dgm:cxn modelId="{DAB9A26F-0061-4BE4-AA7C-E1B5FA097A89}" type="presParOf" srcId="{9A6D330C-8245-43EE-94B9-3FBC7A0A9005}" destId="{4EFC8890-32BA-460E-A61F-96CB31180517}" srcOrd="0" destOrd="0" presId="urn:microsoft.com/office/officeart/2005/8/layout/orgChart1"/>
    <dgm:cxn modelId="{980C9D41-13CF-43C6-B4C2-C44BF8BD6C47}" type="presParOf" srcId="{9A6D330C-8245-43EE-94B9-3FBC7A0A9005}" destId="{38417077-A5B5-4567-89A4-78F3EBA0DFA4}" srcOrd="1" destOrd="0" presId="urn:microsoft.com/office/officeart/2005/8/layout/orgChart1"/>
    <dgm:cxn modelId="{08052EA0-448C-4557-8CC6-02ADF4DD5FA6}" type="presParOf" srcId="{94350878-1FEE-44CB-A14A-312EBDB18077}" destId="{1852BD85-2DDF-4B46-969B-EA26C622DC8D}" srcOrd="1" destOrd="0" presId="urn:microsoft.com/office/officeart/2005/8/layout/orgChart1"/>
    <dgm:cxn modelId="{47D48FBD-7AC1-43C1-A340-E86DE3DF40DF}" type="presParOf" srcId="{1852BD85-2DDF-4B46-969B-EA26C622DC8D}" destId="{4437B31D-DC41-4990-9BD6-072B2218B7D0}" srcOrd="0" destOrd="0" presId="urn:microsoft.com/office/officeart/2005/8/layout/orgChart1"/>
    <dgm:cxn modelId="{4B9F91DC-B5DC-4F45-990F-A9A607639DEB}" type="presParOf" srcId="{1852BD85-2DDF-4B46-969B-EA26C622DC8D}" destId="{89F0D43E-1BEF-4365-96F4-C8ADB436088E}" srcOrd="1" destOrd="0" presId="urn:microsoft.com/office/officeart/2005/8/layout/orgChart1"/>
    <dgm:cxn modelId="{606C8232-0A80-437A-91E9-F9750F075F63}" type="presParOf" srcId="{89F0D43E-1BEF-4365-96F4-C8ADB436088E}" destId="{1E9382BA-8E71-47BC-A0D4-2763D3A267DC}" srcOrd="0" destOrd="0" presId="urn:microsoft.com/office/officeart/2005/8/layout/orgChart1"/>
    <dgm:cxn modelId="{483D8D8C-D13D-41F8-8AF4-2B1A4BF47685}" type="presParOf" srcId="{1E9382BA-8E71-47BC-A0D4-2763D3A267DC}" destId="{6B4BA1B6-D27F-4127-8CF3-A72B0195659B}" srcOrd="0" destOrd="0" presId="urn:microsoft.com/office/officeart/2005/8/layout/orgChart1"/>
    <dgm:cxn modelId="{EFBCE1FD-2889-437E-991C-D77CB53C87C2}" type="presParOf" srcId="{1E9382BA-8E71-47BC-A0D4-2763D3A267DC}" destId="{223C3037-B634-4CE7-9466-7C74E9F5B7AC}" srcOrd="1" destOrd="0" presId="urn:microsoft.com/office/officeart/2005/8/layout/orgChart1"/>
    <dgm:cxn modelId="{05FF51C3-CA96-4174-8F2E-2DD5914F75AA}" type="presParOf" srcId="{89F0D43E-1BEF-4365-96F4-C8ADB436088E}" destId="{F7275BFA-FA75-4F1A-B9FF-833C1C836677}" srcOrd="1" destOrd="0" presId="urn:microsoft.com/office/officeart/2005/8/layout/orgChart1"/>
    <dgm:cxn modelId="{FEB496EA-168E-490E-817C-3103D38B97F8}" type="presParOf" srcId="{89F0D43E-1BEF-4365-96F4-C8ADB436088E}" destId="{DAC70A1E-9147-4146-8F71-C7D67770EBF5}" srcOrd="2" destOrd="0" presId="urn:microsoft.com/office/officeart/2005/8/layout/orgChart1"/>
    <dgm:cxn modelId="{1B8597AF-9408-49E5-8C58-B9CAEF07FB5D}" type="presParOf" srcId="{1852BD85-2DDF-4B46-969B-EA26C622DC8D}" destId="{A15E0461-1CDA-49FD-8126-3FFA09F3B65D}" srcOrd="2" destOrd="0" presId="urn:microsoft.com/office/officeart/2005/8/layout/orgChart1"/>
    <dgm:cxn modelId="{46A28D1C-1089-4372-9BF2-97F5F2F8A39C}" type="presParOf" srcId="{1852BD85-2DDF-4B46-969B-EA26C622DC8D}" destId="{F0F54A11-44D9-47BE-863F-00AC3FA3D954}" srcOrd="3" destOrd="0" presId="urn:microsoft.com/office/officeart/2005/8/layout/orgChart1"/>
    <dgm:cxn modelId="{088B7BE1-FFDF-47D1-BD09-1ACA2F2D9D07}" type="presParOf" srcId="{F0F54A11-44D9-47BE-863F-00AC3FA3D954}" destId="{E491CCC5-C3D7-4C5D-853D-11EAB5CF2984}" srcOrd="0" destOrd="0" presId="urn:microsoft.com/office/officeart/2005/8/layout/orgChart1"/>
    <dgm:cxn modelId="{6081F0A5-7413-4612-B3D7-08C8BDD79C21}" type="presParOf" srcId="{E491CCC5-C3D7-4C5D-853D-11EAB5CF2984}" destId="{A68E9A64-F512-4D5B-94FC-E64AA9B7A899}" srcOrd="0" destOrd="0" presId="urn:microsoft.com/office/officeart/2005/8/layout/orgChart1"/>
    <dgm:cxn modelId="{2A2E12D3-EF4C-418C-B88B-6E5F114A9ACE}" type="presParOf" srcId="{E491CCC5-C3D7-4C5D-853D-11EAB5CF2984}" destId="{2EC8CFB2-09D2-43AE-B474-D2A76E2909AE}" srcOrd="1" destOrd="0" presId="urn:microsoft.com/office/officeart/2005/8/layout/orgChart1"/>
    <dgm:cxn modelId="{7A07F777-B5AB-47B5-B724-D020FD1AAC5A}" type="presParOf" srcId="{F0F54A11-44D9-47BE-863F-00AC3FA3D954}" destId="{490B7CC1-AB64-403D-8A37-8A04961BD427}" srcOrd="1" destOrd="0" presId="urn:microsoft.com/office/officeart/2005/8/layout/orgChart1"/>
    <dgm:cxn modelId="{A353035E-A3EC-43A1-89AB-CD62C4B82BAB}" type="presParOf" srcId="{F0F54A11-44D9-47BE-863F-00AC3FA3D954}" destId="{E1282B3C-575A-494F-889C-2DDD6753E86A}" srcOrd="2" destOrd="0" presId="urn:microsoft.com/office/officeart/2005/8/layout/orgChart1"/>
    <dgm:cxn modelId="{5256B08C-F3AE-4C40-8246-A1DE50618B05}" type="presParOf" srcId="{1852BD85-2DDF-4B46-969B-EA26C622DC8D}" destId="{53C0ABB4-A144-4213-8111-CD7EB100DED2}" srcOrd="4" destOrd="0" presId="urn:microsoft.com/office/officeart/2005/8/layout/orgChart1"/>
    <dgm:cxn modelId="{73582850-BBA5-4BAF-B11C-14D77D92CF4E}" type="presParOf" srcId="{1852BD85-2DDF-4B46-969B-EA26C622DC8D}" destId="{2465F842-ED1C-4577-A53B-722EC59AD999}" srcOrd="5" destOrd="0" presId="urn:microsoft.com/office/officeart/2005/8/layout/orgChart1"/>
    <dgm:cxn modelId="{754EF48D-097D-43F4-8B11-22277A702F4F}" type="presParOf" srcId="{2465F842-ED1C-4577-A53B-722EC59AD999}" destId="{F5A29263-AC0F-4FEB-9972-0609117155A0}" srcOrd="0" destOrd="0" presId="urn:microsoft.com/office/officeart/2005/8/layout/orgChart1"/>
    <dgm:cxn modelId="{9A89ECD1-E7DC-4A62-B78D-3BEFD9A9A7A9}" type="presParOf" srcId="{F5A29263-AC0F-4FEB-9972-0609117155A0}" destId="{BFAA051E-EC89-41A5-8C51-ECBEB58E8CAF}" srcOrd="0" destOrd="0" presId="urn:microsoft.com/office/officeart/2005/8/layout/orgChart1"/>
    <dgm:cxn modelId="{D862BB10-307B-4271-A3F8-4A7806885F7E}" type="presParOf" srcId="{F5A29263-AC0F-4FEB-9972-0609117155A0}" destId="{8B03BC98-BBC7-472E-94CA-439F29FEBBFC}" srcOrd="1" destOrd="0" presId="urn:microsoft.com/office/officeart/2005/8/layout/orgChart1"/>
    <dgm:cxn modelId="{95495450-D94A-4B0B-A7D2-2BF4823B0D49}" type="presParOf" srcId="{2465F842-ED1C-4577-A53B-722EC59AD999}" destId="{58BDDFB3-211E-4D80-B4EF-7EDCE798C9D9}" srcOrd="1" destOrd="0" presId="urn:microsoft.com/office/officeart/2005/8/layout/orgChart1"/>
    <dgm:cxn modelId="{EA57C4DC-0370-4A5B-A0CE-9A59E9C98F64}" type="presParOf" srcId="{2465F842-ED1C-4577-A53B-722EC59AD999}" destId="{0FDB4959-32FE-44BB-ACCE-B4B45C394A91}" srcOrd="2" destOrd="0" presId="urn:microsoft.com/office/officeart/2005/8/layout/orgChart1"/>
    <dgm:cxn modelId="{0BD25147-345C-404A-B2F4-B2922B392B3A}" type="presParOf" srcId="{1852BD85-2DDF-4B46-969B-EA26C622DC8D}" destId="{27782FDB-A360-4281-8100-CB2C6D9EF6BE}" srcOrd="6" destOrd="0" presId="urn:microsoft.com/office/officeart/2005/8/layout/orgChart1"/>
    <dgm:cxn modelId="{C8E64F07-3D27-46F1-B0F3-D3CA9AE0BA44}" type="presParOf" srcId="{1852BD85-2DDF-4B46-969B-EA26C622DC8D}" destId="{7992B090-3713-410F-91BF-62031B0D5CA4}" srcOrd="7" destOrd="0" presId="urn:microsoft.com/office/officeart/2005/8/layout/orgChart1"/>
    <dgm:cxn modelId="{C24A6493-0AE5-4A8D-9E88-164767850214}" type="presParOf" srcId="{7992B090-3713-410F-91BF-62031B0D5CA4}" destId="{4C754C0E-E876-43BA-A03D-6342B5CCC5F6}" srcOrd="0" destOrd="0" presId="urn:microsoft.com/office/officeart/2005/8/layout/orgChart1"/>
    <dgm:cxn modelId="{F1F632DA-9F67-4406-86E7-6C2C32C6D877}" type="presParOf" srcId="{4C754C0E-E876-43BA-A03D-6342B5CCC5F6}" destId="{9443B554-B94F-4AA6-A763-CE225AF3F2DD}" srcOrd="0" destOrd="0" presId="urn:microsoft.com/office/officeart/2005/8/layout/orgChart1"/>
    <dgm:cxn modelId="{9A654004-B404-4FA9-AB9E-E31BB17A0B67}" type="presParOf" srcId="{4C754C0E-E876-43BA-A03D-6342B5CCC5F6}" destId="{302D7462-E838-4B8E-8F59-B7FB8E42DAAC}" srcOrd="1" destOrd="0" presId="urn:microsoft.com/office/officeart/2005/8/layout/orgChart1"/>
    <dgm:cxn modelId="{9BAA6F5E-26D7-493C-89F9-F6AF10540608}" type="presParOf" srcId="{7992B090-3713-410F-91BF-62031B0D5CA4}" destId="{6C6B31B7-B373-4B9C-8855-0C8B066F7FB1}" srcOrd="1" destOrd="0" presId="urn:microsoft.com/office/officeart/2005/8/layout/orgChart1"/>
    <dgm:cxn modelId="{B2500BE9-72E9-4195-92C0-AD7854AB5D3D}" type="presParOf" srcId="{7992B090-3713-410F-91BF-62031B0D5CA4}" destId="{26484EEE-5B5A-493C-A4C1-6620508F7F07}" srcOrd="2" destOrd="0" presId="urn:microsoft.com/office/officeart/2005/8/layout/orgChart1"/>
    <dgm:cxn modelId="{CFD6BC57-6242-447B-9CF5-B4DA12AB2D21}" type="presParOf" srcId="{94350878-1FEE-44CB-A14A-312EBDB18077}" destId="{B899C283-04CC-4973-8B8A-E911934BBDA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25F31-8119-457E-A488-26DC5D60D252}">
      <dsp:nvSpPr>
        <dsp:cNvPr id="0" name=""/>
        <dsp:cNvSpPr/>
      </dsp:nvSpPr>
      <dsp:spPr>
        <a:xfrm>
          <a:off x="4289222" y="486371"/>
          <a:ext cx="9652602" cy="3352221"/>
        </a:xfrm>
        <a:prstGeom prst="ellipse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6C4D4-1282-4EA0-A773-99713DCBE516}">
      <dsp:nvSpPr>
        <dsp:cNvPr id="0" name=""/>
        <dsp:cNvSpPr/>
      </dsp:nvSpPr>
      <dsp:spPr>
        <a:xfrm>
          <a:off x="8195159" y="8694824"/>
          <a:ext cx="1870659" cy="1197222"/>
        </a:xfrm>
        <a:prstGeom prst="down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4D4CD-8A73-4F31-806D-0D60CAA2773E}">
      <dsp:nvSpPr>
        <dsp:cNvPr id="0" name=""/>
        <dsp:cNvSpPr/>
      </dsp:nvSpPr>
      <dsp:spPr>
        <a:xfrm>
          <a:off x="2512440" y="9652602"/>
          <a:ext cx="13236097" cy="224479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Successful, funded research leaders</a:t>
          </a:r>
        </a:p>
      </dsp:txBody>
      <dsp:txXfrm>
        <a:off x="2512440" y="9652602"/>
        <a:ext cx="13236097" cy="2244791"/>
      </dsp:txXfrm>
    </dsp:sp>
    <dsp:sp modelId="{FB2493C9-6085-4A83-94C2-4F8F582ACFB0}">
      <dsp:nvSpPr>
        <dsp:cNvPr id="0" name=""/>
        <dsp:cNvSpPr/>
      </dsp:nvSpPr>
      <dsp:spPr>
        <a:xfrm>
          <a:off x="7798579" y="4097492"/>
          <a:ext cx="3367186" cy="33671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Leadership Development</a:t>
          </a:r>
        </a:p>
      </dsp:txBody>
      <dsp:txXfrm>
        <a:off x="8291692" y="4590605"/>
        <a:ext cx="2380960" cy="2380960"/>
      </dsp:txXfrm>
    </dsp:sp>
    <dsp:sp modelId="{C8D9B132-B9EE-443D-AA5C-E927F57E73AC}">
      <dsp:nvSpPr>
        <dsp:cNvPr id="0" name=""/>
        <dsp:cNvSpPr/>
      </dsp:nvSpPr>
      <dsp:spPr>
        <a:xfrm>
          <a:off x="5389170" y="1571353"/>
          <a:ext cx="3367186" cy="33671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Faculty Development</a:t>
          </a:r>
        </a:p>
      </dsp:txBody>
      <dsp:txXfrm>
        <a:off x="5882283" y="2064466"/>
        <a:ext cx="2380960" cy="2380960"/>
      </dsp:txXfrm>
    </dsp:sp>
    <dsp:sp modelId="{5EFF7BA2-FBE7-4906-9A86-97EAFAD49137}">
      <dsp:nvSpPr>
        <dsp:cNvPr id="0" name=""/>
        <dsp:cNvSpPr/>
      </dsp:nvSpPr>
      <dsp:spPr>
        <a:xfrm>
          <a:off x="8831183" y="757242"/>
          <a:ext cx="3367186" cy="33671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Proposal Development</a:t>
          </a:r>
        </a:p>
      </dsp:txBody>
      <dsp:txXfrm>
        <a:off x="9324296" y="1250355"/>
        <a:ext cx="2380960" cy="2380960"/>
      </dsp:txXfrm>
    </dsp:sp>
    <dsp:sp modelId="{C9CDA3BD-ADFF-4F9F-9D48-12072FF0C2D3}">
      <dsp:nvSpPr>
        <dsp:cNvPr id="0" name=""/>
        <dsp:cNvSpPr/>
      </dsp:nvSpPr>
      <dsp:spPr>
        <a:xfrm>
          <a:off x="3901232" y="74826"/>
          <a:ext cx="10475692" cy="838055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39328-07E6-45B7-9D87-945AAA34D733}">
      <dsp:nvSpPr>
        <dsp:cNvPr id="0" name=""/>
        <dsp:cNvSpPr/>
      </dsp:nvSpPr>
      <dsp:spPr>
        <a:xfrm rot="5400000">
          <a:off x="-400065" y="401094"/>
          <a:ext cx="2667106" cy="1866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Level 0</a:t>
          </a:r>
        </a:p>
      </dsp:txBody>
      <dsp:txXfrm rot="-5400000">
        <a:off x="1" y="934515"/>
        <a:ext cx="1866974" cy="800132"/>
      </dsp:txXfrm>
    </dsp:sp>
    <dsp:sp modelId="{919362CD-3B21-49AB-B1C8-591BFC5F0F03}">
      <dsp:nvSpPr>
        <dsp:cNvPr id="0" name=""/>
        <dsp:cNvSpPr/>
      </dsp:nvSpPr>
      <dsp:spPr>
        <a:xfrm rot="5400000">
          <a:off x="5438777" y="-3570774"/>
          <a:ext cx="1733619" cy="8877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/>
            <a:t>Brainstorming</a:t>
          </a:r>
        </a:p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/>
            <a:t>Strategic planning for submissions</a:t>
          </a:r>
        </a:p>
      </dsp:txBody>
      <dsp:txXfrm rot="-5400000">
        <a:off x="1866974" y="85657"/>
        <a:ext cx="8792597" cy="1564363"/>
      </dsp:txXfrm>
    </dsp:sp>
    <dsp:sp modelId="{B84C32D3-A6D9-442E-AA1D-BA92C05FEE34}">
      <dsp:nvSpPr>
        <dsp:cNvPr id="0" name=""/>
        <dsp:cNvSpPr/>
      </dsp:nvSpPr>
      <dsp:spPr>
        <a:xfrm rot="5400000">
          <a:off x="-400065" y="2880922"/>
          <a:ext cx="2667106" cy="1866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Level 1</a:t>
          </a:r>
        </a:p>
      </dsp:txBody>
      <dsp:txXfrm rot="-5400000">
        <a:off x="1" y="3414343"/>
        <a:ext cx="1866974" cy="800132"/>
      </dsp:txXfrm>
    </dsp:sp>
    <dsp:sp modelId="{879543D1-8969-4127-A638-7F28850722D5}">
      <dsp:nvSpPr>
        <dsp:cNvPr id="0" name=""/>
        <dsp:cNvSpPr/>
      </dsp:nvSpPr>
      <dsp:spPr>
        <a:xfrm rot="5400000">
          <a:off x="5438777" y="-1090946"/>
          <a:ext cx="1733619" cy="8877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/>
            <a:t>Search for funding opportunities</a:t>
          </a:r>
        </a:p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/>
            <a:t>Training to use Pivot</a:t>
          </a:r>
        </a:p>
      </dsp:txBody>
      <dsp:txXfrm rot="-5400000">
        <a:off x="1866974" y="2565485"/>
        <a:ext cx="8792597" cy="1564363"/>
      </dsp:txXfrm>
    </dsp:sp>
    <dsp:sp modelId="{A6E53339-E547-4204-B2DA-0D8F0DCAC432}">
      <dsp:nvSpPr>
        <dsp:cNvPr id="0" name=""/>
        <dsp:cNvSpPr/>
      </dsp:nvSpPr>
      <dsp:spPr>
        <a:xfrm rot="5400000">
          <a:off x="-400065" y="5360750"/>
          <a:ext cx="2667106" cy="1866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Level 2</a:t>
          </a:r>
        </a:p>
      </dsp:txBody>
      <dsp:txXfrm rot="-5400000">
        <a:off x="1" y="5894171"/>
        <a:ext cx="1866974" cy="800132"/>
      </dsp:txXfrm>
    </dsp:sp>
    <dsp:sp modelId="{723482B1-7680-4870-8041-F9BA8BCDAB9C}">
      <dsp:nvSpPr>
        <dsp:cNvPr id="0" name=""/>
        <dsp:cNvSpPr/>
      </dsp:nvSpPr>
      <dsp:spPr>
        <a:xfrm rot="5400000">
          <a:off x="5438777" y="1388881"/>
          <a:ext cx="1733619" cy="8877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/>
            <a:t>Preparing to contact Program Officers</a:t>
          </a:r>
        </a:p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/>
            <a:t>Assessing “fit” of a proposed idea</a:t>
          </a:r>
        </a:p>
      </dsp:txBody>
      <dsp:txXfrm rot="-5400000">
        <a:off x="1866974" y="5045312"/>
        <a:ext cx="8792597" cy="15643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39328-07E6-45B7-9D87-945AAA34D733}">
      <dsp:nvSpPr>
        <dsp:cNvPr id="0" name=""/>
        <dsp:cNvSpPr/>
      </dsp:nvSpPr>
      <dsp:spPr>
        <a:xfrm rot="5400000">
          <a:off x="-399213" y="404176"/>
          <a:ext cx="2661421" cy="18629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Level 3</a:t>
          </a:r>
        </a:p>
      </dsp:txBody>
      <dsp:txXfrm rot="-5400000">
        <a:off x="1" y="936461"/>
        <a:ext cx="1862995" cy="798426"/>
      </dsp:txXfrm>
    </dsp:sp>
    <dsp:sp modelId="{919362CD-3B21-49AB-B1C8-591BFC5F0F03}">
      <dsp:nvSpPr>
        <dsp:cNvPr id="0" name=""/>
        <dsp:cNvSpPr/>
      </dsp:nvSpPr>
      <dsp:spPr>
        <a:xfrm rot="5400000">
          <a:off x="5528064" y="-3665069"/>
          <a:ext cx="1729924" cy="90600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/>
            <a:t>Strategize for a resubmission</a:t>
          </a:r>
        </a:p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/>
            <a:t>Analyze reviews, develop responses</a:t>
          </a:r>
        </a:p>
      </dsp:txBody>
      <dsp:txXfrm rot="-5400000">
        <a:off x="1862995" y="84448"/>
        <a:ext cx="8975614" cy="1561028"/>
      </dsp:txXfrm>
    </dsp:sp>
    <dsp:sp modelId="{B84C32D3-A6D9-442E-AA1D-BA92C05FEE34}">
      <dsp:nvSpPr>
        <dsp:cNvPr id="0" name=""/>
        <dsp:cNvSpPr/>
      </dsp:nvSpPr>
      <dsp:spPr>
        <a:xfrm rot="5400000">
          <a:off x="-399213" y="2878502"/>
          <a:ext cx="2661421" cy="18629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Level 4/5</a:t>
          </a:r>
        </a:p>
      </dsp:txBody>
      <dsp:txXfrm rot="-5400000">
        <a:off x="1" y="3410787"/>
        <a:ext cx="1862995" cy="798426"/>
      </dsp:txXfrm>
    </dsp:sp>
    <dsp:sp modelId="{879543D1-8969-4127-A638-7F28850722D5}">
      <dsp:nvSpPr>
        <dsp:cNvPr id="0" name=""/>
        <dsp:cNvSpPr/>
      </dsp:nvSpPr>
      <dsp:spPr>
        <a:xfrm rot="5400000">
          <a:off x="5528064" y="-1185780"/>
          <a:ext cx="1729924" cy="90600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/>
            <a:t>Ensuring proposal documents are clear, concise, cohesive, and responsive to the solicitation</a:t>
          </a:r>
        </a:p>
      </dsp:txBody>
      <dsp:txXfrm rot="-5400000">
        <a:off x="1862995" y="2563737"/>
        <a:ext cx="8975614" cy="1561028"/>
      </dsp:txXfrm>
    </dsp:sp>
    <dsp:sp modelId="{A6E53339-E547-4204-B2DA-0D8F0DCAC432}">
      <dsp:nvSpPr>
        <dsp:cNvPr id="0" name=""/>
        <dsp:cNvSpPr/>
      </dsp:nvSpPr>
      <dsp:spPr>
        <a:xfrm rot="5400000">
          <a:off x="-399213" y="5352828"/>
          <a:ext cx="2661421" cy="18629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Level 6</a:t>
          </a:r>
        </a:p>
      </dsp:txBody>
      <dsp:txXfrm rot="-5400000">
        <a:off x="1" y="5885113"/>
        <a:ext cx="1862995" cy="798426"/>
      </dsp:txXfrm>
    </dsp:sp>
    <dsp:sp modelId="{723482B1-7680-4870-8041-F9BA8BCDAB9C}">
      <dsp:nvSpPr>
        <dsp:cNvPr id="0" name=""/>
        <dsp:cNvSpPr/>
      </dsp:nvSpPr>
      <dsp:spPr>
        <a:xfrm rot="5400000">
          <a:off x="5528064" y="1288545"/>
          <a:ext cx="1729924" cy="90600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/>
            <a:t>Support for large, complex proposals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/>
            <a:t>Center grants, infrastructure, etc.</a:t>
          </a:r>
        </a:p>
      </dsp:txBody>
      <dsp:txXfrm rot="-5400000">
        <a:off x="1862995" y="5038062"/>
        <a:ext cx="8975614" cy="15610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82FDB-A360-4281-8100-CB2C6D9EF6BE}">
      <dsp:nvSpPr>
        <dsp:cNvPr id="0" name=""/>
        <dsp:cNvSpPr/>
      </dsp:nvSpPr>
      <dsp:spPr>
        <a:xfrm>
          <a:off x="9903848" y="4656662"/>
          <a:ext cx="7756754" cy="897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737"/>
              </a:lnTo>
              <a:lnTo>
                <a:pt x="7756754" y="448737"/>
              </a:lnTo>
              <a:lnTo>
                <a:pt x="7756754" y="8974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0ABB4-A144-4213-8111-CD7EB100DED2}">
      <dsp:nvSpPr>
        <dsp:cNvPr id="0" name=""/>
        <dsp:cNvSpPr/>
      </dsp:nvSpPr>
      <dsp:spPr>
        <a:xfrm>
          <a:off x="9903848" y="4656662"/>
          <a:ext cx="2585584" cy="897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737"/>
              </a:lnTo>
              <a:lnTo>
                <a:pt x="2585584" y="448737"/>
              </a:lnTo>
              <a:lnTo>
                <a:pt x="2585584" y="8974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5E0461-1CDA-49FD-8126-3FFA09F3B65D}">
      <dsp:nvSpPr>
        <dsp:cNvPr id="0" name=""/>
        <dsp:cNvSpPr/>
      </dsp:nvSpPr>
      <dsp:spPr>
        <a:xfrm>
          <a:off x="7318263" y="4656662"/>
          <a:ext cx="2585584" cy="897475"/>
        </a:xfrm>
        <a:custGeom>
          <a:avLst/>
          <a:gdLst/>
          <a:ahLst/>
          <a:cxnLst/>
          <a:rect l="0" t="0" r="0" b="0"/>
          <a:pathLst>
            <a:path>
              <a:moveTo>
                <a:pt x="2585584" y="0"/>
              </a:moveTo>
              <a:lnTo>
                <a:pt x="2585584" y="448737"/>
              </a:lnTo>
              <a:lnTo>
                <a:pt x="0" y="448737"/>
              </a:lnTo>
              <a:lnTo>
                <a:pt x="0" y="8974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37B31D-DC41-4990-9BD6-072B2218B7D0}">
      <dsp:nvSpPr>
        <dsp:cNvPr id="0" name=""/>
        <dsp:cNvSpPr/>
      </dsp:nvSpPr>
      <dsp:spPr>
        <a:xfrm>
          <a:off x="2147093" y="4656662"/>
          <a:ext cx="7756754" cy="897475"/>
        </a:xfrm>
        <a:custGeom>
          <a:avLst/>
          <a:gdLst/>
          <a:ahLst/>
          <a:cxnLst/>
          <a:rect l="0" t="0" r="0" b="0"/>
          <a:pathLst>
            <a:path>
              <a:moveTo>
                <a:pt x="7756754" y="0"/>
              </a:moveTo>
              <a:lnTo>
                <a:pt x="7756754" y="448737"/>
              </a:lnTo>
              <a:lnTo>
                <a:pt x="0" y="448737"/>
              </a:lnTo>
              <a:lnTo>
                <a:pt x="0" y="8974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FC8890-32BA-460E-A61F-96CB31180517}">
      <dsp:nvSpPr>
        <dsp:cNvPr id="0" name=""/>
        <dsp:cNvSpPr/>
      </dsp:nvSpPr>
      <dsp:spPr>
        <a:xfrm>
          <a:off x="7767000" y="2519815"/>
          <a:ext cx="4273694" cy="2136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ORED</a:t>
          </a:r>
        </a:p>
      </dsp:txBody>
      <dsp:txXfrm>
        <a:off x="7767000" y="2519815"/>
        <a:ext cx="4273694" cy="2136847"/>
      </dsp:txXfrm>
    </dsp:sp>
    <dsp:sp modelId="{6B4BA1B6-D27F-4127-8CF3-A72B0195659B}">
      <dsp:nvSpPr>
        <dsp:cNvPr id="0" name=""/>
        <dsp:cNvSpPr/>
      </dsp:nvSpPr>
      <dsp:spPr>
        <a:xfrm>
          <a:off x="10245" y="5554137"/>
          <a:ext cx="4273694" cy="2136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ORA</a:t>
          </a:r>
        </a:p>
      </dsp:txBody>
      <dsp:txXfrm>
        <a:off x="10245" y="5554137"/>
        <a:ext cx="4273694" cy="2136847"/>
      </dsp:txXfrm>
    </dsp:sp>
    <dsp:sp modelId="{A68E9A64-F512-4D5B-94FC-E64AA9B7A899}">
      <dsp:nvSpPr>
        <dsp:cNvPr id="0" name=""/>
        <dsp:cNvSpPr/>
      </dsp:nvSpPr>
      <dsp:spPr>
        <a:xfrm>
          <a:off x="5181415" y="5554137"/>
          <a:ext cx="4273694" cy="2136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ORFD</a:t>
          </a:r>
        </a:p>
      </dsp:txBody>
      <dsp:txXfrm>
        <a:off x="5181415" y="5554137"/>
        <a:ext cx="4273694" cy="2136847"/>
      </dsp:txXfrm>
    </dsp:sp>
    <dsp:sp modelId="{BFAA051E-EC89-41A5-8C51-ECBEB58E8CAF}">
      <dsp:nvSpPr>
        <dsp:cNvPr id="0" name=""/>
        <dsp:cNvSpPr/>
      </dsp:nvSpPr>
      <dsp:spPr>
        <a:xfrm>
          <a:off x="10352585" y="5554137"/>
          <a:ext cx="4273694" cy="2136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OSP</a:t>
          </a:r>
        </a:p>
      </dsp:txBody>
      <dsp:txXfrm>
        <a:off x="10352585" y="5554137"/>
        <a:ext cx="4273694" cy="2136847"/>
      </dsp:txXfrm>
    </dsp:sp>
    <dsp:sp modelId="{9443B554-B94F-4AA6-A763-CE225AF3F2DD}">
      <dsp:nvSpPr>
        <dsp:cNvPr id="0" name=""/>
        <dsp:cNvSpPr/>
      </dsp:nvSpPr>
      <dsp:spPr>
        <a:xfrm>
          <a:off x="15523755" y="5554137"/>
          <a:ext cx="4273694" cy="2136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OTT</a:t>
          </a:r>
        </a:p>
      </dsp:txBody>
      <dsp:txXfrm>
        <a:off x="15523755" y="5554137"/>
        <a:ext cx="4273694" cy="2136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16.08.2023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16.08.2023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Gold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870" y="4496594"/>
            <a:ext cx="3851324" cy="4239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2120786" y="4592117"/>
            <a:ext cx="10369152" cy="2693045"/>
          </a:xfrm>
        </p:spPr>
        <p:txBody>
          <a:bodyPr anchor="b" anchorCtr="0"/>
          <a:lstStyle>
            <a:lvl1pPr>
              <a:defRPr b="1" i="0" cap="all" normalizeH="0" baseline="0"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120786" y="7573194"/>
            <a:ext cx="10369152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6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715794"/>
            <a:ext cx="17066145" cy="5181600"/>
          </a:xfrm>
        </p:spPr>
        <p:txBody>
          <a:bodyPr numCol="3" spcCol="914400"/>
          <a:lstStyle>
            <a:lvl1pPr marL="0" marR="0" indent="0" algn="l" defTabSz="2438462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5069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</p:spPr>
        <p:txBody>
          <a:bodyPr/>
          <a:lstStyle>
            <a:lvl1pPr>
              <a:defRPr sz="80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292454" y="1057989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3762" y="4489815"/>
            <a:ext cx="3918523" cy="43131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3848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6706105" cy="4757713"/>
          </a:xfrm>
        </p:spPr>
        <p:txBody>
          <a:bodyPr numCol="2" spcCol="914400"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432599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5486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715794"/>
            <a:ext cx="17066145" cy="5181600"/>
          </a:xfrm>
        </p:spPr>
        <p:txBody>
          <a:bodyPr numCol="3" spcCol="914400"/>
          <a:lstStyle>
            <a:lvl1pPr marL="0" marR="0" indent="0" algn="l" defTabSz="2438462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5069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7609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ttern 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594" y="4725194"/>
            <a:ext cx="3918523" cy="4313195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10680626" y="2034258"/>
            <a:ext cx="0" cy="96490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4554538"/>
            <a:ext cx="10513168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7535615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</p:spPr>
        <p:txBody>
          <a:bodyPr/>
          <a:lstStyle>
            <a:lvl1pPr>
              <a:defRPr sz="80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292454" y="1057989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10095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6068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34164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1">
                  <a:lumMod val="60000"/>
                  <a:lumOff val="40000"/>
                </a:schemeClr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A070-80AB-B544-9A8C-1802EBBBD33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32D-A370-6F42-A312-F08685D74F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8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3762" y="4489815"/>
            <a:ext cx="3918523" cy="43131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827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ttern Tw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3533" y="2926599"/>
            <a:ext cx="3918523" cy="4313195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485669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973991"/>
            <a:ext cx="24385588" cy="9258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6000"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1219229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2pPr>
            <a:lvl3pPr marL="2438461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3pPr>
            <a:lvl4pPr marL="365769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4pPr>
            <a:lvl5pPr marL="487692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4089" y="4639497"/>
            <a:ext cx="4032448" cy="4438594"/>
          </a:xfrm>
          <a:prstGeom prst="rect">
            <a:avLst/>
          </a:prstGeom>
        </p:spPr>
      </p:pic>
      <p:sp>
        <p:nvSpPr>
          <p:cNvPr id="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10680626" y="0"/>
            <a:ext cx="13704962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="0" i="0" cap="all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5334794"/>
            <a:ext cx="10513168" cy="1346522"/>
          </a:xfrm>
        </p:spPr>
        <p:txBody>
          <a:bodyPr anchor="b" anchorCtr="0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6969348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680626" y="2034258"/>
            <a:ext cx="0" cy="96490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4554538"/>
            <a:ext cx="10513168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7535615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4089" y="4639497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485669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973991"/>
            <a:ext cx="24385588" cy="9258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6000"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1219229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2pPr>
            <a:lvl3pPr marL="2438461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3pPr>
            <a:lvl4pPr marL="365769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4pPr>
            <a:lvl5pPr marL="487692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6706105" cy="4757713"/>
          </a:xfrm>
        </p:spPr>
        <p:txBody>
          <a:bodyPr numCol="2" spcCol="914400"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432599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0" r:id="rId3"/>
    <p:sldLayoutId id="2147484309" r:id="rId4"/>
    <p:sldLayoutId id="2147484348" r:id="rId5"/>
    <p:sldLayoutId id="2147484346" r:id="rId6"/>
    <p:sldLayoutId id="214748434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92454" y="2521471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2" r:id="rId4"/>
    <p:sldLayoutId id="2147484323" r:id="rId5"/>
    <p:sldLayoutId id="214748432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sz="9000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92454" y="2521471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241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sz="9000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mailto:ritts@uidaho.edu?subject=P3R1%20Question" TargetMode="External"/><Relationship Id="rId7" Type="http://schemas.openxmlformats.org/officeDocument/2006/relationships/hyperlink" Target="mailto:ccummings@uidaho.edu?subject=Meet%20Your%20Program%20Officer%20Question" TargetMode="External"/><Relationship Id="rId2" Type="http://schemas.openxmlformats.org/officeDocument/2006/relationships/hyperlink" Target="https://www.uidaho.edu/research/faculty/find-funding/internal-funding/p3-r1-initiative" TargetMode="Externa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infoready.uidaho.edu/#competitionDetail/1906388" TargetMode="External"/><Relationship Id="rId5" Type="http://schemas.openxmlformats.org/officeDocument/2006/relationships/hyperlink" Target="mailto:ccummings@uidaho.edu?subject=Operation%20Resubmission%20Success%20Question" TargetMode="External"/><Relationship Id="rId4" Type="http://schemas.openxmlformats.org/officeDocument/2006/relationships/hyperlink" Target="https://infoready.uidaho.edu/#competitionDetail/1906438" TargetMode="Externa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uidaho.edu/research/faculty/research-assurances/contact-us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uidaho.edu/research/about/osp/administration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daho.edu/research/ott/faculty-researchers/learning" TargetMode="External"/><Relationship Id="rId2" Type="http://schemas.openxmlformats.org/officeDocument/2006/relationships/hyperlink" Target="https://www.uidaho.edu/research/ott/faculty-researchers/forms-agreements" TargetMode="Externa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hyperlink" Target="https://www.uidaho.edu/research/ott/faculty-researchers" TargetMode="External"/><Relationship Id="rId4" Type="http://schemas.openxmlformats.org/officeDocument/2006/relationships/hyperlink" Target="https://www.uidaho.edu/research/ott/faculty-researchers/industry-partnershi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uidaho.edu/research/about/osp/subscribe" TargetMode="Externa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uidaho.edu/research/about/orfd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13.JPG"/><Relationship Id="rId4" Type="http://schemas.openxmlformats.org/officeDocument/2006/relationships/hyperlink" Target="https://support.uidaho.edu/TDClient/40/Portal/Requests/ServiceDet?ID=715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3.JP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hyperlink" Target="https://support.uidaho.edu/TDClient/40/Portal/Requests/ServiceDet?ID=715" TargetMode="External"/><Relationship Id="rId2" Type="http://schemas.openxmlformats.org/officeDocument/2006/relationships/diagramData" Target="../diagrams/data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15.png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uidaho.edu/-/media/UIdaho-Responsive/Files/research/About/office-of-research-and-faculty-development/faculty-development-and-training/rfd-faculty-success-seminars-postcard.pdf?la=en&amp;hash=AA06403DC29B59B9EB545AF7858EF4610C9000EF" TargetMode="Externa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www.uidaho.edu/research/about/orfd/protected/faculty-development-and-training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ready.uidaho.edu/#competitionDetail/190185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daho.edu/research/about/orfd/limited-submission-funding-program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735594" y="1677194"/>
            <a:ext cx="10682336" cy="5588645"/>
          </a:xfrm>
        </p:spPr>
        <p:txBody>
          <a:bodyPr/>
          <a:lstStyle/>
          <a:p>
            <a:r>
              <a:rPr lang="en-US" dirty="0"/>
              <a:t>Jumpstarting your research agenda - RESOURCES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59194" y="8458994"/>
            <a:ext cx="133818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Franklin Gothic Book" panose="020B0503020102020204" pitchFamily="34" charset="0"/>
              </a:rPr>
              <a:t>CARLY CUMMINGS, PHD, CPRA</a:t>
            </a:r>
          </a:p>
          <a:p>
            <a:endParaRPr lang="en-US" sz="6000" b="1" dirty="0">
              <a:latin typeface="Franklin Gothic Book" panose="020B0503020102020204" pitchFamily="34" charset="0"/>
            </a:endParaRPr>
          </a:p>
          <a:p>
            <a:r>
              <a:rPr lang="en-US" sz="6000" b="1" dirty="0">
                <a:latin typeface="Franklin Gothic Book" panose="020B0503020102020204" pitchFamily="34" charset="0"/>
              </a:rPr>
              <a:t>SENIOR DIRECTOR</a:t>
            </a:r>
          </a:p>
          <a:p>
            <a:r>
              <a:rPr lang="en-US" sz="6000" b="1" dirty="0">
                <a:latin typeface="Franklin Gothic Book" panose="020B0503020102020204" pitchFamily="34" charset="0"/>
              </a:rPr>
              <a:t>OFFICE OF RESEARCH AND FACULTY DEVELOPMENT (RFD)</a:t>
            </a:r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25BBD7-C2F9-4E33-9AC7-30AE84C8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94" y="457994"/>
            <a:ext cx="21562448" cy="2436564"/>
          </a:xfrm>
        </p:spPr>
        <p:txBody>
          <a:bodyPr/>
          <a:lstStyle/>
          <a:p>
            <a:r>
              <a:rPr lang="en-US" dirty="0"/>
              <a:t>Office of research and Economic development (ORED)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683D171-6234-43D3-B956-8CBBB42706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9892577"/>
              </p:ext>
            </p:extLst>
          </p:nvPr>
        </p:nvGraphicFramePr>
        <p:xfrm>
          <a:off x="2288946" y="1143794"/>
          <a:ext cx="19807696" cy="1021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FB82295-EDBE-44F7-B960-99F3D1F30F8D}"/>
              </a:ext>
            </a:extLst>
          </p:cNvPr>
          <p:cNvSpPr txBox="1">
            <a:spLocks/>
          </p:cNvSpPr>
          <p:nvPr/>
        </p:nvSpPr>
        <p:spPr>
          <a:xfrm>
            <a:off x="6401594" y="10201603"/>
            <a:ext cx="11811000" cy="31341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Tx/>
              <a:buBlip>
                <a:blip r:embed="rId7"/>
              </a:buBlip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5400" dirty="0"/>
              <a:t>ORA: Office of Research Assurances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400" dirty="0"/>
              <a:t>OSP: Office of Sponsored Programs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400" dirty="0"/>
              <a:t>OTT: Office of Technology Transfer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7701230C-2669-0AEC-5F6F-F36F205E6EF8}"/>
              </a:ext>
            </a:extLst>
          </p:cNvPr>
          <p:cNvSpPr/>
          <p:nvPr/>
        </p:nvSpPr>
        <p:spPr>
          <a:xfrm>
            <a:off x="9373394" y="8968745"/>
            <a:ext cx="685800" cy="60960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5194" y="457994"/>
            <a:ext cx="21032788" cy="2436564"/>
          </a:xfrm>
        </p:spPr>
        <p:txBody>
          <a:bodyPr/>
          <a:lstStyle/>
          <a:p>
            <a:r>
              <a:rPr lang="en-US" dirty="0"/>
              <a:t>Office of research and Economic development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8604C3A-7949-454B-A6D9-58B07B2F81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994" y="4267994"/>
            <a:ext cx="7772400" cy="7309052"/>
          </a:xfrm>
        </p:spPr>
        <p:txBody>
          <a:bodyPr/>
          <a:lstStyle/>
          <a:p>
            <a:r>
              <a:rPr lang="en-US" sz="4400" dirty="0"/>
              <a:t>Internal funding opportunities</a:t>
            </a:r>
          </a:p>
          <a:p>
            <a:pPr lvl="1"/>
            <a:r>
              <a:rPr lang="en-US" sz="4000" dirty="0">
                <a:hlinkClick r:id="rId2"/>
              </a:rPr>
              <a:t>P3-R1 Grant Matching Program</a:t>
            </a:r>
            <a:endParaRPr lang="en-US" sz="4000" dirty="0"/>
          </a:p>
          <a:p>
            <a:pPr lvl="2"/>
            <a:r>
              <a:rPr lang="en-US" sz="4000" dirty="0"/>
              <a:t>Contact </a:t>
            </a:r>
            <a:r>
              <a:rPr lang="en-US" sz="4000" dirty="0">
                <a:hlinkClick r:id="rId3"/>
              </a:rPr>
              <a:t>Brad Ritts </a:t>
            </a:r>
            <a:endParaRPr lang="en-US" sz="4000" dirty="0"/>
          </a:p>
          <a:p>
            <a:pPr lvl="1"/>
            <a:r>
              <a:rPr lang="en-US" sz="4000" dirty="0">
                <a:hlinkClick r:id="rId4"/>
              </a:rPr>
              <a:t>Operation Resubmission Success</a:t>
            </a:r>
            <a:endParaRPr lang="en-US" sz="4000" dirty="0"/>
          </a:p>
          <a:p>
            <a:pPr lvl="2"/>
            <a:r>
              <a:rPr lang="en-US" sz="4000" dirty="0"/>
              <a:t>Contact </a:t>
            </a:r>
            <a:r>
              <a:rPr lang="en-US" sz="4000" dirty="0">
                <a:hlinkClick r:id="rId5"/>
              </a:rPr>
              <a:t>Carly Cummings</a:t>
            </a:r>
            <a:endParaRPr lang="en-US" sz="4000" dirty="0"/>
          </a:p>
          <a:p>
            <a:pPr lvl="1"/>
            <a:r>
              <a:rPr lang="en-US" sz="4000" dirty="0">
                <a:hlinkClick r:id="rId6"/>
              </a:rPr>
              <a:t>Meet Your Program Officer</a:t>
            </a:r>
            <a:endParaRPr lang="en-US" sz="4000" dirty="0"/>
          </a:p>
          <a:p>
            <a:pPr lvl="2"/>
            <a:r>
              <a:rPr lang="en-US" sz="4000" dirty="0"/>
              <a:t>Contact </a:t>
            </a:r>
            <a:r>
              <a:rPr lang="en-US" sz="4000" dirty="0">
                <a:hlinkClick r:id="rId7"/>
              </a:rPr>
              <a:t>Carly Cummings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65250-3E52-3E8A-ACE8-FE1FB5F49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0395" y="2716577"/>
            <a:ext cx="10085336" cy="10543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03233D-A0AE-7830-D74A-D04D2F9B4D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794" y="9016814"/>
            <a:ext cx="6096794" cy="42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8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5194" y="457994"/>
            <a:ext cx="21032788" cy="1218282"/>
          </a:xfrm>
        </p:spPr>
        <p:txBody>
          <a:bodyPr/>
          <a:lstStyle/>
          <a:p>
            <a:r>
              <a:rPr lang="en-US" dirty="0"/>
              <a:t>Office of research Assurances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8604C3A-7949-454B-A6D9-58B07B2F81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994" y="2979197"/>
            <a:ext cx="7772400" cy="8680197"/>
          </a:xfrm>
        </p:spPr>
        <p:txBody>
          <a:bodyPr/>
          <a:lstStyle/>
          <a:p>
            <a:r>
              <a:rPr lang="en-US" sz="4400" dirty="0"/>
              <a:t>Institutional Animal Care and Use Committee (IACUC)</a:t>
            </a:r>
          </a:p>
          <a:p>
            <a:r>
              <a:rPr lang="en-US" sz="4400" dirty="0"/>
              <a:t>Biosafety (IBC)</a:t>
            </a:r>
          </a:p>
          <a:p>
            <a:r>
              <a:rPr lang="en-US" sz="4400" dirty="0"/>
              <a:t>Human Protections Research (IRB)</a:t>
            </a:r>
          </a:p>
          <a:p>
            <a:r>
              <a:rPr lang="en-US" sz="4400" dirty="0"/>
              <a:t>Responsible Conduct of Research</a:t>
            </a:r>
          </a:p>
          <a:p>
            <a:r>
              <a:rPr lang="en-US" sz="4400" dirty="0"/>
              <a:t>Financial Conflict of Interest</a:t>
            </a:r>
          </a:p>
          <a:p>
            <a:r>
              <a:rPr lang="en-US" sz="4400" dirty="0"/>
              <a:t>Unmanned Aircraft Systems</a:t>
            </a:r>
          </a:p>
          <a:p>
            <a:r>
              <a:rPr lang="en-US" sz="4400" dirty="0"/>
              <a:t>Export Control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AD76B-8D92-443F-B552-8CE7181C714F}"/>
              </a:ext>
            </a:extLst>
          </p:cNvPr>
          <p:cNvSpPr txBox="1"/>
          <p:nvPr/>
        </p:nvSpPr>
        <p:spPr>
          <a:xfrm>
            <a:off x="2591594" y="12040394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hlinkClick r:id="rId2"/>
              </a:rPr>
              <a:t>WEBSITE</a:t>
            </a:r>
            <a:endParaRPr lang="en-US" sz="5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C71B8-72F2-7C5C-E629-A8A0F9280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069" y="2167508"/>
            <a:ext cx="8020050" cy="105498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1B83B6-A5F4-2A57-C2B0-5BE6B8237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4775" y="7496577"/>
            <a:ext cx="8120063" cy="52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5194" y="457994"/>
            <a:ext cx="21032788" cy="1218282"/>
          </a:xfrm>
        </p:spPr>
        <p:txBody>
          <a:bodyPr/>
          <a:lstStyle/>
          <a:p>
            <a:r>
              <a:rPr lang="en-US" dirty="0"/>
              <a:t>Office of sponsored programs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8604C3A-7949-454B-A6D9-58B07B2F81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6594" y="3886994"/>
            <a:ext cx="7772400" cy="6359049"/>
          </a:xfrm>
        </p:spPr>
        <p:txBody>
          <a:bodyPr/>
          <a:lstStyle/>
          <a:p>
            <a:r>
              <a:rPr lang="en-US" sz="4400" dirty="0"/>
              <a:t>Compliance review and submission of proposal documents (pre-award </a:t>
            </a:r>
            <a:r>
              <a:rPr lang="en-US" sz="4400" dirty="0">
                <a:sym typeface="Wingdings" panose="05000000000000000000" pitchFamily="2" charset="2"/>
              </a:rPr>
              <a:t></a:t>
            </a:r>
            <a:r>
              <a:rPr lang="en-US" sz="4400" dirty="0"/>
              <a:t>)</a:t>
            </a:r>
          </a:p>
          <a:p>
            <a:pPr lvl="1"/>
            <a:r>
              <a:rPr lang="en-US" sz="4400" dirty="0"/>
              <a:t>Sponsored Programs Administrator (SPA)</a:t>
            </a:r>
          </a:p>
          <a:p>
            <a:pPr lvl="1"/>
            <a:r>
              <a:rPr lang="en-US" sz="4400" dirty="0"/>
              <a:t>VERAS portal</a:t>
            </a:r>
          </a:p>
          <a:p>
            <a:r>
              <a:rPr lang="en-US" sz="4400" dirty="0"/>
              <a:t>Set up awards from external sponsors (post-award)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AD76B-8D92-443F-B552-8CE7181C714F}"/>
              </a:ext>
            </a:extLst>
          </p:cNvPr>
          <p:cNvSpPr txBox="1"/>
          <p:nvPr/>
        </p:nvSpPr>
        <p:spPr>
          <a:xfrm>
            <a:off x="2591594" y="12040394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hlinkClick r:id="rId2"/>
              </a:rPr>
              <a:t>WEBSITE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D9F3D-2242-3AF5-94C8-96AE1F3CC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394" y="7615543"/>
            <a:ext cx="10764982" cy="487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DE6133-6D46-04BA-954F-2028F48FE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5017" y="2514906"/>
            <a:ext cx="3623736" cy="51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4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5194" y="457994"/>
            <a:ext cx="21032788" cy="1218282"/>
          </a:xfrm>
        </p:spPr>
        <p:txBody>
          <a:bodyPr/>
          <a:lstStyle/>
          <a:p>
            <a:r>
              <a:rPr lang="en-US" dirty="0"/>
              <a:t>Office of Technology transfer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8604C3A-7949-454B-A6D9-58B07B2F81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994" y="3201194"/>
            <a:ext cx="7772400" cy="6718121"/>
          </a:xfrm>
        </p:spPr>
        <p:txBody>
          <a:bodyPr/>
          <a:lstStyle/>
          <a:p>
            <a:r>
              <a:rPr lang="en-US" sz="4400" dirty="0"/>
              <a:t>U of I faculty requirements and </a:t>
            </a:r>
            <a:r>
              <a:rPr lang="en-US" sz="4400" dirty="0">
                <a:hlinkClick r:id="rId2"/>
              </a:rPr>
              <a:t>forms</a:t>
            </a:r>
            <a:r>
              <a:rPr lang="en-US" sz="4400" dirty="0"/>
              <a:t> to patent and license in innovation, discovery, or invention</a:t>
            </a:r>
          </a:p>
          <a:p>
            <a:r>
              <a:rPr lang="en-US" sz="4400" dirty="0">
                <a:hlinkClick r:id="rId3"/>
              </a:rPr>
              <a:t>Resources</a:t>
            </a:r>
            <a:r>
              <a:rPr lang="en-US" sz="4400" dirty="0"/>
              <a:t> to learn about patent, intellectual property and external resources</a:t>
            </a:r>
          </a:p>
          <a:p>
            <a:r>
              <a:rPr lang="en-US" sz="4400" dirty="0"/>
              <a:t>Forming a </a:t>
            </a:r>
            <a:r>
              <a:rPr lang="en-US" sz="4400" dirty="0">
                <a:hlinkClick r:id="rId4"/>
              </a:rPr>
              <a:t>corporate partnership</a:t>
            </a:r>
            <a:endParaRPr lang="en-US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AD76B-8D92-443F-B552-8CE7181C714F}"/>
              </a:ext>
            </a:extLst>
          </p:cNvPr>
          <p:cNvSpPr txBox="1"/>
          <p:nvPr/>
        </p:nvSpPr>
        <p:spPr>
          <a:xfrm>
            <a:off x="2591594" y="12040394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hlinkClick r:id="rId5"/>
              </a:rPr>
              <a:t>WEBSITE</a:t>
            </a:r>
            <a:endParaRPr lang="en-US" sz="5400" dirty="0"/>
          </a:p>
        </p:txBody>
      </p:sp>
      <p:pic>
        <p:nvPicPr>
          <p:cNvPr id="8" name="Picture 7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8E08763E-219E-42E2-A9E5-90EE69F01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5823" y="4344194"/>
            <a:ext cx="4921546" cy="66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0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1394" y="610394"/>
            <a:ext cx="21032788" cy="1218282"/>
          </a:xfrm>
        </p:spPr>
        <p:txBody>
          <a:bodyPr/>
          <a:lstStyle/>
          <a:p>
            <a:r>
              <a:rPr lang="en-US" dirty="0"/>
              <a:t>How to stay current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667794" y="1905794"/>
            <a:ext cx="11125200" cy="679673"/>
          </a:xfrm>
        </p:spPr>
        <p:txBody>
          <a:bodyPr/>
          <a:lstStyle/>
          <a:p>
            <a:r>
              <a:rPr lang="en-US" sz="5400" dirty="0"/>
              <a:t>Sign up for OSPPI listserv </a:t>
            </a:r>
            <a:r>
              <a:rPr lang="en-US" sz="5400" dirty="0">
                <a:hlinkClick r:id="rId2"/>
              </a:rPr>
              <a:t>here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7C36F-CC3B-A7D9-677B-A9C1C4526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787" y="2820194"/>
            <a:ext cx="13138757" cy="1083774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29994" y="5410994"/>
            <a:ext cx="124968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1394" y="610394"/>
            <a:ext cx="21032788" cy="1218282"/>
          </a:xfrm>
        </p:spPr>
        <p:txBody>
          <a:bodyPr/>
          <a:lstStyle/>
          <a:p>
            <a:r>
              <a:rPr lang="en-US" dirty="0"/>
              <a:t>Next/First steps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667794" y="2544266"/>
            <a:ext cx="16459200" cy="736252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5400" dirty="0"/>
              <a:t>Sign up for the OSPPI listserv</a:t>
            </a:r>
          </a:p>
          <a:p>
            <a:pPr>
              <a:lnSpc>
                <a:spcPct val="150000"/>
              </a:lnSpc>
            </a:pPr>
            <a:r>
              <a:rPr lang="en-US" sz="5400" dirty="0"/>
              <a:t>Review our </a:t>
            </a:r>
            <a:r>
              <a:rPr lang="en-US" sz="5400" dirty="0">
                <a:hlinkClick r:id="rId2"/>
              </a:rPr>
              <a:t>website</a:t>
            </a:r>
            <a:r>
              <a:rPr lang="en-US" sz="5400" dirty="0"/>
              <a:t> and tri-fold brochure</a:t>
            </a:r>
          </a:p>
          <a:p>
            <a:pPr lvl="1">
              <a:lnSpc>
                <a:spcPct val="150000"/>
              </a:lnSpc>
            </a:pPr>
            <a:r>
              <a:rPr lang="en-US" sz="5400" dirty="0"/>
              <a:t>Proposal development 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resources</a:t>
            </a:r>
          </a:p>
          <a:p>
            <a:pPr lvl="1">
              <a:lnSpc>
                <a:spcPct val="150000"/>
              </a:lnSpc>
            </a:pPr>
            <a:r>
              <a:rPr lang="en-US" sz="5400" dirty="0"/>
              <a:t>Review and request our 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services</a:t>
            </a:r>
          </a:p>
          <a:p>
            <a:pPr lvl="2">
              <a:lnSpc>
                <a:spcPct val="150000"/>
              </a:lnSpc>
            </a:pPr>
            <a:r>
              <a:rPr lang="en-US" sz="5400" i="1" dirty="0"/>
              <a:t>Consultations are welcome!</a:t>
            </a: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C0030CD-A395-478C-A0B6-14289314C2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794" y="-609724"/>
            <a:ext cx="4876800" cy="4876800"/>
          </a:xfrm>
          <a:prstGeom prst="rect">
            <a:avLst/>
          </a:prstGeom>
        </p:spPr>
      </p:pic>
      <p:pic>
        <p:nvPicPr>
          <p:cNvPr id="2" name="Picture 1" descr="A picture containing drawing, plat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ABB736A1-3606-3BB7-4699-34A7E6EF4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94" y="10287794"/>
            <a:ext cx="7295231" cy="121587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00E4C5-4F3E-3744-DE87-EBDFD7C146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3743">
            <a:off x="3971797" y="10713037"/>
            <a:ext cx="1581258" cy="15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1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838994"/>
            <a:ext cx="21032788" cy="1218282"/>
          </a:xfrm>
        </p:spPr>
        <p:txBody>
          <a:bodyPr/>
          <a:lstStyle/>
          <a:p>
            <a:r>
              <a:rPr lang="en-US" dirty="0"/>
              <a:t>Take home messages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905794" y="2896394"/>
            <a:ext cx="20040600" cy="78739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5400" dirty="0"/>
              <a:t>The University of Idaho provides multiple levels of support for your success and jumpstarting your research agenda</a:t>
            </a:r>
          </a:p>
          <a:p>
            <a:pPr>
              <a:lnSpc>
                <a:spcPct val="150000"/>
              </a:lnSpc>
            </a:pPr>
            <a:r>
              <a:rPr lang="en-US" sz="5400" dirty="0"/>
              <a:t>Contact ORED offices with any questions related to research and scholarly efforts</a:t>
            </a:r>
          </a:p>
          <a:p>
            <a:pPr>
              <a:lnSpc>
                <a:spcPct val="150000"/>
              </a:lnSpc>
            </a:pPr>
            <a:r>
              <a:rPr lang="en-US" sz="5400" i="1" dirty="0"/>
              <a:t>We look forward to working with you!</a:t>
            </a:r>
          </a:p>
          <a:p>
            <a:pPr lvl="2"/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296E2-42D0-4DC8-B16D-54BB1F74D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62" y="10134600"/>
            <a:ext cx="5768772" cy="25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5553A366-560B-4F6B-9D93-97760922A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94" y="1143794"/>
            <a:ext cx="1143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2454" y="762794"/>
            <a:ext cx="21032788" cy="2436564"/>
          </a:xfrm>
        </p:spPr>
        <p:txBody>
          <a:bodyPr/>
          <a:lstStyle/>
          <a:p>
            <a:r>
              <a:rPr lang="en-US" dirty="0"/>
              <a:t>Office of research and faculty development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6594" y="3838162"/>
            <a:ext cx="22555200" cy="51542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5400" dirty="0"/>
              <a:t>Mission: To provide the 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resources</a:t>
            </a:r>
            <a:r>
              <a:rPr lang="en-US" sz="5400" dirty="0"/>
              <a:t> and 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services</a:t>
            </a:r>
            <a:r>
              <a:rPr lang="en-US" sz="5400" dirty="0"/>
              <a:t> to University of Idaho faculty that enhance their success and productivity in their field of scholarly efforts, with the ultimate goal of growing the U of I’s research enterprise</a:t>
            </a:r>
          </a:p>
          <a:p>
            <a:pPr lvl="1">
              <a:lnSpc>
                <a:spcPct val="150000"/>
              </a:lnSpc>
            </a:pPr>
            <a:r>
              <a:rPr lang="en-US" sz="5400" dirty="0"/>
              <a:t>Across </a:t>
            </a:r>
            <a:r>
              <a:rPr lang="en-US" sz="5400" u="sng" dirty="0"/>
              <a:t>all</a:t>
            </a:r>
            <a:r>
              <a:rPr lang="en-US" sz="5400" dirty="0"/>
              <a:t> disciplines 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D4E632-52DC-41F3-81F6-9344B56C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132" y="10227321"/>
            <a:ext cx="3276123" cy="327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2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2454" y="762794"/>
            <a:ext cx="21032788" cy="2436564"/>
          </a:xfrm>
        </p:spPr>
        <p:txBody>
          <a:bodyPr/>
          <a:lstStyle/>
          <a:p>
            <a:r>
              <a:rPr lang="en-US" dirty="0"/>
              <a:t>Who is the Office of research and faculty development (RFD)?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F2760-11EE-07F0-6173-D99E7EFD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84"/>
          <a:stretch/>
        </p:blipFill>
        <p:spPr>
          <a:xfrm>
            <a:off x="15402719" y="3446354"/>
            <a:ext cx="2804098" cy="3793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8C2D98-48E5-6849-0414-12E8D6726F8F}"/>
              </a:ext>
            </a:extLst>
          </p:cNvPr>
          <p:cNvSpPr txBox="1"/>
          <p:nvPr/>
        </p:nvSpPr>
        <p:spPr>
          <a:xfrm>
            <a:off x="15545594" y="3353594"/>
            <a:ext cx="22098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Eric Torok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6A7284-B7C5-F27A-5170-8BCF1E8D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857" y="4229596"/>
            <a:ext cx="2549766" cy="2629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789D4-0534-9B41-100A-58DA4226E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5119" y="6925469"/>
            <a:ext cx="2200275" cy="3143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AC502C-7969-BF8C-2CB6-C0D9E4877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394" y="3353594"/>
            <a:ext cx="10220325" cy="989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B8DA41-DBDA-41F1-BDB3-576C7FD5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54" y="534194"/>
            <a:ext cx="21032788" cy="1218282"/>
          </a:xfrm>
        </p:spPr>
        <p:txBody>
          <a:bodyPr/>
          <a:lstStyle/>
          <a:p>
            <a:r>
              <a:rPr lang="en-US" dirty="0"/>
              <a:t>What does </a:t>
            </a:r>
            <a:r>
              <a:rPr lang="en-US" dirty="0" err="1"/>
              <a:t>rfd</a:t>
            </a:r>
            <a:r>
              <a:rPr lang="en-US" dirty="0"/>
              <a:t> do?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6B516B6-47A7-4B8F-BC80-0C459EDB2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6965620"/>
              </p:ext>
            </p:extLst>
          </p:nvPr>
        </p:nvGraphicFramePr>
        <p:xfrm>
          <a:off x="3124994" y="2125574"/>
          <a:ext cx="18260978" cy="11972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96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B25F31-8119-457E-A488-26DC5D60D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A6C4D4-1282-4EA0-A773-99713DCBE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9CDA3BD-ADFF-4F9F-9D48-12072FF0C2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EFF7BA2-FBE7-4906-9A86-97EAFAD49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D9B132-B9EE-443D-AA5C-E927F57E7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2493C9-6085-4A83-94C2-4F8F582AC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A4D4CD-8A73-4F31-806D-0D60CAA277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25BBD7-C2F9-4E33-9AC7-30AE84C8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94" y="457994"/>
            <a:ext cx="21562448" cy="1218282"/>
          </a:xfrm>
        </p:spPr>
        <p:txBody>
          <a:bodyPr/>
          <a:lstStyle/>
          <a:p>
            <a:r>
              <a:rPr lang="en-US" dirty="0"/>
              <a:t>Proposal development services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0F04897-F8EC-4071-B6CE-0D1787234B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8932968"/>
              </p:ext>
            </p:extLst>
          </p:nvPr>
        </p:nvGraphicFramePr>
        <p:xfrm>
          <a:off x="686594" y="2277975"/>
          <a:ext cx="10744200" cy="762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9528A0E-AF67-4D52-A4E8-483FAE4E02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497745"/>
              </p:ext>
            </p:extLst>
          </p:nvPr>
        </p:nvGraphicFramePr>
        <p:xfrm>
          <a:off x="12547336" y="2263529"/>
          <a:ext cx="10923058" cy="76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7" descr="A picture containing drawing, plate&#10;&#10;Description automatically generated">
            <a:hlinkClick r:id="rId12"/>
            <a:extLst>
              <a:ext uri="{FF2B5EF4-FFF2-40B4-BE49-F238E27FC236}">
                <a16:creationId xmlns:a16="http://schemas.microsoft.com/office/drawing/2014/main" id="{2011A417-D5DF-4D62-A3F6-0B86D52232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49" y="11125994"/>
            <a:ext cx="7295231" cy="121587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8F8A52-C17B-437F-B37B-B6BC2FA58295}"/>
              </a:ext>
            </a:extLst>
          </p:cNvPr>
          <p:cNvSpPr txBox="1"/>
          <p:nvPr/>
        </p:nvSpPr>
        <p:spPr>
          <a:xfrm>
            <a:off x="3429794" y="12657197"/>
            <a:ext cx="2004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i="1" dirty="0">
                <a:solidFill>
                  <a:schemeClr val="bg2">
                    <a:lumMod val="50000"/>
                  </a:schemeClr>
                </a:solidFill>
              </a:rPr>
              <a:t>All services are </a:t>
            </a:r>
            <a:r>
              <a:rPr lang="en-US" sz="4800" i="1" u="sng" dirty="0">
                <a:solidFill>
                  <a:schemeClr val="bg2">
                    <a:lumMod val="50000"/>
                  </a:schemeClr>
                </a:solidFill>
              </a:rPr>
              <a:t>optional</a:t>
            </a:r>
            <a:r>
              <a:rPr lang="en-US" sz="4800" i="1" dirty="0">
                <a:solidFill>
                  <a:schemeClr val="bg2">
                    <a:lumMod val="50000"/>
                  </a:schemeClr>
                </a:solidFill>
              </a:rPr>
              <a:t> and are granted on a </a:t>
            </a:r>
            <a:r>
              <a:rPr lang="en-US" sz="4800" i="1" u="sng" dirty="0">
                <a:solidFill>
                  <a:schemeClr val="bg2">
                    <a:lumMod val="50000"/>
                  </a:schemeClr>
                </a:solidFill>
              </a:rPr>
              <a:t>first come, first served</a:t>
            </a:r>
            <a:r>
              <a:rPr lang="en-US" sz="4800" i="1" dirty="0">
                <a:solidFill>
                  <a:schemeClr val="bg2">
                    <a:lumMod val="50000"/>
                  </a:schemeClr>
                </a:solidFill>
              </a:rPr>
              <a:t> basis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5D32AE-6F91-4442-8A02-28BA035584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22" y="8742391"/>
            <a:ext cx="2800457" cy="280045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5D2F65DB-9371-46D4-9E02-3422004AD3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816" y="9125406"/>
            <a:ext cx="2417442" cy="24174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FB1498-6DD2-0055-6C33-9B76A07676B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3743">
            <a:off x="8010397" y="11437782"/>
            <a:ext cx="1581258" cy="15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25BBD7-C2F9-4E33-9AC7-30AE84C8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94" y="457994"/>
            <a:ext cx="21562448" cy="1218282"/>
          </a:xfrm>
        </p:spPr>
        <p:txBody>
          <a:bodyPr/>
          <a:lstStyle/>
          <a:p>
            <a:r>
              <a:rPr lang="en-US" dirty="0"/>
              <a:t>Faculty development offerings</a:t>
            </a:r>
          </a:p>
        </p:txBody>
      </p:sp>
      <p:pic>
        <p:nvPicPr>
          <p:cNvPr id="4" name="Picture 3" descr="A picture containing calenda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A0366B3-E176-4F24-A477-5B4B85586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13" b="11174"/>
          <a:stretch/>
        </p:blipFill>
        <p:spPr>
          <a:xfrm>
            <a:off x="5688397" y="2286794"/>
            <a:ext cx="13008793" cy="4362574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DCE9F4E-F432-4F13-8A48-A1254A7CC8F6}"/>
              </a:ext>
            </a:extLst>
          </p:cNvPr>
          <p:cNvSpPr txBox="1">
            <a:spLocks/>
          </p:cNvSpPr>
          <p:nvPr/>
        </p:nvSpPr>
        <p:spPr>
          <a:xfrm>
            <a:off x="3124994" y="7773194"/>
            <a:ext cx="16611600" cy="2813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Tx/>
              <a:buBlip>
                <a:blip r:embed="rId4"/>
              </a:buBlip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5400" dirty="0"/>
              <a:t>Proposal competitiveness tips from Program Officers and U of I experts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&gt;50 Recordings and presentations available </a:t>
            </a:r>
            <a:r>
              <a:rPr lang="en-US" sz="5400" dirty="0">
                <a:hlinkClick r:id="rId5"/>
              </a:rPr>
              <a:t>here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831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25BBD7-C2F9-4E33-9AC7-30AE84C8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94" y="457994"/>
            <a:ext cx="21562448" cy="1218282"/>
          </a:xfrm>
        </p:spPr>
        <p:txBody>
          <a:bodyPr/>
          <a:lstStyle/>
          <a:p>
            <a:r>
              <a:rPr lang="en-US" dirty="0"/>
              <a:t>Faculty development offerings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DCE9F4E-F432-4F13-8A48-A1254A7CC8F6}"/>
              </a:ext>
            </a:extLst>
          </p:cNvPr>
          <p:cNvSpPr txBox="1">
            <a:spLocks/>
          </p:cNvSpPr>
          <p:nvPr/>
        </p:nvSpPr>
        <p:spPr>
          <a:xfrm>
            <a:off x="1981994" y="1766625"/>
            <a:ext cx="21412200" cy="12026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5400" b="1" dirty="0"/>
              <a:t>Fall 2023 Planning and Writing Successful Grant Proposals 4-part seminar series</a:t>
            </a:r>
          </a:p>
          <a:p>
            <a:pPr lvl="1">
              <a:lnSpc>
                <a:spcPct val="100000"/>
              </a:lnSpc>
            </a:pPr>
            <a:r>
              <a:rPr lang="en-US" sz="5400" dirty="0"/>
              <a:t>Apply </a:t>
            </a:r>
            <a:r>
              <a:rPr lang="en-US" sz="5400" dirty="0">
                <a:hlinkClick r:id="rId3"/>
              </a:rPr>
              <a:t>here</a:t>
            </a:r>
            <a:r>
              <a:rPr lang="en-US" sz="5400" dirty="0"/>
              <a:t> by 9/1 </a:t>
            </a:r>
          </a:p>
          <a:p>
            <a:pPr lvl="2">
              <a:lnSpc>
                <a:spcPct val="100000"/>
              </a:lnSpc>
            </a:pPr>
            <a:r>
              <a:rPr lang="en-US" sz="5400" dirty="0"/>
              <a:t>5 seats reserved for new faculty members</a:t>
            </a:r>
          </a:p>
          <a:p>
            <a:pPr>
              <a:lnSpc>
                <a:spcPct val="100000"/>
              </a:lnSpc>
            </a:pPr>
            <a:r>
              <a:rPr lang="en-US" sz="5400" b="1" dirty="0"/>
              <a:t>NSF Program Officer visit </a:t>
            </a:r>
            <a:r>
              <a:rPr lang="en-US" sz="5400" b="1" dirty="0">
                <a:solidFill>
                  <a:srgbClr val="00B050"/>
                </a:solidFill>
              </a:rPr>
              <a:t>8/31 </a:t>
            </a:r>
            <a:r>
              <a:rPr lang="en-US" sz="5400" b="1">
                <a:solidFill>
                  <a:srgbClr val="00B050"/>
                </a:solidFill>
              </a:rPr>
              <a:t>(Correction)</a:t>
            </a:r>
            <a:endParaRPr lang="en-US" sz="5400" b="1" dirty="0">
              <a:solidFill>
                <a:srgbClr val="00B05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5400" dirty="0"/>
              <a:t>Seminar: 9:00 – 10:00 a.m. PT, IRIC 305</a:t>
            </a:r>
          </a:p>
          <a:p>
            <a:pPr>
              <a:lnSpc>
                <a:spcPct val="100000"/>
              </a:lnSpc>
            </a:pPr>
            <a:r>
              <a:rPr lang="en-US" sz="5400" b="1" dirty="0"/>
              <a:t>NEW: U of I CAREER Club</a:t>
            </a:r>
          </a:p>
          <a:p>
            <a:pPr lvl="1">
              <a:lnSpc>
                <a:spcPct val="100000"/>
              </a:lnSpc>
            </a:pPr>
            <a:r>
              <a:rPr lang="en-US" sz="5400" dirty="0"/>
              <a:t>Cohort writing and support program</a:t>
            </a:r>
          </a:p>
          <a:p>
            <a:pPr lvl="1">
              <a:lnSpc>
                <a:spcPct val="100000"/>
              </a:lnSpc>
            </a:pPr>
            <a:r>
              <a:rPr lang="en-US" sz="5400" dirty="0"/>
              <a:t>Application window: Nov. 13 – Dec. 20</a:t>
            </a:r>
          </a:p>
          <a:p>
            <a:pPr lvl="1">
              <a:lnSpc>
                <a:spcPct val="100000"/>
              </a:lnSpc>
            </a:pPr>
            <a:r>
              <a:rPr lang="en-US" sz="5400" dirty="0"/>
              <a:t>Intro to NSF CAREER seminar on Nov. 29, 12:30 – 1:30 p.m. PT </a:t>
            </a:r>
          </a:p>
          <a:p>
            <a:pPr lvl="1">
              <a:lnSpc>
                <a:spcPct val="100000"/>
              </a:lnSpc>
            </a:pPr>
            <a:r>
              <a:rPr lang="en-US" sz="5400" i="1" dirty="0"/>
              <a:t>Stay tuned</a:t>
            </a:r>
          </a:p>
        </p:txBody>
      </p:sp>
    </p:spTree>
    <p:extLst>
      <p:ext uri="{BB962C8B-B14F-4D97-AF65-F5344CB8AC3E}">
        <p14:creationId xmlns:p14="http://schemas.microsoft.com/office/powerpoint/2010/main" val="35494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25BBD7-C2F9-4E33-9AC7-30AE84C8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94" y="457994"/>
            <a:ext cx="21562448" cy="1218282"/>
          </a:xfrm>
        </p:spPr>
        <p:txBody>
          <a:bodyPr/>
          <a:lstStyle/>
          <a:p>
            <a:r>
              <a:rPr lang="en-US" dirty="0"/>
              <a:t>Leadership development offerings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9252AC3-833D-4C9B-8437-446282ED077B}"/>
              </a:ext>
            </a:extLst>
          </p:cNvPr>
          <p:cNvSpPr txBox="1">
            <a:spLocks/>
          </p:cNvSpPr>
          <p:nvPr/>
        </p:nvSpPr>
        <p:spPr>
          <a:xfrm>
            <a:off x="534194" y="1962070"/>
            <a:ext cx="22783800" cy="10702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endParaRPr lang="en-US" sz="5400" dirty="0"/>
          </a:p>
          <a:p>
            <a:pPr lvl="1">
              <a:lnSpc>
                <a:spcPct val="100000"/>
              </a:lnSpc>
            </a:pPr>
            <a:endParaRPr lang="en-US" sz="2200" dirty="0"/>
          </a:p>
          <a:p>
            <a:pPr lvl="1">
              <a:lnSpc>
                <a:spcPct val="100000"/>
              </a:lnSpc>
            </a:pPr>
            <a:r>
              <a:rPr lang="en-US" sz="5400" dirty="0"/>
              <a:t>Enhancing 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proposal readiness </a:t>
            </a:r>
            <a:r>
              <a:rPr lang="en-US" sz="5400" dirty="0"/>
              <a:t>of early-career faculty members</a:t>
            </a:r>
          </a:p>
          <a:p>
            <a:pPr marL="342900" lvl="1" indent="0">
              <a:lnSpc>
                <a:spcPct val="100000"/>
              </a:lnSpc>
              <a:buNone/>
            </a:pPr>
            <a:endParaRPr lang="en-US" sz="5400" dirty="0"/>
          </a:p>
          <a:p>
            <a:pPr lvl="1">
              <a:lnSpc>
                <a:spcPct val="100000"/>
              </a:lnSpc>
            </a:pPr>
            <a:endParaRPr lang="en-US" sz="5400" dirty="0"/>
          </a:p>
          <a:p>
            <a:pPr lvl="1">
              <a:lnSpc>
                <a:spcPct val="100000"/>
              </a:lnSpc>
            </a:pPr>
            <a:endParaRPr lang="en-US" sz="5400" dirty="0"/>
          </a:p>
          <a:p>
            <a:pPr lvl="1">
              <a:lnSpc>
                <a:spcPct val="100000"/>
              </a:lnSpc>
            </a:pPr>
            <a:endParaRPr lang="en-US" sz="5400" dirty="0"/>
          </a:p>
          <a:p>
            <a:pPr lvl="1">
              <a:lnSpc>
                <a:spcPct val="100000"/>
              </a:lnSpc>
            </a:pPr>
            <a:r>
              <a:rPr lang="en-US" sz="5400" dirty="0"/>
              <a:t>9-week cohort program in Spring semesters </a:t>
            </a:r>
          </a:p>
          <a:p>
            <a:pPr lvl="2">
              <a:lnSpc>
                <a:spcPct val="100000"/>
              </a:lnSpc>
            </a:pPr>
            <a:r>
              <a:rPr lang="en-US" sz="5400" dirty="0"/>
              <a:t>Fridays 10:30 a.m. – 12:00 p.m. PT</a:t>
            </a:r>
          </a:p>
          <a:p>
            <a:pPr lvl="1">
              <a:lnSpc>
                <a:spcPct val="100000"/>
              </a:lnSpc>
            </a:pPr>
            <a:r>
              <a:rPr lang="en-US" sz="5400" dirty="0"/>
              <a:t>Dean nomination in October to participate</a:t>
            </a: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C93B27A2-6984-4AFA-8B1E-63BEFC1A3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194" y="9830594"/>
            <a:ext cx="4228337" cy="4228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73E41C-89C6-63A0-8D2C-39F37E2FA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19" y="1676276"/>
            <a:ext cx="21717000" cy="1967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DE371-AD12-FD91-9EA9-F25F457BF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696" y="4760331"/>
            <a:ext cx="12434497" cy="45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7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25BBD7-C2F9-4E33-9AC7-30AE84C8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94" y="457994"/>
            <a:ext cx="21562448" cy="1218282"/>
          </a:xfrm>
        </p:spPr>
        <p:txBody>
          <a:bodyPr/>
          <a:lstStyle/>
          <a:p>
            <a:r>
              <a:rPr lang="en-US" dirty="0"/>
              <a:t>Manage limited submissions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9252AC3-833D-4C9B-8437-446282ED077B}"/>
              </a:ext>
            </a:extLst>
          </p:cNvPr>
          <p:cNvSpPr txBox="1">
            <a:spLocks/>
          </p:cNvSpPr>
          <p:nvPr/>
        </p:nvSpPr>
        <p:spPr>
          <a:xfrm>
            <a:off x="534194" y="2161762"/>
            <a:ext cx="22783800" cy="5154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33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400" dirty="0"/>
              <a:t>Limited submission (LS) funding opportunities: the funding agency restricts the number of applications an institution is allowed to submit. </a:t>
            </a:r>
          </a:p>
          <a:p>
            <a:pPr>
              <a:lnSpc>
                <a:spcPct val="150000"/>
              </a:lnSpc>
            </a:pPr>
            <a:r>
              <a:rPr lang="en-US" sz="5400" dirty="0"/>
              <a:t>The RFD LS team has </a:t>
            </a:r>
            <a:r>
              <a:rPr lang="en-US" sz="5400" dirty="0">
                <a:hlinkClick r:id="rId3"/>
              </a:rPr>
              <a:t>established processes</a:t>
            </a:r>
            <a:r>
              <a:rPr lang="en-US" sz="5400" dirty="0"/>
              <a:t> for selecting the proposal(s) that will be submitted by the U of I in response to these opportunities.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D5B2DE91-2A8C-4130-90BD-B00ABE142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694" y="8328964"/>
            <a:ext cx="5410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32CA1603-E516-174A-9509-1E83DBDD4799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57483C72-4C33-9443-8977-8CEBCB2C9714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82B94B33-03D8-BC48-823C-868F08B6DAF8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E0B0EB35-83AB-4D44-913B-273BC395BCC6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6CAD7C4B-E846-4C4A-8F8F-9B9F2277FE71}"/>
    </a:ext>
  </a:extLst>
</a:theme>
</file>

<file path=ppt/theme/theme6.xml><?xml version="1.0" encoding="utf-8"?>
<a:theme xmlns:a="http://schemas.openxmlformats.org/drawingml/2006/main" name="1_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314CAA7C-DCEF-284C-8912-26E6DE15C5DB}"/>
    </a:ext>
  </a:extLst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CD6342769D4C44805FFE73FBBF18F5" ma:contentTypeVersion="17" ma:contentTypeDescription="Create a new document." ma:contentTypeScope="" ma:versionID="6372a21778b7d42b7fe66a365b3fd347">
  <xsd:schema xmlns:xsd="http://www.w3.org/2001/XMLSchema" xmlns:xs="http://www.w3.org/2001/XMLSchema" xmlns:p="http://schemas.microsoft.com/office/2006/metadata/properties" xmlns:ns2="a71e4db1-4b47-4186-ba43-0c6cf66a15a4" xmlns:ns3="d7eecfee-5fa7-448c-92a9-eddfd5d88918" targetNamespace="http://schemas.microsoft.com/office/2006/metadata/properties" ma:root="true" ma:fieldsID="29f91dcb9119a42afb91ce879aeda60a" ns2:_="" ns3:_="">
    <xsd:import namespace="a71e4db1-4b47-4186-ba43-0c6cf66a15a4"/>
    <xsd:import namespace="d7eecfee-5fa7-448c-92a9-eddfd5d8891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1e4db1-4b47-4186-ba43-0c6cf66a15a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86c46ee-56a4-4307-9566-900e01fa2832}" ma:internalName="TaxCatchAll" ma:showField="CatchAllData" ma:web="a71e4db1-4b47-4186-ba43-0c6cf66a15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eecfee-5fa7-448c-92a9-eddfd5d88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24f0ff-682f-4b97-8273-0421c1f819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1e4db1-4b47-4186-ba43-0c6cf66a15a4" xsi:nil="true"/>
    <lcf76f155ced4ddcb4097134ff3c332f xmlns="d7eecfee-5fa7-448c-92a9-eddfd5d8891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CEB25C-819B-4444-A61D-DD13FF51E9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1e4db1-4b47-4186-ba43-0c6cf66a15a4"/>
    <ds:schemaRef ds:uri="d7eecfee-5fa7-448c-92a9-eddfd5d889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7A099C-EF5F-4226-8C2A-E30BE90B20DE}">
  <ds:schemaRefs>
    <ds:schemaRef ds:uri="http://schemas.microsoft.com/office/2006/metadata/properties"/>
    <ds:schemaRef ds:uri="http://schemas.microsoft.com/office/infopath/2007/PartnerControls"/>
    <ds:schemaRef ds:uri="a71e4db1-4b47-4186-ba43-0c6cf66a15a4"/>
    <ds:schemaRef ds:uri="d7eecfee-5fa7-448c-92a9-eddfd5d88918"/>
  </ds:schemaRefs>
</ds:datastoreItem>
</file>

<file path=customXml/itemProps3.xml><?xml version="1.0" encoding="utf-8"?>
<ds:datastoreItem xmlns:ds="http://schemas.openxmlformats.org/officeDocument/2006/customXml" ds:itemID="{45E595DA-FB31-4882-8661-AA06A7E443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ui-template</Template>
  <TotalTime>16105</TotalTime>
  <Words>639</Words>
  <Application>Microsoft Office PowerPoint</Application>
  <PresentationFormat>Custom</PresentationFormat>
  <Paragraphs>111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1_Text Slides</vt:lpstr>
      <vt:lpstr>Jumpstarting your research agenda - RESOURCES</vt:lpstr>
      <vt:lpstr>Office of research and faculty development</vt:lpstr>
      <vt:lpstr>Who is the Office of research and faculty development (RFD)?</vt:lpstr>
      <vt:lpstr>What does rfd do?</vt:lpstr>
      <vt:lpstr>Proposal development services</vt:lpstr>
      <vt:lpstr>Faculty development offerings</vt:lpstr>
      <vt:lpstr>Faculty development offerings</vt:lpstr>
      <vt:lpstr>Leadership development offerings</vt:lpstr>
      <vt:lpstr>Manage limited submissions </vt:lpstr>
      <vt:lpstr>Office of research and Economic development (ORED)</vt:lpstr>
      <vt:lpstr>Office of research and Economic development</vt:lpstr>
      <vt:lpstr>Office of research Assurances</vt:lpstr>
      <vt:lpstr>Office of sponsored programs</vt:lpstr>
      <vt:lpstr>Office of Technology transfer</vt:lpstr>
      <vt:lpstr>How to stay current</vt:lpstr>
      <vt:lpstr>Next/First steps</vt:lpstr>
      <vt:lpstr>Take home messages</vt:lpstr>
      <vt:lpstr>PowerPoint Presentation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Holmes, Nancy (ncholmes@uidaho.edu)</dc:creator>
  <cp:lastModifiedBy>Cummings, Carly (ccummings@uidaho.edu)</cp:lastModifiedBy>
  <cp:revision>76</cp:revision>
  <cp:lastPrinted>2019-04-01T21:02:18Z</cp:lastPrinted>
  <dcterms:created xsi:type="dcterms:W3CDTF">2019-03-11T16:16:32Z</dcterms:created>
  <dcterms:modified xsi:type="dcterms:W3CDTF">2023-08-16T19:33:34Z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0x0101003BCD6342769D4C44805FFE73FBBF18F5</vt:lpwstr>
  </property>
  <property fmtid="{D5CDD505-2E9C-101B-9397-08002B2CF9AE}" pid="3" name="Order">
    <vt:r8>1355000</vt:r8>
  </property>
  <property fmtid="{D5CDD505-2E9C-101B-9397-08002B2CF9AE}" pid="4" name="MediaServiceImageTags">
    <vt:lpwstr/>
  </property>
</Properties>
</file>