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14" r:id="rId4"/>
    <p:sldMasterId id="2147484317" r:id="rId5"/>
    <p:sldMasterId id="2147484326" r:id="rId6"/>
    <p:sldMasterId id="2147484315" r:id="rId7"/>
    <p:sldMasterId id="2147484316" r:id="rId8"/>
  </p:sldMasterIdLst>
  <p:notesMasterIdLst>
    <p:notesMasterId r:id="rId24"/>
  </p:notesMasterIdLst>
  <p:handoutMasterIdLst>
    <p:handoutMasterId r:id="rId25"/>
  </p:handoutMasterIdLst>
  <p:sldIdLst>
    <p:sldId id="361" r:id="rId9"/>
    <p:sldId id="376" r:id="rId10"/>
    <p:sldId id="377" r:id="rId11"/>
    <p:sldId id="375" r:id="rId12"/>
    <p:sldId id="362" r:id="rId13"/>
    <p:sldId id="364" r:id="rId14"/>
    <p:sldId id="366" r:id="rId15"/>
    <p:sldId id="365" r:id="rId16"/>
    <p:sldId id="368" r:id="rId17"/>
    <p:sldId id="367" r:id="rId18"/>
    <p:sldId id="372" r:id="rId19"/>
    <p:sldId id="373" r:id="rId20"/>
    <p:sldId id="374" r:id="rId21"/>
    <p:sldId id="370" r:id="rId22"/>
    <p:sldId id="363" r:id="rId23"/>
  </p:sldIdLst>
  <p:sldSz cx="24385588" cy="13717588"/>
  <p:notesSz cx="6858000" cy="9296400"/>
  <p:defaultTextStyle>
    <a:defPPr>
      <a:defRPr lang="ru-RU"/>
    </a:defPPr>
    <a:lvl1pPr marL="0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1pPr>
    <a:lvl2pPr marL="1219047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2pPr>
    <a:lvl3pPr marL="2438092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3pPr>
    <a:lvl4pPr marL="3657139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4pPr>
    <a:lvl5pPr marL="4876186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5pPr>
    <a:lvl6pPr marL="6095230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6pPr>
    <a:lvl7pPr marL="7314277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7pPr>
    <a:lvl8pPr marL="8533324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8pPr>
    <a:lvl9pPr marL="9752371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" id="{C934344E-928D-9747-A758-2D473ED4398A}">
          <p14:sldIdLst>
            <p14:sldId id="361"/>
            <p14:sldId id="376"/>
            <p14:sldId id="377"/>
            <p14:sldId id="375"/>
            <p14:sldId id="362"/>
            <p14:sldId id="364"/>
            <p14:sldId id="366"/>
            <p14:sldId id="365"/>
            <p14:sldId id="368"/>
            <p14:sldId id="367"/>
            <p14:sldId id="372"/>
            <p14:sldId id="373"/>
            <p14:sldId id="374"/>
            <p14:sldId id="370"/>
            <p14:sldId id="363"/>
          </p14:sldIdLst>
        </p14:section>
        <p14:section name="EXTRAS" id="{931BC854-6397-194B-8BA4-F30C6897EFB4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D0923C4-42EB-34BA-9891-8C5C8EE01446}" name="Fulton, Trevor (tgfulton@uidaho.edu)" initials="F(" userId="S::tgfulton@uidaho.edu::9dc69249-df80-4541-ab63-c8ca9e0d531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C71A"/>
    <a:srgbClr val="E1E1E1"/>
    <a:srgbClr val="FFFFFF"/>
    <a:srgbClr val="649FFF"/>
    <a:srgbClr val="F2F2F2"/>
    <a:srgbClr val="FAFAFA"/>
    <a:srgbClr val="242529"/>
    <a:srgbClr val="D1D9E1"/>
    <a:srgbClr val="99CC00"/>
    <a:srgbClr val="EACB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36" autoAdjust="0"/>
    <p:restoredTop sz="84354" autoAdjust="0"/>
  </p:normalViewPr>
  <p:slideViewPr>
    <p:cSldViewPr>
      <p:cViewPr varScale="1">
        <p:scale>
          <a:sx n="53" d="100"/>
          <a:sy n="53" d="100"/>
        </p:scale>
        <p:origin x="1504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3008"/>
    </p:cViewPr>
  </p:sorterViewPr>
  <p:notesViewPr>
    <p:cSldViewPr>
      <p:cViewPr varScale="1">
        <p:scale>
          <a:sx n="154" d="100"/>
          <a:sy n="154" d="100"/>
        </p:scale>
        <p:origin x="4744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6000" b="1" dirty="0">
                <a:solidFill>
                  <a:schemeClr val="tx1"/>
                </a:solidFill>
              </a:rPr>
              <a:t>Campus Locations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Campus Locations</c:v>
                </c:pt>
              </c:strCache>
            </c:strRef>
          </c:tx>
          <c:spPr>
            <a:solidFill>
              <a:schemeClr val="tx1"/>
            </a:solidFill>
          </c:spPr>
          <c:dPt>
            <c:idx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2C7-4F5B-97C8-F4706F1EBA98}"/>
              </c:ext>
            </c:extLst>
          </c:dPt>
          <c:dPt>
            <c:idx val="1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2C7-4F5B-97C8-F4706F1EBA98}"/>
              </c:ext>
            </c:extLst>
          </c:dPt>
          <c:dPt>
            <c:idx val="2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2C7-4F5B-97C8-F4706F1EBA98}"/>
              </c:ext>
            </c:extLst>
          </c:dPt>
          <c:dPt>
            <c:idx val="3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2C7-4F5B-97C8-F4706F1EBA98}"/>
              </c:ext>
            </c:extLst>
          </c:dPt>
          <c:dPt>
            <c:idx val="4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2C7-4F5B-97C8-F4706F1EBA98}"/>
              </c:ext>
            </c:extLst>
          </c:dPt>
          <c:dLbls>
            <c:dLbl>
              <c:idx val="2"/>
              <c:layout>
                <c:manualLayout>
                  <c:x val="-4.2978657881422898E-3"/>
                  <c:y val="6.2063165315910471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2C7-4F5B-97C8-F4706F1EBA98}"/>
                </c:ext>
              </c:extLst>
            </c:dLbl>
            <c:dLbl>
              <c:idx val="3"/>
              <c:layout>
                <c:manualLayout>
                  <c:x val="5.0141767528326716E-3"/>
                  <c:y val="-1.44814052403791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2C7-4F5B-97C8-F4706F1EBA98}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Sheet1!$A$2:$A$6</c:f>
              <c:strCache>
                <c:ptCount val="5"/>
                <c:pt idx="0">
                  <c:v>Moscow</c:v>
                </c:pt>
                <c:pt idx="1">
                  <c:v>Boise</c:v>
                </c:pt>
                <c:pt idx="2">
                  <c:v>CDA</c:v>
                </c:pt>
                <c:pt idx="3">
                  <c:v>ID Falls</c:v>
                </c:pt>
                <c:pt idx="4">
                  <c:v>High School Dual enrolled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9364</c:v>
                </c:pt>
                <c:pt idx="1">
                  <c:v>365</c:v>
                </c:pt>
                <c:pt idx="2">
                  <c:v>105</c:v>
                </c:pt>
                <c:pt idx="3">
                  <c:v>126</c:v>
                </c:pt>
                <c:pt idx="4">
                  <c:v>1547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46-1E4D-B614-1776BFBB6E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6600" dirty="0">
                <a:solidFill>
                  <a:schemeClr val="tx1"/>
                </a:solidFill>
              </a:rPr>
              <a:t>Student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6000" dirty="0">
                <a:solidFill>
                  <a:schemeClr val="tx1"/>
                </a:solidFill>
              </a:rPr>
              <a:t>Level</a:t>
            </a:r>
            <a:endParaRPr lang="en-US" sz="400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Student Level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AD5-4729-85A7-61D0A5F062C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719-4415-8B07-DF956BB6319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9AD5-4729-85A7-61D0A5F062C4}"/>
              </c:ext>
            </c:extLst>
          </c:dPt>
          <c:dPt>
            <c:idx val="3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AD5-4729-85A7-61D0A5F062C4}"/>
              </c:ext>
            </c:extLst>
          </c:dPt>
          <c:dLbls>
            <c:dLbl>
              <c:idx val="0"/>
              <c:layout>
                <c:manualLayout>
                  <c:x val="-1.1457454569310212E-16"/>
                  <c:y val="-4.10129544652865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AD5-4729-85A7-61D0A5F062C4}"/>
                </c:ext>
              </c:extLst>
            </c:dLbl>
            <c:dLbl>
              <c:idx val="2"/>
              <c:layout>
                <c:manualLayout>
                  <c:x val="-4.2184751866865954E-2"/>
                  <c:y val="2.343597398016375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AD5-4729-85A7-61D0A5F062C4}"/>
                </c:ext>
              </c:extLst>
            </c:dLbl>
            <c:dLbl>
              <c:idx val="3"/>
              <c:layout>
                <c:manualLayout>
                  <c:x val="8.827549927696024E-2"/>
                  <c:y val="-2.343597398016354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D5-4729-85A7-61D0A5F062C4}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Sheet1!$A$2:$A$5</c:f>
              <c:strCache>
                <c:ptCount val="4"/>
                <c:pt idx="0">
                  <c:v>Undergraduate &amp; Non-Degree</c:v>
                </c:pt>
                <c:pt idx="1">
                  <c:v>Graduate</c:v>
                </c:pt>
                <c:pt idx="2">
                  <c:v>Law</c:v>
                </c:pt>
                <c:pt idx="3">
                  <c:v>WWAMI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9074</c:v>
                </c:pt>
                <c:pt idx="1">
                  <c:v>1957</c:v>
                </c:pt>
                <c:pt idx="2">
                  <c:v>396</c:v>
                </c:pt>
                <c:pt idx="3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D5-4729-85A7-61D0A5F062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6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Residency</a:t>
            </a:r>
          </a:p>
        </c:rich>
      </c:tx>
      <c:layout>
        <c:manualLayout>
          <c:xMode val="edge"/>
          <c:yMode val="edge"/>
          <c:x val="0.29748497654009465"/>
          <c:y val="8.01797858079095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Residency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403-411A-B0E9-4DA40B47196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403-411A-B0E9-4DA40B47196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403-411A-B0E9-4DA40B47196C}"/>
              </c:ext>
            </c:extLst>
          </c:dPt>
          <c:dLbls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Sheet1!$A$2:$A$4</c:f>
              <c:strCache>
                <c:ptCount val="3"/>
                <c:pt idx="0">
                  <c:v>Idaho Residents</c:v>
                </c:pt>
                <c:pt idx="1">
                  <c:v>Non-Idaho Residents</c:v>
                </c:pt>
                <c:pt idx="2">
                  <c:v>International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7424</c:v>
                </c:pt>
                <c:pt idx="1">
                  <c:v>3443</c:v>
                </c:pt>
                <c:pt idx="2">
                  <c:v>640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11-47C0-8518-4D880D5880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7028863485437816"/>
          <c:y val="5.97014983842106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Graduate/Law/WWAMI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1106-4255-BF94-1AE4BDF88DE2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106-4255-BF94-1AE4BDF88DE2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1106-4255-BF94-1AE4BDF88DE2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106-4255-BF94-1AE4BDF88DE2}"/>
              </c:ext>
            </c:extLst>
          </c:dPt>
          <c:dPt>
            <c:idx val="4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1106-4255-BF94-1AE4BDF88DE2}"/>
              </c:ext>
            </c:extLst>
          </c:dPt>
          <c:dPt>
            <c:idx val="5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106-4255-BF94-1AE4BDF88DE2}"/>
              </c:ext>
            </c:extLst>
          </c:dPt>
          <c:dPt>
            <c:idx val="6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106-4255-BF94-1AE4BDF88DE2}"/>
              </c:ext>
            </c:extLst>
          </c:dPt>
          <c:dPt>
            <c:idx val="7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1106-4255-BF94-1AE4BDF88DE2}"/>
              </c:ext>
            </c:extLst>
          </c:dPt>
          <c:cat>
            <c:strRef>
              <c:f>Sheet1!$A$2:$A$9</c:f>
              <c:strCache>
                <c:ptCount val="8"/>
                <c:pt idx="0">
                  <c:v>Am. Indian/Alaska Native</c:v>
                </c:pt>
                <c:pt idx="1">
                  <c:v>Asian</c:v>
                </c:pt>
                <c:pt idx="2">
                  <c:v>Black/African American</c:v>
                </c:pt>
                <c:pt idx="3">
                  <c:v>Hispanic/Latino</c:v>
                </c:pt>
                <c:pt idx="4">
                  <c:v>Two or More Races</c:v>
                </c:pt>
                <c:pt idx="5">
                  <c:v>White</c:v>
                </c:pt>
                <c:pt idx="6">
                  <c:v>International</c:v>
                </c:pt>
                <c:pt idx="7">
                  <c:v>Unknown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0.02</c:v>
                </c:pt>
                <c:pt idx="1">
                  <c:v>0.02</c:v>
                </c:pt>
                <c:pt idx="2">
                  <c:v>0.02</c:v>
                </c:pt>
                <c:pt idx="3">
                  <c:v>7.0000000000000007E-2</c:v>
                </c:pt>
                <c:pt idx="4">
                  <c:v>0.04</c:v>
                </c:pt>
                <c:pt idx="5">
                  <c:v>0.7</c:v>
                </c:pt>
                <c:pt idx="6">
                  <c:v>0.11</c:v>
                </c:pt>
                <c:pt idx="7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06-4255-BF94-1AE4BDF88D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6988359511022553"/>
          <c:y val="1.50662827020905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Undergrad/Non-Degree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4B3-4029-B40C-D5D7CD2E36EE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4B3-4029-B40C-D5D7CD2E36EE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4B3-4029-B40C-D5D7CD2E36EE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4B3-4029-B40C-D5D7CD2E36EE}"/>
              </c:ext>
            </c:extLst>
          </c:dPt>
          <c:dPt>
            <c:idx val="4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4B3-4029-B40C-D5D7CD2E36EE}"/>
              </c:ext>
            </c:extLst>
          </c:dPt>
          <c:dPt>
            <c:idx val="5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4B3-4029-B40C-D5D7CD2E36EE}"/>
              </c:ext>
            </c:extLst>
          </c:dPt>
          <c:dPt>
            <c:idx val="6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14B3-4029-B40C-D5D7CD2E36EE}"/>
              </c:ext>
            </c:extLst>
          </c:dPt>
          <c:dPt>
            <c:idx val="7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14B3-4029-B40C-D5D7CD2E36EE}"/>
              </c:ext>
            </c:extLst>
          </c:dPt>
          <c:cat>
            <c:strRef>
              <c:f>Sheet1!$A$2:$A$9</c:f>
              <c:strCache>
                <c:ptCount val="8"/>
                <c:pt idx="0">
                  <c:v>Am. Indian/Alaska Native</c:v>
                </c:pt>
                <c:pt idx="1">
                  <c:v>Asian</c:v>
                </c:pt>
                <c:pt idx="2">
                  <c:v>Black/African American</c:v>
                </c:pt>
                <c:pt idx="3">
                  <c:v>Hispanic/Latino</c:v>
                </c:pt>
                <c:pt idx="4">
                  <c:v>Two or More Races</c:v>
                </c:pt>
                <c:pt idx="5">
                  <c:v>White</c:v>
                </c:pt>
                <c:pt idx="6">
                  <c:v>International</c:v>
                </c:pt>
                <c:pt idx="7">
                  <c:v>Unknown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0.01</c:v>
                </c:pt>
                <c:pt idx="1">
                  <c:v>0.02</c:v>
                </c:pt>
                <c:pt idx="2">
                  <c:v>0.01</c:v>
                </c:pt>
                <c:pt idx="3">
                  <c:v>0.1</c:v>
                </c:pt>
                <c:pt idx="4">
                  <c:v>0.04</c:v>
                </c:pt>
                <c:pt idx="5">
                  <c:v>0.74</c:v>
                </c:pt>
                <c:pt idx="6">
                  <c:v>0.04</c:v>
                </c:pt>
                <c:pt idx="7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14B3-4029-B40C-D5D7CD2E36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6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6600" dirty="0"/>
              <a:t>Gender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Undergraduate &amp; Non-Degree</c:v>
                </c:pt>
                <c:pt idx="1">
                  <c:v>Graduate</c:v>
                </c:pt>
                <c:pt idx="2">
                  <c:v>Law</c:v>
                </c:pt>
                <c:pt idx="3">
                  <c:v>WWAMI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0.49</c:v>
                </c:pt>
                <c:pt idx="1">
                  <c:v>0.49</c:v>
                </c:pt>
                <c:pt idx="2">
                  <c:v>0.56999999999999995</c:v>
                </c:pt>
                <c:pt idx="3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59-400C-BCFC-0279C14FE05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Undergraduate &amp; Non-Degree</c:v>
                </c:pt>
                <c:pt idx="1">
                  <c:v>Graduate</c:v>
                </c:pt>
                <c:pt idx="2">
                  <c:v>Law</c:v>
                </c:pt>
                <c:pt idx="3">
                  <c:v>WWAMI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0.51</c:v>
                </c:pt>
                <c:pt idx="1">
                  <c:v>0.51</c:v>
                </c:pt>
                <c:pt idx="2">
                  <c:v>0.43</c:v>
                </c:pt>
                <c:pt idx="3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59-400C-BCFC-0279C14FE05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820487104"/>
        <c:axId val="820485184"/>
      </c:barChart>
      <c:catAx>
        <c:axId val="820487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0485184"/>
        <c:crosses val="autoZero"/>
        <c:auto val="1"/>
        <c:lblAlgn val="ctr"/>
        <c:lblOffset val="100"/>
        <c:noMultiLvlLbl val="0"/>
      </c:catAx>
      <c:valAx>
        <c:axId val="820485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0487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41B0E-0A9B-FB43-B29A-2C5A495EA0A7}" type="datetimeFigureOut">
              <a:rPr lang="ru-RU" smtClean="0">
                <a:latin typeface="Archivo Regular" charset="0"/>
              </a:rPr>
              <a:t>10.08.2023</a:t>
            </a:fld>
            <a:endParaRPr lang="ru-RU" dirty="0">
              <a:latin typeface="Archivo Regular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>
              <a:latin typeface="Archivo Regular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111949-EE69-F440-BF44-484174DCC2AF}" type="slidenum">
              <a:rPr lang="ru-RU" smtClean="0">
                <a:latin typeface="Archivo Regular" charset="0"/>
              </a:rPr>
              <a:t>‹#›</a:t>
            </a:fld>
            <a:endParaRPr lang="ru-RU" dirty="0">
              <a:latin typeface="Archivo Regular" charset="0"/>
            </a:endParaRPr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>
              <a:latin typeface="Archiv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2427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chivo Regular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chivo Regular" charset="0"/>
              </a:defRPr>
            </a:lvl1pPr>
          </a:lstStyle>
          <a:p>
            <a:fld id="{E7E03F2D-4C40-8A47-B131-FA84CE0A3C0A}" type="datetimeFigureOut">
              <a:rPr lang="ru-RU" smtClean="0"/>
              <a:pPr/>
              <a:t>10.08.2023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317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chivo Regular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chivo Regular" charset="0"/>
              </a:defRPr>
            </a:lvl1pPr>
          </a:lstStyle>
          <a:p>
            <a:fld id="{013FC40D-6FB9-1648-B027-EAD4E7DC4F2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07415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9047" rtl="0" eaLnBrk="1" latinLnBrk="0" hangingPunct="1">
      <a:defRPr sz="3200" b="0" i="0" kern="1200">
        <a:solidFill>
          <a:schemeClr val="tx1"/>
        </a:solidFill>
        <a:latin typeface="Archivo Regular" charset="0"/>
        <a:ea typeface="+mn-ea"/>
        <a:cs typeface="+mn-cs"/>
      </a:defRPr>
    </a:lvl1pPr>
    <a:lvl2pPr marL="1219047" algn="l" defTabSz="1219047" rtl="0" eaLnBrk="1" latinLnBrk="0" hangingPunct="1">
      <a:defRPr sz="3200" b="0" i="0" kern="1200">
        <a:solidFill>
          <a:schemeClr val="tx1"/>
        </a:solidFill>
        <a:latin typeface="Archivo Regular" charset="0"/>
        <a:ea typeface="+mn-ea"/>
        <a:cs typeface="+mn-cs"/>
      </a:defRPr>
    </a:lvl2pPr>
    <a:lvl3pPr marL="2438092" algn="l" defTabSz="1219047" rtl="0" eaLnBrk="1" latinLnBrk="0" hangingPunct="1">
      <a:defRPr sz="3200" b="0" i="0" kern="1200">
        <a:solidFill>
          <a:schemeClr val="tx1"/>
        </a:solidFill>
        <a:latin typeface="Archivo Regular" charset="0"/>
        <a:ea typeface="+mn-ea"/>
        <a:cs typeface="+mn-cs"/>
      </a:defRPr>
    </a:lvl3pPr>
    <a:lvl4pPr marL="3657139" algn="l" defTabSz="1219047" rtl="0" eaLnBrk="1" latinLnBrk="0" hangingPunct="1">
      <a:defRPr sz="3200" b="0" i="0" kern="1200">
        <a:solidFill>
          <a:schemeClr val="tx1"/>
        </a:solidFill>
        <a:latin typeface="Archivo Regular" charset="0"/>
        <a:ea typeface="+mn-ea"/>
        <a:cs typeface="+mn-cs"/>
      </a:defRPr>
    </a:lvl4pPr>
    <a:lvl5pPr marL="4876186" algn="l" defTabSz="1219047" rtl="0" eaLnBrk="1" latinLnBrk="0" hangingPunct="1">
      <a:defRPr sz="3200" b="0" i="0" kern="1200">
        <a:solidFill>
          <a:schemeClr val="tx1"/>
        </a:solidFill>
        <a:latin typeface="Archivo Regular" charset="0"/>
        <a:ea typeface="+mn-ea"/>
        <a:cs typeface="+mn-cs"/>
      </a:defRPr>
    </a:lvl5pPr>
    <a:lvl6pPr marL="6095230" algn="l" defTabSz="121904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7314277" algn="l" defTabSz="121904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8533324" algn="l" defTabSz="121904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9752371" algn="l" defTabSz="121904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7855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5342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9083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Gold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 userDrawn="1"/>
        </p:nvSpPr>
        <p:spPr>
          <a:xfrm>
            <a:off x="0" y="0"/>
            <a:ext cx="11127100" cy="13717588"/>
          </a:xfrm>
          <a:custGeom>
            <a:avLst/>
            <a:gdLst>
              <a:gd name="connsiteX0" fmla="*/ 0 w 11127100"/>
              <a:gd name="connsiteY0" fmla="*/ 0 h 13717588"/>
              <a:gd name="connsiteX1" fmla="*/ 11127100 w 11127100"/>
              <a:gd name="connsiteY1" fmla="*/ 0 h 13717588"/>
              <a:gd name="connsiteX2" fmla="*/ 8708318 w 11127100"/>
              <a:gd name="connsiteY2" fmla="*/ 13717588 h 13717588"/>
              <a:gd name="connsiteX3" fmla="*/ 0 w 11127100"/>
              <a:gd name="connsiteY3" fmla="*/ 13717588 h 1371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27100" h="13717588">
                <a:moveTo>
                  <a:pt x="0" y="0"/>
                </a:moveTo>
                <a:lnTo>
                  <a:pt x="11127100" y="0"/>
                </a:lnTo>
                <a:lnTo>
                  <a:pt x="8708318" y="13717588"/>
                </a:lnTo>
                <a:lnTo>
                  <a:pt x="0" y="1371758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40870" y="4496594"/>
            <a:ext cx="3851324" cy="42392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2120786" y="4592117"/>
            <a:ext cx="10369152" cy="2693045"/>
          </a:xfrm>
        </p:spPr>
        <p:txBody>
          <a:bodyPr anchor="b" anchorCtr="0"/>
          <a:lstStyle>
            <a:lvl1pPr>
              <a:defRPr b="1" i="0" cap="all" normalizeH="0" baseline="0"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2120786" y="7573194"/>
            <a:ext cx="10369152" cy="1800200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86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" grpId="0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711825" y="5715794"/>
            <a:ext cx="17066145" cy="5181600"/>
          </a:xfrm>
        </p:spPr>
        <p:txBody>
          <a:bodyPr numCol="3" spcCol="914400"/>
          <a:lstStyle>
            <a:lvl1pPr marL="0" marR="0" indent="0" algn="l" defTabSz="2438462" rtl="0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25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800" b="0" i="0" baseline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  <a:p>
            <a:endParaRPr lang="en-US" dirty="0">
              <a:effectLst/>
              <a:latin typeface="Helvetica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292454" y="2521471"/>
            <a:ext cx="21032788" cy="1218282"/>
          </a:xfrm>
        </p:spPr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318989" y="3906466"/>
            <a:ext cx="15554325" cy="83099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5400" b="1" cap="all" baseline="0"/>
            </a:lvl1pPr>
          </a:lstStyle>
          <a:p>
            <a:pPr lvl="0"/>
            <a:r>
              <a:rPr lang="en-US" dirty="0"/>
              <a:t>CLICK TO ADD SUBHEADINE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711825" y="11506994"/>
            <a:ext cx="6933406" cy="607795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Grid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 flipH="1">
            <a:off x="17821142" y="0"/>
            <a:ext cx="6564449" cy="68587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 flipH="1">
            <a:off x="11256690" y="0"/>
            <a:ext cx="6564449" cy="68587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 flipH="1">
            <a:off x="11256690" y="6858794"/>
            <a:ext cx="6564449" cy="68587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2454" y="2521471"/>
            <a:ext cx="8812108" cy="2462213"/>
          </a:xfrm>
        </p:spPr>
        <p:txBody>
          <a:bodyPr/>
          <a:lstStyle>
            <a:lvl1pPr>
              <a:defRPr sz="80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292455" y="5411004"/>
            <a:ext cx="7948011" cy="4757713"/>
          </a:xfrm>
        </p:spPr>
        <p:txBody>
          <a:bodyPr/>
          <a:lstStyle>
            <a:lvl1pPr marL="0" indent="0">
              <a:buNone/>
              <a:defRPr lang="en-US" sz="3300" b="0" i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2120786" y="7789861"/>
            <a:ext cx="4824536" cy="4962897"/>
          </a:xfrm>
        </p:spPr>
        <p:txBody>
          <a:bodyPr numCol="1" spcCol="914400"/>
          <a:lstStyle>
            <a:lvl1pPr marL="0" indent="0">
              <a:lnSpc>
                <a:spcPts val="4300"/>
              </a:lnSpc>
              <a:buNone/>
              <a:defRPr lang="en-US" sz="2500" b="0" i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8757243" y="7789861"/>
            <a:ext cx="4824536" cy="4962897"/>
          </a:xfrm>
        </p:spPr>
        <p:txBody>
          <a:bodyPr numCol="1" spcCol="914400"/>
          <a:lstStyle>
            <a:lvl1pPr marL="0" indent="0">
              <a:lnSpc>
                <a:spcPts val="4300"/>
              </a:lnSpc>
              <a:buNone/>
              <a:defRPr lang="en-US" sz="2500" b="0" i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2120786" y="947949"/>
            <a:ext cx="4824536" cy="4962897"/>
          </a:xfrm>
        </p:spPr>
        <p:txBody>
          <a:bodyPr numCol="1" spcCol="914400"/>
          <a:lstStyle>
            <a:lvl1pPr marL="0" indent="0">
              <a:lnSpc>
                <a:spcPts val="4300"/>
              </a:lnSpc>
              <a:buNone/>
              <a:defRPr lang="en-US" sz="2500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8757243" y="947949"/>
            <a:ext cx="4824536" cy="4962897"/>
          </a:xfrm>
        </p:spPr>
        <p:txBody>
          <a:bodyPr numCol="1" spcCol="914400"/>
          <a:lstStyle>
            <a:lvl1pPr marL="0" indent="0">
              <a:lnSpc>
                <a:spcPts val="4300"/>
              </a:lnSpc>
              <a:buNone/>
              <a:defRPr lang="en-US" sz="2500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1292454" y="10579898"/>
            <a:ext cx="6933406" cy="607795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Grid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1419214" y="6996938"/>
            <a:ext cx="6268502" cy="5262457"/>
          </a:xfrm>
          <a:prstGeom prst="rect">
            <a:avLst/>
          </a:prstGeom>
        </p:spPr>
        <p:txBody>
          <a:bodyPr/>
          <a:lstStyle>
            <a:lvl1pPr>
              <a:defRPr lang="en-US" sz="2200" b="0" i="0" baseline="0" dirty="0">
                <a:solidFill>
                  <a:schemeClr val="tx2"/>
                </a:solidFill>
                <a:latin typeface="Archivo Regular" charset="0"/>
                <a:ea typeface="Archivo Regular" charset="0"/>
                <a:cs typeface="Archivo Regular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 rot="10800000" flipH="1">
            <a:off x="0" y="6858794"/>
            <a:ext cx="12192794" cy="68587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 rot="10800000" flipH="1">
            <a:off x="12192794" y="6858794"/>
            <a:ext cx="12192794" cy="68587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 rot="10800000" flipH="1">
            <a:off x="12192794" y="0"/>
            <a:ext cx="12192794" cy="68587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419210" y="8154938"/>
            <a:ext cx="8829368" cy="4078039"/>
          </a:xfrm>
        </p:spPr>
        <p:txBody>
          <a:bodyPr/>
          <a:lstStyle>
            <a:lvl1pPr marL="0" indent="0">
              <a:buNone/>
              <a:defRPr lang="en-US" sz="3300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3776970" y="8154938"/>
            <a:ext cx="8829368" cy="4078039"/>
          </a:xfrm>
        </p:spPr>
        <p:txBody>
          <a:bodyPr/>
          <a:lstStyle>
            <a:lvl1pPr marL="0" indent="0">
              <a:buNone/>
              <a:defRPr lang="en-US" sz="3300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3776970" y="1386186"/>
            <a:ext cx="8829368" cy="4078039"/>
          </a:xfrm>
        </p:spPr>
        <p:txBody>
          <a:bodyPr/>
          <a:lstStyle>
            <a:lvl1pPr marL="0" indent="0">
              <a:buNone/>
              <a:defRPr lang="en-US" sz="3300" b="0" i="0" smtClean="0">
                <a:solidFill>
                  <a:schemeClr val="tx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319586" y="2521470"/>
            <a:ext cx="10180260" cy="2436564"/>
          </a:xfrm>
        </p:spPr>
        <p:txBody>
          <a:bodyPr/>
          <a:lstStyle>
            <a:lvl1pPr>
              <a:defRPr sz="8000"/>
            </a:lvl1pPr>
          </a:lstStyle>
          <a:p>
            <a:r>
              <a:rPr lang="en-US" dirty="0"/>
              <a:t>CLICK TO ADD HEADLINE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Grid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 rot="10800000">
            <a:off x="0" y="6858794"/>
            <a:ext cx="12192794" cy="68587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 rot="10800000" flipH="1">
            <a:off x="12192794" y="0"/>
            <a:ext cx="12192794" cy="137175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419210" y="8154938"/>
            <a:ext cx="8829368" cy="4078039"/>
          </a:xfrm>
        </p:spPr>
        <p:txBody>
          <a:bodyPr/>
          <a:lstStyle>
            <a:lvl1pPr marL="0" indent="0">
              <a:buNone/>
              <a:defRPr lang="en-US" sz="3300" b="0" i="0" smtClean="0">
                <a:solidFill>
                  <a:schemeClr val="tx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3876825" y="1992287"/>
            <a:ext cx="8829368" cy="9515425"/>
          </a:xfrm>
        </p:spPr>
        <p:txBody>
          <a:bodyPr/>
          <a:lstStyle>
            <a:lvl1pPr marL="0" marR="0" indent="0" algn="l" defTabSz="2438462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25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300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r>
              <a:rPr lang="en-US" dirty="0">
                <a:effectLst/>
                <a:latin typeface="Helvetica" charset="0"/>
              </a:rPr>
              <a:t>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>
          <a:xfrm>
            <a:off x="1319586" y="2521470"/>
            <a:ext cx="10180260" cy="2436564"/>
          </a:xfrm>
        </p:spPr>
        <p:txBody>
          <a:bodyPr/>
          <a:lstStyle>
            <a:lvl1pPr>
              <a:defRPr sz="8000"/>
            </a:lvl1pPr>
          </a:lstStyle>
          <a:p>
            <a:r>
              <a:rPr lang="en-US" dirty="0"/>
              <a:t>CLICK TO ADD HEADLINE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resentation Title Pattern O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53594" y="4725194"/>
            <a:ext cx="3918523" cy="4313195"/>
          </a:xfrm>
          <a:prstGeom prst="rect">
            <a:avLst/>
          </a:prstGeom>
        </p:spPr>
      </p:pic>
      <p:cxnSp>
        <p:nvCxnSpPr>
          <p:cNvPr id="4" name="Straight Connector 3"/>
          <p:cNvCxnSpPr/>
          <p:nvPr userDrawn="1"/>
        </p:nvCxnSpPr>
        <p:spPr>
          <a:xfrm>
            <a:off x="10680626" y="2034258"/>
            <a:ext cx="0" cy="964907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20786" y="4554538"/>
            <a:ext cx="10513168" cy="2693045"/>
          </a:xfrm>
        </p:spPr>
        <p:txBody>
          <a:bodyPr anchor="b" anchorCtr="0"/>
          <a:lstStyle>
            <a:lvl1pPr>
              <a:defRPr b="1" cap="all"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2120786" y="7535615"/>
            <a:ext cx="10513168" cy="1800200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0062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>
        <p:tmplLst>
          <p:tmpl lvl="1">
            <p:tnLst>
              <p:par>
                <p:cTn presetID="1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left)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resentation Title Black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 userDrawn="1"/>
        </p:nvSpPr>
        <p:spPr>
          <a:xfrm>
            <a:off x="0" y="0"/>
            <a:ext cx="11127100" cy="13717588"/>
          </a:xfrm>
          <a:custGeom>
            <a:avLst/>
            <a:gdLst>
              <a:gd name="connsiteX0" fmla="*/ 0 w 11127100"/>
              <a:gd name="connsiteY0" fmla="*/ 0 h 13717588"/>
              <a:gd name="connsiteX1" fmla="*/ 11127100 w 11127100"/>
              <a:gd name="connsiteY1" fmla="*/ 0 h 13717588"/>
              <a:gd name="connsiteX2" fmla="*/ 8708318 w 11127100"/>
              <a:gd name="connsiteY2" fmla="*/ 13717588 h 13717588"/>
              <a:gd name="connsiteX3" fmla="*/ 0 w 11127100"/>
              <a:gd name="connsiteY3" fmla="*/ 13717588 h 1371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27100" h="13717588">
                <a:moveTo>
                  <a:pt x="0" y="0"/>
                </a:moveTo>
                <a:lnTo>
                  <a:pt x="11127100" y="0"/>
                </a:lnTo>
                <a:lnTo>
                  <a:pt x="8708318" y="13717588"/>
                </a:lnTo>
                <a:lnTo>
                  <a:pt x="0" y="1371758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03762" y="4489815"/>
            <a:ext cx="3918523" cy="431319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2120786" y="4572794"/>
            <a:ext cx="10297144" cy="2693045"/>
          </a:xfrm>
        </p:spPr>
        <p:txBody>
          <a:bodyPr anchor="b" anchorCtr="0"/>
          <a:lstStyle>
            <a:lvl1pPr>
              <a:defRPr b="1" cap="all"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2113939" y="7553871"/>
            <a:ext cx="10303991" cy="1800200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7274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3" grpId="0"/>
      <p:bldP spid="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resentation Title Minimal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0" y="9485669"/>
            <a:ext cx="24385588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ctr" defTabSz="243846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634" algn="l"/>
              </a:tabLst>
              <a:defRPr sz="9600" b="1" i="0" cap="all" baseline="0">
                <a:solidFill>
                  <a:schemeClr val="accent3"/>
                </a:solidFill>
                <a:latin typeface="Franklin Gothic Demi" panose="020B0603020102020204" pitchFamily="34" charset="0"/>
                <a:ea typeface="Franklin Gothic Demi" panose="020B0603020102020204" pitchFamily="34" charset="0"/>
                <a:cs typeface="Franklin Gothic Demi" panose="020B0603020102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ru-RU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0973991"/>
            <a:ext cx="24385588" cy="92589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6000" b="1" i="0" cap="all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  <a:lvl2pPr marL="1219229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2pPr>
            <a:lvl3pPr marL="2438461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3pPr>
            <a:lvl4pPr marL="3657692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4pPr>
            <a:lvl5pPr marL="4876922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76570" y="2826346"/>
            <a:ext cx="4032448" cy="443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18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ntro 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24385588" cy="13717588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buNone/>
              <a:defRPr sz="180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33" name="Title 32"/>
          <p:cNvSpPr>
            <a:spLocks noGrp="1"/>
          </p:cNvSpPr>
          <p:nvPr>
            <p:ph type="title" hasCustomPrompt="1"/>
          </p:nvPr>
        </p:nvSpPr>
        <p:spPr>
          <a:xfrm>
            <a:off x="0" y="7650882"/>
            <a:ext cx="24385588" cy="1800493"/>
          </a:xfrm>
        </p:spPr>
        <p:txBody>
          <a:bodyPr anchor="b" anchorCtr="0"/>
          <a:lstStyle>
            <a:lvl1pPr algn="ctr">
              <a:defRPr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21" hasCustomPrompt="1"/>
          </p:nvPr>
        </p:nvSpPr>
        <p:spPr>
          <a:xfrm>
            <a:off x="0" y="9434826"/>
            <a:ext cx="24385588" cy="1107996"/>
          </a:xfrm>
        </p:spPr>
        <p:txBody>
          <a:bodyPr wrap="square">
            <a:spAutoFit/>
          </a:bodyPr>
          <a:lstStyle>
            <a:lvl1pPr algn="ctr"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Intr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 userDrawn="1"/>
        </p:nvSpPr>
        <p:spPr>
          <a:xfrm rot="660000">
            <a:off x="-1256206" y="-419358"/>
            <a:ext cx="3042063" cy="14056875"/>
          </a:xfrm>
          <a:custGeom>
            <a:avLst/>
            <a:gdLst>
              <a:gd name="connsiteX0" fmla="*/ 0 w 3042063"/>
              <a:gd name="connsiteY0" fmla="*/ 591318 h 14056875"/>
              <a:gd name="connsiteX1" fmla="*/ 3042063 w 3042063"/>
              <a:gd name="connsiteY1" fmla="*/ 0 h 14056875"/>
              <a:gd name="connsiteX2" fmla="*/ 3042063 w 3042063"/>
              <a:gd name="connsiteY2" fmla="*/ 13974336 h 14056875"/>
              <a:gd name="connsiteX3" fmla="*/ 2617439 w 3042063"/>
              <a:gd name="connsiteY3" fmla="*/ 14056875 h 14056875"/>
              <a:gd name="connsiteX4" fmla="*/ 0 w 3042063"/>
              <a:gd name="connsiteY4" fmla="*/ 591318 h 1405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2063" h="14056875">
                <a:moveTo>
                  <a:pt x="0" y="591318"/>
                </a:moveTo>
                <a:lnTo>
                  <a:pt x="3042063" y="0"/>
                </a:lnTo>
                <a:lnTo>
                  <a:pt x="3042063" y="13974336"/>
                </a:lnTo>
                <a:lnTo>
                  <a:pt x="2617439" y="14056875"/>
                </a:lnTo>
                <a:lnTo>
                  <a:pt x="0" y="591318"/>
                </a:lnTo>
                <a:close/>
              </a:path>
            </a:pathLst>
          </a:custGeom>
          <a:solidFill>
            <a:srgbClr val="FBC7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5242" y="0"/>
            <a:ext cx="901048" cy="18902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11" name="Text Placeholder 39"/>
          <p:cNvSpPr>
            <a:spLocks noGrp="1"/>
          </p:cNvSpPr>
          <p:nvPr>
            <p:ph type="body" sz="quarter" idx="21" hasCustomPrompt="1"/>
          </p:nvPr>
        </p:nvSpPr>
        <p:spPr>
          <a:xfrm>
            <a:off x="4847978" y="6786786"/>
            <a:ext cx="14545616" cy="1107996"/>
          </a:xfrm>
        </p:spPr>
        <p:txBody>
          <a:bodyPr>
            <a:spAutoFit/>
          </a:bodyPr>
          <a:lstStyle>
            <a:lvl1pPr>
              <a:defRPr baseline="0"/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Intro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 userDrawn="1"/>
        </p:nvSpPr>
        <p:spPr>
          <a:xfrm rot="660000">
            <a:off x="-1256206" y="-419358"/>
            <a:ext cx="3042063" cy="14056875"/>
          </a:xfrm>
          <a:custGeom>
            <a:avLst/>
            <a:gdLst>
              <a:gd name="connsiteX0" fmla="*/ 0 w 3042063"/>
              <a:gd name="connsiteY0" fmla="*/ 591318 h 14056875"/>
              <a:gd name="connsiteX1" fmla="*/ 3042063 w 3042063"/>
              <a:gd name="connsiteY1" fmla="*/ 0 h 14056875"/>
              <a:gd name="connsiteX2" fmla="*/ 3042063 w 3042063"/>
              <a:gd name="connsiteY2" fmla="*/ 13974336 h 14056875"/>
              <a:gd name="connsiteX3" fmla="*/ 2617439 w 3042063"/>
              <a:gd name="connsiteY3" fmla="*/ 14056875 h 14056875"/>
              <a:gd name="connsiteX4" fmla="*/ 0 w 3042063"/>
              <a:gd name="connsiteY4" fmla="*/ 591318 h 1405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2063" h="14056875">
                <a:moveTo>
                  <a:pt x="0" y="591318"/>
                </a:moveTo>
                <a:lnTo>
                  <a:pt x="3042063" y="0"/>
                </a:lnTo>
                <a:lnTo>
                  <a:pt x="3042063" y="13974336"/>
                </a:lnTo>
                <a:lnTo>
                  <a:pt x="2617439" y="14056875"/>
                </a:lnTo>
                <a:lnTo>
                  <a:pt x="0" y="591318"/>
                </a:lnTo>
                <a:close/>
              </a:path>
            </a:pathLst>
          </a:custGeom>
          <a:solidFill>
            <a:srgbClr val="FBC7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5242" y="0"/>
            <a:ext cx="901048" cy="1890242"/>
          </a:xfrm>
          <a:prstGeom prst="rect">
            <a:avLst/>
          </a:prstGeom>
        </p:spPr>
      </p:pic>
      <p:sp>
        <p:nvSpPr>
          <p:cNvPr id="6" name="Title Placeholder 7"/>
          <p:cNvSpPr txBox="1">
            <a:spLocks/>
          </p:cNvSpPr>
          <p:nvPr userDrawn="1"/>
        </p:nvSpPr>
        <p:spPr>
          <a:xfrm>
            <a:off x="4919986" y="6138714"/>
            <a:ext cx="18218024" cy="11079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2438462" rtl="0" eaLnBrk="1" latinLnBrk="0" hangingPunct="1">
              <a:spcBef>
                <a:spcPct val="0"/>
              </a:spcBef>
              <a:buNone/>
              <a:defRPr sz="11700" kern="1200">
                <a:solidFill>
                  <a:schemeClr val="tx1"/>
                </a:solidFill>
                <a:latin typeface="Archivo Black" charset="0"/>
                <a:ea typeface="Archivo Black" charset="0"/>
                <a:cs typeface="Archivo Black" charset="0"/>
              </a:defRPr>
            </a:lvl1pPr>
          </a:lstStyle>
          <a:p>
            <a:r>
              <a:rPr lang="en-US" sz="7200" dirty="0"/>
              <a:t>CLICK TO EDIT SUB HEADLINE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847978" y="5002842"/>
            <a:ext cx="18218024" cy="180049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0" name="Text Placeholder 39"/>
          <p:cNvSpPr>
            <a:spLocks noGrp="1"/>
          </p:cNvSpPr>
          <p:nvPr>
            <p:ph type="body" sz="quarter" idx="21" hasCustomPrompt="1"/>
          </p:nvPr>
        </p:nvSpPr>
        <p:spPr>
          <a:xfrm>
            <a:off x="4847978" y="6786786"/>
            <a:ext cx="14545616" cy="1107996"/>
          </a:xfrm>
        </p:spPr>
        <p:txBody>
          <a:bodyPr>
            <a:sp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Black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 userDrawn="1"/>
        </p:nvSpPr>
        <p:spPr>
          <a:xfrm>
            <a:off x="0" y="0"/>
            <a:ext cx="11127100" cy="13717588"/>
          </a:xfrm>
          <a:custGeom>
            <a:avLst/>
            <a:gdLst>
              <a:gd name="connsiteX0" fmla="*/ 0 w 11127100"/>
              <a:gd name="connsiteY0" fmla="*/ 0 h 13717588"/>
              <a:gd name="connsiteX1" fmla="*/ 11127100 w 11127100"/>
              <a:gd name="connsiteY1" fmla="*/ 0 h 13717588"/>
              <a:gd name="connsiteX2" fmla="*/ 8708318 w 11127100"/>
              <a:gd name="connsiteY2" fmla="*/ 13717588 h 13717588"/>
              <a:gd name="connsiteX3" fmla="*/ 0 w 11127100"/>
              <a:gd name="connsiteY3" fmla="*/ 13717588 h 1371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27100" h="13717588">
                <a:moveTo>
                  <a:pt x="0" y="0"/>
                </a:moveTo>
                <a:lnTo>
                  <a:pt x="11127100" y="0"/>
                </a:lnTo>
                <a:lnTo>
                  <a:pt x="8708318" y="13717588"/>
                </a:lnTo>
                <a:lnTo>
                  <a:pt x="0" y="1371758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03762" y="4489815"/>
            <a:ext cx="3918523" cy="431319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2120786" y="4572794"/>
            <a:ext cx="10297144" cy="2693045"/>
          </a:xfrm>
        </p:spPr>
        <p:txBody>
          <a:bodyPr anchor="b" anchorCtr="0"/>
          <a:lstStyle>
            <a:lvl1pPr>
              <a:defRPr b="1" cap="all"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2113939" y="7553871"/>
            <a:ext cx="10303991" cy="1800200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3" grpId="0"/>
      <p:bldP spid="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ntro Dark I Patter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4" name="Text Placeholder 39"/>
          <p:cNvSpPr>
            <a:spLocks noGrp="1"/>
          </p:cNvSpPr>
          <p:nvPr>
            <p:ph type="body" sz="quarter" idx="21" hasCustomPrompt="1"/>
          </p:nvPr>
        </p:nvSpPr>
        <p:spPr>
          <a:xfrm>
            <a:off x="4847978" y="6786786"/>
            <a:ext cx="14545616" cy="1107996"/>
          </a:xfrm>
        </p:spPr>
        <p:txBody>
          <a:bodyPr>
            <a:sp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ntro Light I Pattern">
    <p:bg>
      <p:bgPr>
        <a:blipFill dpi="0" rotWithShape="1">
          <a:blip r:embed="rId2">
            <a:alphaModFix amt="5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Text Placeholder 39"/>
          <p:cNvSpPr>
            <a:spLocks noGrp="1"/>
          </p:cNvSpPr>
          <p:nvPr>
            <p:ph type="body" sz="quarter" idx="21" hasCustomPrompt="1"/>
          </p:nvPr>
        </p:nvSpPr>
        <p:spPr>
          <a:xfrm>
            <a:off x="4847978" y="6786786"/>
            <a:ext cx="14545616" cy="1107996"/>
          </a:xfrm>
        </p:spPr>
        <p:txBody>
          <a:bodyPr>
            <a:spAutoFit/>
          </a:bodyPr>
          <a:lstStyle>
            <a:lvl1pPr>
              <a:defRPr baseline="0"/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0" y="0"/>
            <a:ext cx="13716000" cy="13716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 Regular"/>
                <a:ea typeface="Franklin Gothic Book Regular"/>
                <a:cs typeface="Franklin Gothic Book Regular"/>
              </a:defRPr>
            </a:lvl1pPr>
          </a:lstStyle>
          <a:p>
            <a:r>
              <a:rPr lang="en-US" dirty="0"/>
              <a:t>Click icon to add photo. Or, drag a photo on to this box.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952490" y="3276547"/>
            <a:ext cx="8136904" cy="2049792"/>
          </a:xfrm>
        </p:spPr>
        <p:txBody>
          <a:bodyPr/>
          <a:lstStyle/>
          <a:p>
            <a:r>
              <a:rPr lang="en-US" dirty="0"/>
              <a:t>Click to edit Headline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4982341" y="6463061"/>
            <a:ext cx="8137525" cy="387798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text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4952490" y="5410994"/>
            <a:ext cx="8197229" cy="67710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400" b="1" cap="all" baseline="0"/>
            </a:lvl1pPr>
          </a:lstStyle>
          <a:p>
            <a:pPr lvl="0"/>
            <a:r>
              <a:rPr lang="en-US" dirty="0"/>
              <a:t>CLICK TO SUBHEADINE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4983135" y="10882058"/>
            <a:ext cx="6933406" cy="607795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  <p:extLst>
      <p:ext uri="{BB962C8B-B14F-4D97-AF65-F5344CB8AC3E}">
        <p14:creationId xmlns:p14="http://schemas.microsoft.com/office/powerpoint/2010/main" val="183801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Grid Lar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0" y="0"/>
            <a:ext cx="6858000" cy="6858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 Regular"/>
                <a:ea typeface="Franklin Gothic Book Regular"/>
                <a:cs typeface="Franklin Gothic Book Regular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9" name="Picture Placeholder 5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0" y="6858000"/>
            <a:ext cx="6858000" cy="6858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 Regular"/>
                <a:ea typeface="Franklin Gothic Book Regular"/>
                <a:cs typeface="Franklin Gothic Book Regular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0" name="Picture Placeholder 5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6858000" y="0"/>
            <a:ext cx="6858000" cy="6858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 Regular"/>
                <a:ea typeface="Franklin Gothic Book Regular"/>
                <a:cs typeface="Franklin Gothic Book Regular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1" name="Picture Placeholder 5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6858000" y="6858000"/>
            <a:ext cx="6858000" cy="6858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 Regular"/>
                <a:ea typeface="Franklin Gothic Book Regular"/>
                <a:cs typeface="Franklin Gothic Book Regular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935994" y="3276547"/>
            <a:ext cx="8136904" cy="2049792"/>
          </a:xfrm>
        </p:spPr>
        <p:txBody>
          <a:bodyPr/>
          <a:lstStyle/>
          <a:p>
            <a:r>
              <a:rPr lang="en-US" dirty="0"/>
              <a:t>Click to </a:t>
            </a:r>
            <a:r>
              <a:rPr lang="en-US"/>
              <a:t>edit Headline</a:t>
            </a:r>
            <a:endParaRPr lang="en-U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4982341" y="6463061"/>
            <a:ext cx="8137525" cy="379956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text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4952490" y="5410994"/>
            <a:ext cx="8197229" cy="67710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400" b="1" cap="all" baseline="0"/>
            </a:lvl1pPr>
          </a:lstStyle>
          <a:p>
            <a:pPr lvl="0"/>
            <a:r>
              <a:rPr lang="en-US" dirty="0"/>
              <a:t>CLICK TO SUBHEADINE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4982341" y="10897394"/>
            <a:ext cx="6933406" cy="607795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Grid With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5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4" name="Picture Placeholder 5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4572000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5" name="Picture Placeholder 5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9144000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6" name="Picture Placeholder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0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7" name="Picture Placeholder 5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572000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8" name="Picture Placeholder 5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9144000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9" name="Picture Placeholder 5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0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20" name="Picture Placeholder 5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4572000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21" name="Picture Placeholder 5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9144000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952490" y="3276547"/>
            <a:ext cx="8136904" cy="2049792"/>
          </a:xfrm>
        </p:spPr>
        <p:txBody>
          <a:bodyPr/>
          <a:lstStyle>
            <a:lvl1pPr>
              <a:defRPr b="1" baseline="0">
                <a:latin typeface="Franklin Gothic Demi" panose="020B0703020102020204" pitchFamily="34" charset="0"/>
              </a:defRPr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14982341" y="6463061"/>
            <a:ext cx="8137525" cy="379956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text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14952490" y="5410994"/>
            <a:ext cx="8197229" cy="67710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400" b="1" cap="all" baseline="0"/>
            </a:lvl1pPr>
          </a:lstStyle>
          <a:p>
            <a:pPr lvl="0"/>
            <a:r>
              <a:rPr lang="en-US" dirty="0"/>
              <a:t>CLICK TO SUBHEADINE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14982341" y="10844335"/>
            <a:ext cx="6933406" cy="607795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  <p:extLst>
      <p:ext uri="{BB962C8B-B14F-4D97-AF65-F5344CB8AC3E}">
        <p14:creationId xmlns:p14="http://schemas.microsoft.com/office/powerpoint/2010/main" val="171658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hoto Gri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743522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35" name="Picture Placeholder 5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5315522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36" name="Picture Placeholder 5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9887522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37" name="Picture Placeholder 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4459522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38" name="Picture Placeholder 5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9031522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39" name="Picture Placeholder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743522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0" name="Picture Placeholder 5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5315522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1" name="Picture Placeholder 5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9887522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2" name="Picture Placeholder 5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14459522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3" name="Picture Placeholder 5"/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19031522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4" name="Picture Placeholder 5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743522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5" name="Picture Placeholder 5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5315522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6" name="Picture Placeholder 5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9887522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7" name="Picture Placeholder 5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4459522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8" name="Picture Placeholder 5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19031522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</p:spTree>
    <p:extLst>
      <p:ext uri="{BB962C8B-B14F-4D97-AF65-F5344CB8AC3E}">
        <p14:creationId xmlns:p14="http://schemas.microsoft.com/office/powerpoint/2010/main" val="55829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creen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/>
          <p:cNvSpPr>
            <a:spLocks noGrp="1"/>
          </p:cNvSpPr>
          <p:nvPr>
            <p:ph type="pic" sz="quarter" idx="22" hasCustomPrompt="1"/>
          </p:nvPr>
        </p:nvSpPr>
        <p:spPr>
          <a:xfrm>
            <a:off x="0" y="0"/>
            <a:ext cx="24385588" cy="13717588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32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 dirty="0"/>
              <a:t>Click icon to add photo. Or, drag your photo on to this box.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</p:spTree>
    <p:extLst>
      <p:ext uri="{BB962C8B-B14F-4D97-AF65-F5344CB8AC3E}">
        <p14:creationId xmlns:p14="http://schemas.microsoft.com/office/powerpoint/2010/main" val="35560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creen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/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24385588" cy="13717588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vert="horz" wrap="none" lIns="0" rIns="0" anchor="t" anchorCtr="0">
            <a:noAutofit/>
          </a:bodyPr>
          <a:lstStyle>
            <a:lvl1pPr marL="0" indent="0" algn="ctr">
              <a:buNone/>
              <a:defRPr sz="9600" b="0" baseline="0">
                <a:solidFill>
                  <a:schemeClr val="tx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pPr marL="914424" marR="0" lvl="0" indent="-914424" algn="l" defTabSz="243846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Icon to add Video</a:t>
            </a:r>
          </a:p>
        </p:txBody>
      </p:sp>
    </p:spTree>
    <p:extLst>
      <p:ext uri="{BB962C8B-B14F-4D97-AF65-F5344CB8AC3E}">
        <p14:creationId xmlns:p14="http://schemas.microsoft.com/office/powerpoint/2010/main" val="167388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0" y="9955138"/>
            <a:ext cx="24385588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ctr" defTabSz="243846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634" algn="l"/>
              </a:tabLst>
              <a:defRPr sz="9600" b="1" i="0" cap="all" baseline="0">
                <a:solidFill>
                  <a:schemeClr val="tx1"/>
                </a:solidFill>
                <a:latin typeface="Franklin Gothic Demi" panose="020B0703020102020204" pitchFamily="34" charset="0"/>
                <a:ea typeface="Franklin Gothic Demi" panose="020B0703020102020204" pitchFamily="34" charset="0"/>
                <a:cs typeface="Franklin Gothic Demi" panose="020B0703020102020204" pitchFamily="34" charset="0"/>
              </a:defRPr>
            </a:lvl1pPr>
          </a:lstStyle>
          <a:p>
            <a:r>
              <a:rPr lang="en-US" dirty="0"/>
              <a:t>Click to add text</a:t>
            </a:r>
            <a:endParaRPr lang="ru-RU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76570" y="2826346"/>
            <a:ext cx="4032448" cy="44385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791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Pattern O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53594" y="4725194"/>
            <a:ext cx="3918523" cy="4313195"/>
          </a:xfrm>
          <a:prstGeom prst="rect">
            <a:avLst/>
          </a:prstGeom>
        </p:spPr>
      </p:pic>
      <p:cxnSp>
        <p:nvCxnSpPr>
          <p:cNvPr id="4" name="Straight Connector 3"/>
          <p:cNvCxnSpPr/>
          <p:nvPr userDrawn="1"/>
        </p:nvCxnSpPr>
        <p:spPr>
          <a:xfrm>
            <a:off x="10680626" y="2034258"/>
            <a:ext cx="0" cy="964907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20786" y="4554538"/>
            <a:ext cx="10513168" cy="2693045"/>
          </a:xfrm>
        </p:spPr>
        <p:txBody>
          <a:bodyPr anchor="b" anchorCtr="0"/>
          <a:lstStyle>
            <a:lvl1pPr>
              <a:defRPr b="1" cap="all"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2120786" y="7535615"/>
            <a:ext cx="10513168" cy="1800200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>
        <p:tmplLst>
          <p:tmpl lvl="1">
            <p:tnLst>
              <p:par>
                <p:cTn presetID="1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left)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Pattern Tw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33533" y="2926599"/>
            <a:ext cx="3918523" cy="4313195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0" y="9485669"/>
            <a:ext cx="24385588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ctr" defTabSz="243846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634" algn="l"/>
              </a:tabLst>
              <a:defRPr sz="9600" b="1" i="0" cap="all" baseline="0">
                <a:solidFill>
                  <a:schemeClr val="accent3"/>
                </a:solidFill>
                <a:latin typeface="Franklin Gothic Demi" panose="020B0603020102020204" pitchFamily="34" charset="0"/>
                <a:ea typeface="Franklin Gothic Demi" panose="020B0603020102020204" pitchFamily="34" charset="0"/>
                <a:cs typeface="Franklin Gothic Demi" panose="020B0603020102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ru-RU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0973991"/>
            <a:ext cx="24385588" cy="92589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6000" b="1" i="0" cap="all" baseline="0">
                <a:solidFill>
                  <a:schemeClr val="bg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  <a:lvl2pPr marL="1219229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2pPr>
            <a:lvl3pPr marL="2438461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3pPr>
            <a:lvl4pPr marL="3657692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4pPr>
            <a:lvl5pPr marL="4876922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With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4089" y="4639497"/>
            <a:ext cx="4032448" cy="4438594"/>
          </a:xfrm>
          <a:prstGeom prst="rect">
            <a:avLst/>
          </a:prstGeom>
        </p:spPr>
      </p:pic>
      <p:sp>
        <p:nvSpPr>
          <p:cNvPr id="8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10680626" y="0"/>
            <a:ext cx="13704962" cy="13717588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buNone/>
              <a:defRPr sz="1800" b="0" i="0" cap="all" baseline="0">
                <a:latin typeface="Franklin Gothic Book Regular"/>
                <a:ea typeface="Franklin Gothic Book Regular"/>
                <a:cs typeface="Franklin Gothic Book Regular"/>
              </a:defRPr>
            </a:lvl1pPr>
          </a:lstStyle>
          <a:p>
            <a:r>
              <a:rPr lang="en-US" dirty="0"/>
              <a:t>Click icon to add photo.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20786" y="5334794"/>
            <a:ext cx="10513168" cy="1346522"/>
          </a:xfrm>
        </p:spPr>
        <p:txBody>
          <a:bodyPr anchor="b" anchorCtr="0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2120786" y="6969348"/>
            <a:ext cx="10513168" cy="1800200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>
        <p:tmplLst>
          <p:tmpl lvl="1">
            <p:tnLst>
              <p:par>
                <p:cTn presetID="1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left)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Minimal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10680626" y="2034258"/>
            <a:ext cx="0" cy="964907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20786" y="4554538"/>
            <a:ext cx="10513168" cy="2693045"/>
          </a:xfrm>
        </p:spPr>
        <p:txBody>
          <a:bodyPr anchor="b" anchorCtr="0"/>
          <a:lstStyle>
            <a:lvl1pPr>
              <a:defRPr b="1" cap="all"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2120786" y="7535615"/>
            <a:ext cx="10513168" cy="1800200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4089" y="4639497"/>
            <a:ext cx="4032448" cy="44385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>
        <p:tmplLst>
          <p:tmpl lvl="1">
            <p:tnLst>
              <p:par>
                <p:cTn presetID="1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left)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Minimal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0" y="9485669"/>
            <a:ext cx="24385588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ctr" defTabSz="243846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634" algn="l"/>
              </a:tabLst>
              <a:defRPr sz="9600" b="1" i="0" cap="all" baseline="0">
                <a:solidFill>
                  <a:schemeClr val="accent3"/>
                </a:solidFill>
                <a:latin typeface="Franklin Gothic Demi" panose="020B0603020102020204" pitchFamily="34" charset="0"/>
                <a:ea typeface="Franklin Gothic Demi" panose="020B0603020102020204" pitchFamily="34" charset="0"/>
                <a:cs typeface="Franklin Gothic Demi" panose="020B0603020102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ru-RU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0973991"/>
            <a:ext cx="24385588" cy="92589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6000" b="1" i="0" cap="all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  <a:lvl2pPr marL="1219229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2pPr>
            <a:lvl3pPr marL="2438461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3pPr>
            <a:lvl4pPr marL="3657692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4pPr>
            <a:lvl5pPr marL="4876922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76570" y="2826346"/>
            <a:ext cx="4032448" cy="44385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318989" y="3906466"/>
            <a:ext cx="15554325" cy="83099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5400" b="1" cap="all" baseline="0"/>
            </a:lvl1pPr>
          </a:lstStyle>
          <a:p>
            <a:pPr lvl="0"/>
            <a:r>
              <a:rPr lang="en-US" dirty="0"/>
              <a:t>CLICK TO ADD SUBHEADINE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711825" y="5922690"/>
            <a:ext cx="15986025" cy="4078039"/>
          </a:xfrm>
        </p:spPr>
        <p:txBody>
          <a:bodyPr/>
          <a:lstStyle>
            <a:lvl1pPr marL="0" marR="0" indent="0" algn="l" defTabSz="2438462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25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300" b="0" i="0" baseline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 </a:t>
            </a:r>
            <a:r>
              <a:rPr lang="en-US" dirty="0" err="1"/>
              <a:t>volorit</a:t>
            </a:r>
            <a:r>
              <a:rPr lang="en-US" dirty="0"/>
              <a:t> </a:t>
            </a:r>
            <a:r>
              <a:rPr lang="en-US" dirty="0" err="1"/>
              <a:t>iorem</a:t>
            </a:r>
            <a:r>
              <a:rPr lang="en-US" dirty="0"/>
              <a:t>. Bea </a:t>
            </a:r>
            <a:r>
              <a:rPr lang="en-US" dirty="0" err="1"/>
              <a:t>cus</a:t>
            </a:r>
            <a:r>
              <a:rPr lang="en-US" dirty="0"/>
              <a:t> </a:t>
            </a:r>
            <a:r>
              <a:rPr lang="en-US" dirty="0" err="1"/>
              <a:t>eatis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accus</a:t>
            </a:r>
            <a:r>
              <a:rPr lang="en-US" dirty="0"/>
              <a:t>, ne </a:t>
            </a:r>
            <a:r>
              <a:rPr lang="en-US" dirty="0" err="1"/>
              <a:t>molenda</a:t>
            </a:r>
            <a:r>
              <a:rPr lang="en-US" dirty="0"/>
              <a:t> </a:t>
            </a:r>
            <a:r>
              <a:rPr lang="en-US" dirty="0" err="1"/>
              <a:t>invelit</a:t>
            </a:r>
            <a:r>
              <a:rPr lang="en-US" dirty="0"/>
              <a:t> </a:t>
            </a:r>
            <a:r>
              <a:rPr lang="en-US" dirty="0" err="1"/>
              <a:t>iurepudae</a:t>
            </a:r>
            <a:r>
              <a:rPr lang="en-US" dirty="0"/>
              <a:t> </a:t>
            </a:r>
            <a:r>
              <a:rPr lang="en-US" dirty="0" err="1"/>
              <a:t>maximin</a:t>
            </a:r>
            <a:r>
              <a:rPr lang="en-US" dirty="0"/>
              <a:t> </a:t>
            </a:r>
            <a:r>
              <a:rPr lang="en-US" dirty="0" err="1"/>
              <a:t>imagnate</a:t>
            </a:r>
            <a:r>
              <a:rPr lang="en-US" dirty="0"/>
              <a:t> </a:t>
            </a:r>
            <a:r>
              <a:rPr lang="en-US" dirty="0" err="1"/>
              <a:t>officima</a:t>
            </a:r>
            <a:r>
              <a:rPr lang="en-US" dirty="0"/>
              <a:t> </a:t>
            </a:r>
            <a:r>
              <a:rPr lang="en-US" dirty="0" err="1"/>
              <a:t>corruptas</a:t>
            </a:r>
            <a:r>
              <a:rPr lang="en-US" dirty="0"/>
              <a:t> </a:t>
            </a:r>
            <a:r>
              <a:rPr lang="en-US" dirty="0" err="1"/>
              <a:t>simoditam</a:t>
            </a:r>
            <a:r>
              <a:rPr lang="en-US" dirty="0"/>
              <a:t> </a:t>
            </a:r>
            <a:r>
              <a:rPr lang="en-US" dirty="0" err="1"/>
              <a:t>repersp</a:t>
            </a:r>
            <a:r>
              <a:rPr lang="en-US" dirty="0"/>
              <a:t> </a:t>
            </a:r>
            <a:r>
              <a:rPr lang="en-US" dirty="0" err="1"/>
              <a:t>erumenimi</a:t>
            </a:r>
            <a:r>
              <a:rPr lang="en-US" dirty="0"/>
              <a:t>, </a:t>
            </a:r>
            <a:r>
              <a:rPr lang="en-US" dirty="0" err="1"/>
              <a:t>sitate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maio</a:t>
            </a:r>
            <a:r>
              <a:rPr lang="en-US" dirty="0"/>
              <a:t>. </a:t>
            </a:r>
            <a:r>
              <a:rPr lang="en-US" dirty="0" err="1"/>
              <a:t>Incias</a:t>
            </a:r>
            <a:r>
              <a:rPr lang="en-US" dirty="0"/>
              <a:t> et </a:t>
            </a:r>
            <a:r>
              <a:rPr lang="en-US" dirty="0" err="1"/>
              <a:t>volupta</a:t>
            </a:r>
            <a:r>
              <a:rPr lang="en-US" dirty="0"/>
              <a:t> </a:t>
            </a:r>
            <a:r>
              <a:rPr lang="en-US" dirty="0" err="1"/>
              <a:t>ecestet</a:t>
            </a:r>
            <a:r>
              <a:rPr lang="en-US" dirty="0"/>
              <a:t>,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am </a:t>
            </a:r>
            <a:r>
              <a:rPr lang="en-US" dirty="0" err="1"/>
              <a:t>ipic</a:t>
            </a:r>
            <a:r>
              <a:rPr lang="en-US" dirty="0"/>
              <a:t> tempore </a:t>
            </a:r>
            <a:r>
              <a:rPr lang="en-US" dirty="0" err="1"/>
              <a:t>explandam</a:t>
            </a:r>
            <a:r>
              <a:rPr lang="en-US" dirty="0"/>
              <a:t>. 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711825" y="10882058"/>
            <a:ext cx="6933406" cy="607795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711825" y="5922690"/>
            <a:ext cx="16706105" cy="4757713"/>
          </a:xfrm>
        </p:spPr>
        <p:txBody>
          <a:bodyPr numCol="2" spcCol="914400"/>
          <a:lstStyle>
            <a:lvl1pPr marL="0" marR="0" indent="0" algn="l" defTabSz="2438462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25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300" b="0" i="0" baseline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Bea </a:t>
            </a:r>
            <a:r>
              <a:rPr lang="en-US" dirty="0" err="1"/>
              <a:t>cus</a:t>
            </a:r>
            <a:r>
              <a:rPr lang="en-US" dirty="0"/>
              <a:t> </a:t>
            </a:r>
            <a:r>
              <a:rPr lang="en-US" dirty="0" err="1"/>
              <a:t>eatis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accus</a:t>
            </a:r>
            <a:r>
              <a:rPr lang="en-US" dirty="0"/>
              <a:t>, ne </a:t>
            </a:r>
            <a:r>
              <a:rPr lang="en-US" dirty="0" err="1"/>
              <a:t>molenda</a:t>
            </a:r>
            <a:r>
              <a:rPr lang="en-US" dirty="0"/>
              <a:t> </a:t>
            </a:r>
            <a:r>
              <a:rPr lang="en-US" dirty="0" err="1"/>
              <a:t>invelit</a:t>
            </a:r>
            <a:r>
              <a:rPr lang="en-US" dirty="0"/>
              <a:t> </a:t>
            </a:r>
            <a:r>
              <a:rPr lang="en-US" dirty="0" err="1"/>
              <a:t>iurepudae</a:t>
            </a:r>
            <a:r>
              <a:rPr lang="en-US" dirty="0"/>
              <a:t> </a:t>
            </a:r>
            <a:r>
              <a:rPr lang="en-US" dirty="0" err="1"/>
              <a:t>maximin</a:t>
            </a:r>
            <a:r>
              <a:rPr lang="en-US" dirty="0"/>
              <a:t> </a:t>
            </a:r>
            <a:r>
              <a:rPr lang="en-US" dirty="0" err="1"/>
              <a:t>imagnate</a:t>
            </a:r>
            <a:r>
              <a:rPr lang="en-US" dirty="0"/>
              <a:t> </a:t>
            </a:r>
            <a:r>
              <a:rPr lang="en-US" dirty="0" err="1"/>
              <a:t>officima</a:t>
            </a:r>
            <a:r>
              <a:rPr lang="en-US" dirty="0"/>
              <a:t> </a:t>
            </a:r>
            <a:r>
              <a:rPr lang="en-US" dirty="0" err="1"/>
              <a:t>corruptas</a:t>
            </a:r>
            <a:r>
              <a:rPr lang="en-US" dirty="0"/>
              <a:t> </a:t>
            </a:r>
            <a:r>
              <a:rPr lang="en-US" dirty="0" err="1"/>
              <a:t>simoditam</a:t>
            </a:r>
            <a:r>
              <a:rPr lang="en-US" dirty="0"/>
              <a:t> </a:t>
            </a:r>
            <a:r>
              <a:rPr lang="en-US" dirty="0" err="1"/>
              <a:t>repersp</a:t>
            </a:r>
            <a:r>
              <a:rPr lang="en-US" dirty="0"/>
              <a:t> </a:t>
            </a:r>
            <a:r>
              <a:rPr lang="en-US" dirty="0" err="1"/>
              <a:t>erumenimi</a:t>
            </a:r>
            <a:r>
              <a:rPr lang="en-US" dirty="0"/>
              <a:t>, </a:t>
            </a:r>
            <a:r>
              <a:rPr lang="en-US" dirty="0" err="1"/>
              <a:t>sitate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maio</a:t>
            </a:r>
            <a:r>
              <a:rPr lang="en-US" dirty="0"/>
              <a:t>. </a:t>
            </a:r>
            <a:r>
              <a:rPr lang="en-US" dirty="0" err="1"/>
              <a:t>Incias</a:t>
            </a:r>
            <a:r>
              <a:rPr lang="en-US" dirty="0"/>
              <a:t> et </a:t>
            </a:r>
            <a:r>
              <a:rPr lang="en-US" dirty="0" err="1"/>
              <a:t>volupta</a:t>
            </a:r>
            <a:r>
              <a:rPr lang="en-US" dirty="0"/>
              <a:t> </a:t>
            </a:r>
            <a:r>
              <a:rPr lang="en-US" dirty="0" err="1"/>
              <a:t>ecestet</a:t>
            </a:r>
            <a:r>
              <a:rPr lang="en-US" dirty="0"/>
              <a:t>,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am </a:t>
            </a:r>
            <a:r>
              <a:rPr lang="en-US" dirty="0" err="1"/>
              <a:t>ipic</a:t>
            </a:r>
            <a:r>
              <a:rPr lang="en-US" dirty="0"/>
              <a:t> tempore </a:t>
            </a:r>
            <a:r>
              <a:rPr lang="en-US" dirty="0" err="1"/>
              <a:t>explandam</a:t>
            </a:r>
            <a:r>
              <a:rPr lang="en-US" dirty="0"/>
              <a:t> arum </a:t>
            </a:r>
            <a:r>
              <a:rPr lang="en-US" dirty="0" err="1"/>
              <a:t>sapicimus</a:t>
            </a:r>
            <a:r>
              <a:rPr lang="en-US" dirty="0"/>
              <a:t> </a:t>
            </a:r>
            <a:r>
              <a:rPr lang="en-US" dirty="0" err="1"/>
              <a:t>apidi</a:t>
            </a:r>
            <a:r>
              <a:rPr lang="en-US" dirty="0"/>
              <a:t> </a:t>
            </a:r>
            <a:r>
              <a:rPr lang="en-US" dirty="0" err="1"/>
              <a:t>occates</a:t>
            </a:r>
            <a:r>
              <a:rPr lang="en-US" dirty="0"/>
              <a:t> quae ne </a:t>
            </a:r>
            <a:r>
              <a:rPr lang="en-US" dirty="0" err="1"/>
              <a:t>porem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sum quae et et </a:t>
            </a:r>
            <a:r>
              <a:rPr lang="en-US" dirty="0" err="1"/>
              <a:t>libus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et lit </a:t>
            </a:r>
            <a:r>
              <a:rPr lang="en-US" dirty="0" err="1"/>
              <a:t>repra</a:t>
            </a:r>
            <a:r>
              <a:rPr lang="en-US" dirty="0"/>
              <a:t> </a:t>
            </a:r>
            <a:r>
              <a:rPr lang="en-US" dirty="0" err="1"/>
              <a:t>nat</a:t>
            </a:r>
            <a:r>
              <a:rPr lang="en-US" dirty="0"/>
              <a:t> </a:t>
            </a:r>
            <a:r>
              <a:rPr lang="en-US" dirty="0" err="1"/>
              <a:t>ventios</a:t>
            </a:r>
            <a:r>
              <a:rPr lang="en-US" dirty="0"/>
              <a:t> </a:t>
            </a:r>
            <a:r>
              <a:rPr lang="en-US" dirty="0" err="1"/>
              <a:t>nonsectatio</a:t>
            </a:r>
            <a:r>
              <a:rPr lang="en-US" dirty="0"/>
              <a:t> </a:t>
            </a:r>
            <a:r>
              <a:rPr lang="en-US" dirty="0" err="1"/>
              <a:t>venis</a:t>
            </a:r>
            <a:r>
              <a:rPr lang="en-US" dirty="0"/>
              <a:t> ate non nus.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292454" y="2521471"/>
            <a:ext cx="21032788" cy="1218282"/>
          </a:xfrm>
        </p:spPr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318989" y="3906466"/>
            <a:ext cx="15554325" cy="83099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5400" b="1" cap="all" baseline="0"/>
            </a:lvl1pPr>
          </a:lstStyle>
          <a:p>
            <a:pPr lvl="0"/>
            <a:r>
              <a:rPr lang="en-US" dirty="0"/>
              <a:t>CLICK TO ADD SUBHEADINE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711825" y="11432599"/>
            <a:ext cx="6933406" cy="607795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5.emf"/><Relationship Id="rId5" Type="http://schemas.openxmlformats.org/officeDocument/2006/relationships/slideLayout" Target="../slideLayouts/slideLayout1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slideLayout" Target="../slideLayouts/slideLayout24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12120786" y="4381773"/>
            <a:ext cx="8428162" cy="269304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0" name="Text Placeholder 5"/>
          <p:cNvSpPr txBox="1">
            <a:spLocks/>
          </p:cNvSpPr>
          <p:nvPr userDrawn="1"/>
        </p:nvSpPr>
        <p:spPr>
          <a:xfrm>
            <a:off x="12120786" y="7434858"/>
            <a:ext cx="8428162" cy="18002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6500"/>
              </a:lnSpc>
              <a:spcBef>
                <a:spcPts val="1000"/>
              </a:spcBef>
              <a:buFont typeface="Arial"/>
              <a:buNone/>
              <a:defRPr sz="6000" b="1" i="0" kern="1200" baseline="0">
                <a:solidFill>
                  <a:schemeClr val="tx1"/>
                </a:solidFill>
                <a:latin typeface="Archivo" charset="0"/>
                <a:ea typeface="Archivo" charset="0"/>
                <a:cs typeface="Archivo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0" dirty="0">
                <a:latin typeface="+mn-lt"/>
              </a:rPr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1283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1" r:id="rId1"/>
    <p:sldLayoutId id="2147484312" r:id="rId2"/>
    <p:sldLayoutId id="2147484310" r:id="rId3"/>
    <p:sldLayoutId id="2147484309" r:id="rId4"/>
    <p:sldLayoutId id="2147484348" r:id="rId5"/>
    <p:sldLayoutId id="2147484346" r:id="rId6"/>
    <p:sldLayoutId id="2147484347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ts val="10500"/>
        </a:lnSpc>
        <a:spcBef>
          <a:spcPct val="0"/>
        </a:spcBef>
        <a:buNone/>
        <a:defRPr lang="en-US" sz="9600" b="1" i="0" kern="1200" dirty="0" smtClean="0">
          <a:solidFill>
            <a:schemeClr val="tx1"/>
          </a:solidFill>
          <a:latin typeface="Franklin Gothic Demi" panose="020B0603020102020204" pitchFamily="34" charset="0"/>
          <a:ea typeface="Franklin Gothic Demi" panose="020B0603020102020204" pitchFamily="34" charset="0"/>
          <a:cs typeface="Franklin Gothic Demi" panose="020B0603020102020204" pitchFamily="34" charset="0"/>
        </a:defRPr>
      </a:lvl1pPr>
    </p:titleStyle>
    <p:bodyStyle>
      <a:lvl1pPr marL="0" indent="0" algn="l" defTabSz="914400" rtl="0" eaLnBrk="1" latinLnBrk="0" hangingPunct="1">
        <a:lnSpc>
          <a:spcPts val="6500"/>
        </a:lnSpc>
        <a:spcBef>
          <a:spcPts val="1000"/>
        </a:spcBef>
        <a:buFont typeface="Arial"/>
        <a:buNone/>
        <a:defRPr sz="6000" b="1" kern="1200" baseline="0">
          <a:solidFill>
            <a:schemeClr val="tx1"/>
          </a:solidFill>
          <a:latin typeface="Archivo Black" charset="0"/>
          <a:ea typeface="Archivo Black" charset="0"/>
          <a:cs typeface="Archivo Black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 userDrawn="1"/>
        </p:nvSpPr>
        <p:spPr>
          <a:xfrm>
            <a:off x="2834812" y="0"/>
            <a:ext cx="21550776" cy="13717588"/>
          </a:xfrm>
          <a:custGeom>
            <a:avLst/>
            <a:gdLst>
              <a:gd name="connsiteX0" fmla="*/ 2418781 w 21550776"/>
              <a:gd name="connsiteY0" fmla="*/ 0 h 13717588"/>
              <a:gd name="connsiteX1" fmla="*/ 21550776 w 21550776"/>
              <a:gd name="connsiteY1" fmla="*/ 0 h 13717588"/>
              <a:gd name="connsiteX2" fmla="*/ 21550776 w 21550776"/>
              <a:gd name="connsiteY2" fmla="*/ 13717588 h 13717588"/>
              <a:gd name="connsiteX3" fmla="*/ 0 w 21550776"/>
              <a:gd name="connsiteY3" fmla="*/ 13717588 h 1371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50776" h="13717588">
                <a:moveTo>
                  <a:pt x="2418781" y="0"/>
                </a:moveTo>
                <a:lnTo>
                  <a:pt x="21550776" y="0"/>
                </a:lnTo>
                <a:lnTo>
                  <a:pt x="21550776" y="13717588"/>
                </a:lnTo>
                <a:lnTo>
                  <a:pt x="0" y="137175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5242" y="0"/>
            <a:ext cx="901048" cy="1890242"/>
          </a:xfrm>
          <a:prstGeom prst="rect">
            <a:avLst/>
          </a:prstGeom>
        </p:spPr>
      </p:pic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1292454" y="2521471"/>
            <a:ext cx="21032788" cy="121828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dirty="0"/>
              <a:t>CLICK TO ADD HEADLINE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292454" y="4482530"/>
            <a:ext cx="21032788" cy="46807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3393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8" r:id="rId1"/>
    <p:sldLayoutId id="2147484319" r:id="rId2"/>
    <p:sldLayoutId id="2147484320" r:id="rId3"/>
    <p:sldLayoutId id="2147484322" r:id="rId4"/>
    <p:sldLayoutId id="2147484323" r:id="rId5"/>
    <p:sldLayoutId id="2147484324" r:id="rId6"/>
    <p:sldLayoutId id="2147484349" r:id="rId7"/>
    <p:sldLayoutId id="2147484350" r:id="rId8"/>
    <p:sldLayoutId id="2147484351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2438462" rtl="0" eaLnBrk="1" latinLnBrk="0" hangingPunct="1">
        <a:lnSpc>
          <a:spcPts val="9500"/>
        </a:lnSpc>
        <a:spcBef>
          <a:spcPct val="0"/>
        </a:spcBef>
        <a:buNone/>
        <a:defRPr sz="9000" b="1" i="0" kern="1200" cap="all" baseline="0">
          <a:solidFill>
            <a:schemeClr val="tx1"/>
          </a:solidFill>
          <a:latin typeface="Franklin Gothic Demi" panose="020B0603020102020204" pitchFamily="34" charset="0"/>
          <a:ea typeface="Franklin Gothic Demi" panose="020B0603020102020204" pitchFamily="34" charset="0"/>
          <a:cs typeface="Franklin Gothic Demi" panose="020B0603020102020204" pitchFamily="34" charset="0"/>
        </a:defRPr>
      </a:lvl1pPr>
    </p:titleStyle>
    <p:bodyStyle>
      <a:lvl1pPr marL="457200" indent="-457200" algn="l" defTabSz="2438462" rtl="0" eaLnBrk="1" latinLnBrk="0" hangingPunct="1">
        <a:lnSpc>
          <a:spcPts val="5300"/>
        </a:lnSpc>
        <a:spcBef>
          <a:spcPts val="0"/>
        </a:spcBef>
        <a:spcAft>
          <a:spcPts val="2500"/>
        </a:spcAft>
        <a:buClr>
          <a:schemeClr val="accent3"/>
        </a:buClr>
        <a:buSzPct val="120000"/>
        <a:buFont typeface="Wingdings" charset="2"/>
        <a:buChar char="§"/>
        <a:defRPr sz="3300" b="0" i="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1pPr>
      <a:lvl2pPr marL="914400" indent="-571500" algn="l" defTabSz="2438462" rtl="0" eaLnBrk="1" latinLnBrk="0" hangingPunct="1">
        <a:lnSpc>
          <a:spcPts val="5300"/>
        </a:lnSpc>
        <a:spcBef>
          <a:spcPts val="0"/>
        </a:spcBef>
        <a:spcAft>
          <a:spcPts val="2500"/>
        </a:spcAft>
        <a:buClr>
          <a:schemeClr val="accent3"/>
        </a:buClr>
        <a:buSzPct val="120000"/>
        <a:buFont typeface="Wingdings" charset="2"/>
        <a:buChar char="§"/>
        <a:defRPr sz="3300" b="0" i="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2pPr>
      <a:lvl3pPr marL="1463040" indent="-571500" algn="l" defTabSz="2438462" rtl="0" eaLnBrk="1" latinLnBrk="0" hangingPunct="1">
        <a:lnSpc>
          <a:spcPts val="5300"/>
        </a:lnSpc>
        <a:spcBef>
          <a:spcPts val="0"/>
        </a:spcBef>
        <a:spcAft>
          <a:spcPts val="2500"/>
        </a:spcAft>
        <a:buClr>
          <a:schemeClr val="accent3"/>
        </a:buClr>
        <a:buSzPct val="120000"/>
        <a:buFont typeface="Wingdings" charset="2"/>
        <a:buChar char="§"/>
        <a:defRPr sz="3300" b="0" i="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3pPr>
      <a:lvl4pPr marL="2103120" indent="-571500" algn="l" defTabSz="2438462" rtl="0" eaLnBrk="1" latinLnBrk="0" hangingPunct="1">
        <a:lnSpc>
          <a:spcPts val="5300"/>
        </a:lnSpc>
        <a:spcBef>
          <a:spcPts val="0"/>
        </a:spcBef>
        <a:spcAft>
          <a:spcPts val="2500"/>
        </a:spcAft>
        <a:buClr>
          <a:schemeClr val="accent3"/>
        </a:buClr>
        <a:buSzPct val="120000"/>
        <a:buFont typeface="Wingdings" charset="2"/>
        <a:buChar char="§"/>
        <a:defRPr sz="3300" b="0" i="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4pPr>
      <a:lvl5pPr marL="2651760" indent="-571500" algn="l" defTabSz="2438462" rtl="0" eaLnBrk="1" latinLnBrk="0" hangingPunct="1">
        <a:lnSpc>
          <a:spcPts val="5300"/>
        </a:lnSpc>
        <a:spcBef>
          <a:spcPts val="0"/>
        </a:spcBef>
        <a:spcAft>
          <a:spcPts val="2500"/>
        </a:spcAft>
        <a:buClr>
          <a:schemeClr val="accent3"/>
        </a:buClr>
        <a:buSzPct val="120000"/>
        <a:buFont typeface="Wingdings" charset="2"/>
        <a:buChar char="§"/>
        <a:defRPr sz="3300" b="0" i="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5pPr>
      <a:lvl6pPr marL="6705767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6pPr>
      <a:lvl7pPr marL="7924998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7pPr>
      <a:lvl8pPr marL="9144229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8pPr>
      <a:lvl9pPr marL="10363460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31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462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691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6922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6153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384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613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3844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847978" y="5002842"/>
            <a:ext cx="18218024" cy="180049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en-US" dirty="0"/>
              <a:t>CLICK TO EDIT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847978" y="6902926"/>
            <a:ext cx="16691561" cy="1107996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CLICK TO EDIT SUBHEAD</a:t>
            </a:r>
          </a:p>
        </p:txBody>
      </p:sp>
    </p:spTree>
    <p:extLst>
      <p:ext uri="{BB962C8B-B14F-4D97-AF65-F5344CB8AC3E}">
        <p14:creationId xmlns:p14="http://schemas.microsoft.com/office/powerpoint/2010/main" val="1675112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7" r:id="rId1"/>
    <p:sldLayoutId id="2147484328" r:id="rId2"/>
    <p:sldLayoutId id="2147484329" r:id="rId3"/>
    <p:sldLayoutId id="2147484345" r:id="rId4"/>
    <p:sldLayoutId id="2147484344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2438462" rtl="0" eaLnBrk="1" latinLnBrk="0" hangingPunct="1">
        <a:spcBef>
          <a:spcPct val="0"/>
        </a:spcBef>
        <a:buNone/>
        <a:defRPr sz="11700" b="1" kern="1200" cap="all" baseline="0">
          <a:solidFill>
            <a:schemeClr val="tx1"/>
          </a:solidFill>
          <a:latin typeface="Franklin Gothic Demi" panose="020B0703020102020204" pitchFamily="34" charset="0"/>
          <a:ea typeface="Franklin Gothic Demi" panose="020B0703020102020204" pitchFamily="34" charset="0"/>
          <a:cs typeface="Franklin Gothic Demi" panose="020B0703020102020204" pitchFamily="34" charset="0"/>
        </a:defRPr>
      </a:lvl1pPr>
    </p:titleStyle>
    <p:bodyStyle>
      <a:lvl1pPr marL="0" indent="0" algn="l" defTabSz="2438462" rtl="0" eaLnBrk="1" latinLnBrk="0" hangingPunct="1">
        <a:spcBef>
          <a:spcPct val="20000"/>
        </a:spcBef>
        <a:buFont typeface="Arial" panose="020B0604020202020204" pitchFamily="34" charset="0"/>
        <a:buNone/>
        <a:defRPr sz="7200" b="1" i="0" kern="1200" cap="all" baseline="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1pPr>
      <a:lvl2pPr marL="1219229" indent="0" algn="l" defTabSz="2438462" rtl="0" eaLnBrk="1" latinLnBrk="0" hangingPunct="1">
        <a:spcBef>
          <a:spcPct val="20000"/>
        </a:spcBef>
        <a:buFont typeface="Arial" panose="020B0604020202020204" pitchFamily="34" charset="0"/>
        <a:buNone/>
        <a:defRPr sz="7500" b="1" i="0" kern="1200">
          <a:solidFill>
            <a:schemeClr val="tx1"/>
          </a:solidFill>
          <a:latin typeface="Archivo" charset="0"/>
          <a:ea typeface="Archivo" charset="0"/>
          <a:cs typeface="Archivo" charset="0"/>
        </a:defRPr>
      </a:lvl2pPr>
      <a:lvl3pPr marL="2438461" indent="0" algn="l" defTabSz="2438462" rtl="0" eaLnBrk="1" latinLnBrk="0" hangingPunct="1">
        <a:spcBef>
          <a:spcPct val="20000"/>
        </a:spcBef>
        <a:buFont typeface="Arial" panose="020B0604020202020204" pitchFamily="34" charset="0"/>
        <a:buNone/>
        <a:defRPr sz="6400" b="1" i="0" kern="1200">
          <a:solidFill>
            <a:schemeClr val="tx1"/>
          </a:solidFill>
          <a:latin typeface="Archivo" charset="0"/>
          <a:ea typeface="Archivo" charset="0"/>
          <a:cs typeface="Archivo" charset="0"/>
        </a:defRPr>
      </a:lvl3pPr>
      <a:lvl4pPr marL="3657692" indent="0" algn="l" defTabSz="2438462" rtl="0" eaLnBrk="1" latinLnBrk="0" hangingPunct="1">
        <a:spcBef>
          <a:spcPct val="20000"/>
        </a:spcBef>
        <a:buFont typeface="Arial" panose="020B0604020202020204" pitchFamily="34" charset="0"/>
        <a:buNone/>
        <a:defRPr sz="5300" b="1" i="0" kern="1200">
          <a:solidFill>
            <a:schemeClr val="tx1"/>
          </a:solidFill>
          <a:latin typeface="Archivo" charset="0"/>
          <a:ea typeface="Archivo" charset="0"/>
          <a:cs typeface="Archivo" charset="0"/>
        </a:defRPr>
      </a:lvl4pPr>
      <a:lvl5pPr marL="4876922" indent="0" algn="l" defTabSz="2438462" rtl="0" eaLnBrk="1" latinLnBrk="0" hangingPunct="1">
        <a:spcBef>
          <a:spcPct val="20000"/>
        </a:spcBef>
        <a:buFont typeface="Arial" panose="020B0604020202020204" pitchFamily="34" charset="0"/>
        <a:buNone/>
        <a:defRPr sz="5300" b="1" i="0" kern="1200">
          <a:solidFill>
            <a:schemeClr val="tx1"/>
          </a:solidFill>
          <a:latin typeface="Archivo" charset="0"/>
          <a:ea typeface="Archivo" charset="0"/>
          <a:cs typeface="Archivo" charset="0"/>
        </a:defRPr>
      </a:lvl5pPr>
      <a:lvl6pPr marL="6705767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6pPr>
      <a:lvl7pPr marL="7924998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7pPr>
      <a:lvl8pPr marL="9144229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8pPr>
      <a:lvl9pPr marL="10363460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31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462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691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6922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6153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384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613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3844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073114" y="2251651"/>
            <a:ext cx="8473480" cy="30746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5242" y="0"/>
            <a:ext cx="901048" cy="189024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73114" y="5687748"/>
            <a:ext cx="8473480" cy="3488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3150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7" r:id="rId1"/>
    <p:sldLayoutId id="2147484307" r:id="rId2"/>
    <p:sldLayoutId id="2147484204" r:id="rId3"/>
    <p:sldLayoutId id="2147484330" r:id="rId4"/>
    <p:sldLayoutId id="2147484331" r:id="rId5"/>
    <p:sldLayoutId id="2147484306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7400" b="1" kern="1200" cap="all" baseline="0">
          <a:solidFill>
            <a:schemeClr val="tx1"/>
          </a:solidFill>
          <a:latin typeface="Franklin Gothic Demi" panose="020B0703020102020204" pitchFamily="34" charset="0"/>
          <a:ea typeface="Franklin Gothic Demi" panose="020B0703020102020204" pitchFamily="34" charset="0"/>
          <a:cs typeface="Franklin Gothic Demi" panose="020B0703020102020204" pitchFamily="34" charset="0"/>
        </a:defRPr>
      </a:lvl1pPr>
    </p:titleStyle>
    <p:bodyStyle>
      <a:lvl1pPr marL="457200" indent="-457200" algn="l" defTabSz="914400" rtl="0" eaLnBrk="1" latinLnBrk="0" hangingPunct="1">
        <a:lnSpc>
          <a:spcPct val="150000"/>
        </a:lnSpc>
        <a:spcBef>
          <a:spcPts val="1000"/>
        </a:spcBef>
        <a:buClr>
          <a:schemeClr val="accent3"/>
        </a:buClr>
        <a:buSzPct val="120000"/>
        <a:buFont typeface="Wingdings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1pPr>
      <a:lvl2pPr marL="914400" indent="-4572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SzPct val="120000"/>
        <a:buFont typeface="Wingdings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2pPr>
      <a:lvl3pPr marL="1371600" indent="-4572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SzPct val="120000"/>
        <a:buFont typeface="Wingdings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3pPr>
      <a:lvl4pPr marL="1828800" indent="-4572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SzPct val="120000"/>
        <a:buFont typeface="Wingdings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4pPr>
      <a:lvl5pPr marL="2286000" indent="-4572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SzPct val="120000"/>
        <a:buFont typeface="Wingdings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2788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2788" cy="8704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9496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3" r:id="rId1"/>
    <p:sldLayoutId id="2147484300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chivo Black" charset="0"/>
          <a:ea typeface="Archivo Black" charset="0"/>
          <a:cs typeface="Archivo Black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Franklin Gothic Book Regular"/>
          <a:ea typeface="Franklin Gothic Book Regular"/>
          <a:cs typeface="Franklin Gothic Book Regular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Franklin Gothic Book Regular"/>
          <a:ea typeface="Franklin Gothic Book Regular"/>
          <a:cs typeface="Franklin Gothic Book Regular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Franklin Gothic Book Regular"/>
          <a:ea typeface="Franklin Gothic Book Regular"/>
          <a:cs typeface="Franklin Gothic Book Regular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Franklin Gothic Book Regular"/>
          <a:ea typeface="Franklin Gothic Book Regular"/>
          <a:cs typeface="Franklin Gothic Book Regular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Franklin Gothic Book Regular"/>
          <a:ea typeface="Franklin Gothic Book Regular"/>
          <a:cs typeface="Franklin Gothic Book Regular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8793D-3D0D-1194-DBC6-74CD6D590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are our vandals?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DDC368-B82E-9B8B-1EFF-4584A033DFD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847978" y="6786786"/>
            <a:ext cx="16565016" cy="1107996"/>
          </a:xfr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>
                <a:latin typeface="Franklin Gothic Book"/>
              </a:rPr>
              <a:t>Fall ‘23 – New Faculty Orientation</a:t>
            </a:r>
          </a:p>
        </p:txBody>
      </p:sp>
    </p:spTree>
    <p:extLst>
      <p:ext uri="{BB962C8B-B14F-4D97-AF65-F5344CB8AC3E}">
        <p14:creationId xmlns:p14="http://schemas.microsoft.com/office/powerpoint/2010/main" val="192374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15E40E0-3B60-FAF4-757C-5600E42642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6378364"/>
              </p:ext>
            </p:extLst>
          </p:nvPr>
        </p:nvGraphicFramePr>
        <p:xfrm>
          <a:off x="4725194" y="838994"/>
          <a:ext cx="15925800" cy="12039602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8972282">
                  <a:extLst>
                    <a:ext uri="{9D8B030D-6E8A-4147-A177-3AD203B41FA5}">
                      <a16:colId xmlns:a16="http://schemas.microsoft.com/office/drawing/2014/main" val="802819451"/>
                    </a:ext>
                  </a:extLst>
                </a:gridCol>
                <a:gridCol w="6953518">
                  <a:extLst>
                    <a:ext uri="{9D8B030D-6E8A-4147-A177-3AD203B41FA5}">
                      <a16:colId xmlns:a16="http://schemas.microsoft.com/office/drawing/2014/main" val="2196695670"/>
                    </a:ext>
                  </a:extLst>
                </a:gridCol>
              </a:tblGrid>
              <a:tr h="1362654">
                <a:tc gridSpan="2">
                  <a:txBody>
                    <a:bodyPr/>
                    <a:lstStyle/>
                    <a:p>
                      <a:pPr algn="ctr"/>
                      <a:r>
                        <a:rPr lang="en-US" sz="6000" dirty="0">
                          <a:solidFill>
                            <a:schemeClr val="tx1"/>
                          </a:solidFill>
                        </a:rPr>
                        <a:t>New First-Year Profile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60182"/>
                  </a:ext>
                </a:extLst>
              </a:tr>
              <a:tr h="1362654">
                <a:tc>
                  <a:txBody>
                    <a:bodyPr/>
                    <a:lstStyle/>
                    <a:p>
                      <a:r>
                        <a:rPr lang="en-US" dirty="0"/>
                        <a:t>High School GPA Average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2606106"/>
                  </a:ext>
                </a:extLst>
              </a:tr>
              <a:tr h="1362654">
                <a:tc>
                  <a:txBody>
                    <a:bodyPr/>
                    <a:lstStyle/>
                    <a:p>
                      <a:r>
                        <a:rPr lang="en-US" dirty="0"/>
                        <a:t>First Generation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52% (43% overall) 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3543470"/>
                  </a:ext>
                </a:extLst>
              </a:tr>
              <a:tr h="1931839">
                <a:tc>
                  <a:txBody>
                    <a:bodyPr/>
                    <a:lstStyle/>
                    <a:p>
                      <a:r>
                        <a:rPr lang="en-US" dirty="0"/>
                        <a:t>Women</a:t>
                      </a:r>
                    </a:p>
                    <a:p>
                      <a:r>
                        <a:rPr lang="en-US" dirty="0"/>
                        <a:t>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49% </a:t>
                      </a:r>
                    </a:p>
                    <a:p>
                      <a:r>
                        <a:rPr lang="en-US"/>
                        <a:t>51%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0120689"/>
                  </a:ext>
                </a:extLst>
              </a:tr>
              <a:tr h="1362654">
                <a:tc>
                  <a:txBody>
                    <a:bodyPr/>
                    <a:lstStyle/>
                    <a:p>
                      <a:r>
                        <a:rPr lang="en-US" dirty="0"/>
                        <a:t>International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9621607"/>
                  </a:ext>
                </a:extLst>
              </a:tr>
              <a:tr h="1362654">
                <a:tc>
                  <a:txBody>
                    <a:bodyPr/>
                    <a:lstStyle/>
                    <a:p>
                      <a:r>
                        <a:rPr lang="en-US" dirty="0"/>
                        <a:t>Minority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1565868"/>
                  </a:ext>
                </a:extLst>
              </a:tr>
              <a:tr h="1362654">
                <a:tc>
                  <a:txBody>
                    <a:bodyPr/>
                    <a:lstStyle/>
                    <a:p>
                      <a:r>
                        <a:rPr lang="en-US" dirty="0"/>
                        <a:t>Idaho Resident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6226300"/>
                  </a:ext>
                </a:extLst>
              </a:tr>
              <a:tr h="1931839">
                <a:tc>
                  <a:txBody>
                    <a:bodyPr/>
                    <a:lstStyle/>
                    <a:p>
                      <a:r>
                        <a:rPr lang="en-US" dirty="0"/>
                        <a:t>Graduated in top 25% of High School 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56989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667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C7A27-7A6E-BE67-B13A-30EADA483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978" y="3202349"/>
            <a:ext cx="18218024" cy="3600986"/>
          </a:xfrm>
        </p:spPr>
        <p:txBody>
          <a:bodyPr/>
          <a:lstStyle/>
          <a:p>
            <a:r>
              <a:rPr lang="en-US" dirty="0"/>
              <a:t>Social media and students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C0C901-19F8-126A-EF5A-CAE2D536EE2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05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D4B55-7C39-EBA7-B2F1-11DA8AAF6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8AF23A-039E-42C5-DFAB-6AA2D23B029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C913F2-1854-059C-27EA-893682110D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937" t="16669" r="16565" b="35556"/>
          <a:stretch/>
        </p:blipFill>
        <p:spPr>
          <a:xfrm>
            <a:off x="3124994" y="364104"/>
            <a:ext cx="19126200" cy="1358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86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EF30C-46EE-BE40-F438-FA2535D4B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55B676-56FD-0D0C-072B-27074C3367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social media channel diagram&#10;&#10;Description automatically generated">
            <a:extLst>
              <a:ext uri="{FF2B5EF4-FFF2-40B4-BE49-F238E27FC236}">
                <a16:creationId xmlns:a16="http://schemas.microsoft.com/office/drawing/2014/main" id="{8D5C138A-1E42-488E-C509-9EED65215F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794" y="0"/>
            <a:ext cx="16840200" cy="1366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14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3BC5EC7-F642-2CE2-D3B3-D84E9E80E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2194" y="5487194"/>
            <a:ext cx="18576894" cy="1800493"/>
          </a:xfrm>
        </p:spPr>
        <p:txBody>
          <a:bodyPr/>
          <a:lstStyle/>
          <a:p>
            <a:r>
              <a:rPr lang="en-US" dirty="0"/>
              <a:t>Let’s meet some vandals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495088-59B6-F32B-5ADA-867157C1C45B}"/>
              </a:ext>
            </a:extLst>
          </p:cNvPr>
          <p:cNvSpPr txBox="1"/>
          <p:nvPr/>
        </p:nvSpPr>
        <p:spPr>
          <a:xfrm>
            <a:off x="810921" y="12922710"/>
            <a:ext cx="8381999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ea typeface="Calibri"/>
                <a:cs typeface="Calibri"/>
              </a:rPr>
              <a:t>*Chronicle of Higher Education, SU 2023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7277013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F2FF8-31FE-4542-7A38-B5A7D2AC7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994" y="2439194"/>
            <a:ext cx="21032788" cy="1218282"/>
          </a:xfrm>
        </p:spPr>
        <p:txBody>
          <a:bodyPr/>
          <a:lstStyle/>
          <a:p>
            <a:r>
              <a:rPr lang="en-US" dirty="0"/>
              <a:t>Go Vandals!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6D70326-D816-0A30-15DA-EA1B4E7CBD57}"/>
              </a:ext>
            </a:extLst>
          </p:cNvPr>
          <p:cNvSpPr txBox="1">
            <a:spLocks/>
          </p:cNvSpPr>
          <p:nvPr/>
        </p:nvSpPr>
        <p:spPr>
          <a:xfrm>
            <a:off x="6934994" y="7239794"/>
            <a:ext cx="21032788" cy="121828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2438462" rtl="0" eaLnBrk="1" latinLnBrk="0" hangingPunct="1">
              <a:lnSpc>
                <a:spcPts val="9500"/>
              </a:lnSpc>
              <a:spcBef>
                <a:spcPct val="0"/>
              </a:spcBef>
              <a:buNone/>
              <a:defRPr sz="9000" b="1" i="0" kern="1200" cap="all" baseline="0">
                <a:solidFill>
                  <a:schemeClr val="tx1"/>
                </a:solidFill>
                <a:latin typeface="Franklin Gothic Demi" panose="020B0603020102020204" pitchFamily="34" charset="0"/>
                <a:ea typeface="Franklin Gothic Demi" panose="020B0603020102020204" pitchFamily="34" charset="0"/>
                <a:cs typeface="Franklin Gothic Demi" panose="020B0603020102020204" pitchFamily="34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99237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FC286-F259-3E13-6F9C-0AE72BBBB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6C28BD-D8DE-001A-02DD-E5404D7382B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A screenshot of a table&#10;&#10;Description automatically generated">
            <a:extLst>
              <a:ext uri="{FF2B5EF4-FFF2-40B4-BE49-F238E27FC236}">
                <a16:creationId xmlns:a16="http://schemas.microsoft.com/office/drawing/2014/main" id="{8E6DD13D-49E0-8C8C-2D38-5156D4541D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378" y="229394"/>
            <a:ext cx="16374616" cy="1326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57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50ADF-3F0E-90EC-1164-FD4D23CD8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87A74F-9E62-4DF8-6607-25EF4AF49C5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graph of green and white&#10;&#10;Description automatically generated">
            <a:extLst>
              <a:ext uri="{FF2B5EF4-FFF2-40B4-BE49-F238E27FC236}">
                <a16:creationId xmlns:a16="http://schemas.microsoft.com/office/drawing/2014/main" id="{EEDE6E65-B288-9959-0DBC-9A1F141DA0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91" y="2972594"/>
            <a:ext cx="23160405" cy="714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39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97C1D-A717-E95C-C95D-87AB5F06B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794" y="747167"/>
            <a:ext cx="22326600" cy="1615827"/>
          </a:xfrm>
        </p:spPr>
        <p:txBody>
          <a:bodyPr/>
          <a:lstStyle/>
          <a:p>
            <a:r>
              <a:rPr lang="en-US" sz="10500" dirty="0"/>
              <a:t>Talking ‘Bout my Generation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D69868-0B16-3BBB-2346-64986171CBF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1202194" y="14250194"/>
            <a:ext cx="14545616" cy="1107996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3D453A-3022-5FD3-3589-2A3D91A3AE70}"/>
              </a:ext>
            </a:extLst>
          </p:cNvPr>
          <p:cNvSpPr txBox="1"/>
          <p:nvPr/>
        </p:nvSpPr>
        <p:spPr>
          <a:xfrm>
            <a:off x="5390972" y="2362994"/>
            <a:ext cx="13105606" cy="11095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5500" b="1" i="0" dirty="0">
                <a:solidFill>
                  <a:srgbClr val="202124"/>
                </a:solidFill>
                <a:effectLst/>
                <a:latin typeface="Google Sans"/>
              </a:rPr>
              <a:t>Greatest Generation</a:t>
            </a:r>
            <a:r>
              <a:rPr lang="en-US" sz="5500" b="0" i="0" dirty="0">
                <a:solidFill>
                  <a:srgbClr val="202124"/>
                </a:solidFill>
                <a:effectLst/>
                <a:latin typeface="Google Sans"/>
              </a:rPr>
              <a:t>: Born 1901-1924</a:t>
            </a:r>
          </a:p>
          <a:p>
            <a:pPr algn="l"/>
            <a:endParaRPr lang="en-US" sz="55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5500" b="1" i="0" dirty="0">
                <a:solidFill>
                  <a:srgbClr val="202124"/>
                </a:solidFill>
                <a:effectLst/>
                <a:latin typeface="Google Sans"/>
              </a:rPr>
              <a:t>Silent Generation</a:t>
            </a:r>
            <a:r>
              <a:rPr lang="en-US" sz="5500" b="0" i="0" dirty="0">
                <a:solidFill>
                  <a:srgbClr val="202124"/>
                </a:solidFill>
                <a:effectLst/>
                <a:latin typeface="Google Sans"/>
              </a:rPr>
              <a:t>: Born 1925-1945</a:t>
            </a:r>
            <a:br>
              <a:rPr lang="en-US" sz="5500" b="0" i="0" dirty="0">
                <a:solidFill>
                  <a:srgbClr val="202124"/>
                </a:solidFill>
                <a:effectLst/>
                <a:latin typeface="Google Sans"/>
              </a:rPr>
            </a:br>
            <a:endParaRPr lang="en-US" sz="55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5500" b="1" i="0" dirty="0">
                <a:solidFill>
                  <a:srgbClr val="202124"/>
                </a:solidFill>
                <a:effectLst/>
                <a:latin typeface="Google Sans"/>
              </a:rPr>
              <a:t>Baby Boomers</a:t>
            </a:r>
            <a:r>
              <a:rPr lang="en-US" sz="5500" b="0" i="0" dirty="0">
                <a:solidFill>
                  <a:srgbClr val="202124"/>
                </a:solidFill>
                <a:effectLst/>
                <a:latin typeface="Google Sans"/>
              </a:rPr>
              <a:t>: Born 1946-1964</a:t>
            </a:r>
            <a:br>
              <a:rPr lang="en-US" sz="5500" b="0" i="0" dirty="0">
                <a:solidFill>
                  <a:srgbClr val="202124"/>
                </a:solidFill>
                <a:effectLst/>
                <a:latin typeface="Google Sans"/>
              </a:rPr>
            </a:br>
            <a:endParaRPr lang="en-US" sz="55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5500" b="1" i="0" dirty="0">
                <a:solidFill>
                  <a:srgbClr val="202124"/>
                </a:solidFill>
                <a:effectLst/>
                <a:latin typeface="Google Sans"/>
              </a:rPr>
              <a:t>Generation X</a:t>
            </a:r>
            <a:r>
              <a:rPr lang="en-US" sz="5500" b="0" i="0" dirty="0">
                <a:solidFill>
                  <a:srgbClr val="202124"/>
                </a:solidFill>
                <a:effectLst/>
                <a:latin typeface="Google Sans"/>
              </a:rPr>
              <a:t>: Born 1965-1980</a:t>
            </a:r>
            <a:br>
              <a:rPr lang="en-US" sz="5500" b="0" i="0" dirty="0">
                <a:solidFill>
                  <a:srgbClr val="202124"/>
                </a:solidFill>
                <a:effectLst/>
                <a:latin typeface="Google Sans"/>
              </a:rPr>
            </a:br>
            <a:endParaRPr lang="en-US" sz="55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5500" b="1" i="0" dirty="0">
                <a:solidFill>
                  <a:srgbClr val="202124"/>
                </a:solidFill>
                <a:effectLst/>
                <a:latin typeface="Google Sans"/>
              </a:rPr>
              <a:t>Millennials</a:t>
            </a:r>
            <a:r>
              <a:rPr lang="en-US" sz="5500" b="0" i="0" dirty="0">
                <a:solidFill>
                  <a:srgbClr val="202124"/>
                </a:solidFill>
                <a:effectLst/>
                <a:latin typeface="Google Sans"/>
              </a:rPr>
              <a:t>: Born 1981-1996</a:t>
            </a:r>
            <a:br>
              <a:rPr lang="en-US" sz="5500" b="0" i="0" dirty="0">
                <a:solidFill>
                  <a:srgbClr val="202124"/>
                </a:solidFill>
                <a:effectLst/>
                <a:latin typeface="Google Sans"/>
              </a:rPr>
            </a:br>
            <a:endParaRPr lang="en-US" sz="55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5500" b="1" i="0" dirty="0">
                <a:solidFill>
                  <a:srgbClr val="202124"/>
                </a:solidFill>
                <a:effectLst/>
                <a:latin typeface="Google Sans"/>
              </a:rPr>
              <a:t>Generation Z</a:t>
            </a:r>
            <a:r>
              <a:rPr lang="en-US" sz="5500" b="0" i="0" dirty="0">
                <a:solidFill>
                  <a:srgbClr val="202124"/>
                </a:solidFill>
                <a:effectLst/>
                <a:latin typeface="Google Sans"/>
              </a:rPr>
              <a:t>: Born 1997-2012</a:t>
            </a:r>
            <a:br>
              <a:rPr lang="en-US" sz="5500" b="0" i="0" dirty="0">
                <a:solidFill>
                  <a:srgbClr val="202124"/>
                </a:solidFill>
                <a:effectLst/>
                <a:latin typeface="Google Sans"/>
              </a:rPr>
            </a:br>
            <a:endParaRPr lang="en-US" sz="55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5500" b="1" i="0" dirty="0">
                <a:solidFill>
                  <a:srgbClr val="202124"/>
                </a:solidFill>
                <a:effectLst/>
                <a:latin typeface="Google Sans"/>
              </a:rPr>
              <a:t>Generation Alpha</a:t>
            </a:r>
            <a:r>
              <a:rPr lang="en-US" sz="5500" b="0" i="0" dirty="0">
                <a:solidFill>
                  <a:srgbClr val="202124"/>
                </a:solidFill>
                <a:effectLst/>
                <a:latin typeface="Google Sans"/>
              </a:rPr>
              <a:t>: Born 2013-2025</a:t>
            </a:r>
          </a:p>
        </p:txBody>
      </p:sp>
    </p:spTree>
    <p:extLst>
      <p:ext uri="{BB962C8B-B14F-4D97-AF65-F5344CB8AC3E}">
        <p14:creationId xmlns:p14="http://schemas.microsoft.com/office/powerpoint/2010/main" val="2423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DB72839-5F17-2C6B-DE38-5CB4D82CAC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1056060"/>
              </p:ext>
            </p:extLst>
          </p:nvPr>
        </p:nvGraphicFramePr>
        <p:xfrm>
          <a:off x="1219994" y="305594"/>
          <a:ext cx="20726400" cy="12692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780CC85-5F99-99F6-39A1-7A1EF8A29C7B}"/>
              </a:ext>
            </a:extLst>
          </p:cNvPr>
          <p:cNvSpPr txBox="1"/>
          <p:nvPr/>
        </p:nvSpPr>
        <p:spPr>
          <a:xfrm>
            <a:off x="1829594" y="1829594"/>
            <a:ext cx="3871005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Calibri"/>
                <a:cs typeface="Calibri"/>
              </a:rPr>
              <a:t>Fall 2022 Total</a:t>
            </a:r>
          </a:p>
          <a:p>
            <a:r>
              <a:rPr lang="en-US" dirty="0">
                <a:ea typeface="Calibri"/>
                <a:cs typeface="Calibri"/>
              </a:rPr>
              <a:t>11,507</a:t>
            </a:r>
          </a:p>
        </p:txBody>
      </p:sp>
    </p:spTree>
    <p:extLst>
      <p:ext uri="{BB962C8B-B14F-4D97-AF65-F5344CB8AC3E}">
        <p14:creationId xmlns:p14="http://schemas.microsoft.com/office/powerpoint/2010/main" val="412868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7E056E8-BBAA-A409-43E1-F3AEC76287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0046137"/>
              </p:ext>
            </p:extLst>
          </p:nvPr>
        </p:nvGraphicFramePr>
        <p:xfrm>
          <a:off x="4064264" y="1439774"/>
          <a:ext cx="16257059" cy="10838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663D7D7-058A-3F6A-F1D8-3A41FB886B90}"/>
              </a:ext>
            </a:extLst>
          </p:cNvPr>
          <p:cNvSpPr txBox="1"/>
          <p:nvPr/>
        </p:nvSpPr>
        <p:spPr>
          <a:xfrm>
            <a:off x="17069594" y="12016203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*1951 first-time freshmen</a:t>
            </a:r>
          </a:p>
        </p:txBody>
      </p:sp>
    </p:spTree>
    <p:extLst>
      <p:ext uri="{BB962C8B-B14F-4D97-AF65-F5344CB8AC3E}">
        <p14:creationId xmlns:p14="http://schemas.microsoft.com/office/powerpoint/2010/main" val="284694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D04717F-66E0-3793-A2AB-14A591C623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8976104"/>
              </p:ext>
            </p:extLst>
          </p:nvPr>
        </p:nvGraphicFramePr>
        <p:xfrm>
          <a:off x="2820194" y="229394"/>
          <a:ext cx="19735800" cy="12671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32747CA-CF3C-DF78-12F9-6F20196C73D0}"/>
              </a:ext>
            </a:extLst>
          </p:cNvPr>
          <p:cNvSpPr txBox="1"/>
          <p:nvPr/>
        </p:nvSpPr>
        <p:spPr>
          <a:xfrm>
            <a:off x="686594" y="10592594"/>
            <a:ext cx="1060392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 of I students come from 49 states,</a:t>
            </a:r>
          </a:p>
          <a:p>
            <a:r>
              <a:rPr lang="en-US" dirty="0"/>
              <a:t>68 countries, the District of Columbia,</a:t>
            </a:r>
          </a:p>
          <a:p>
            <a:r>
              <a:rPr lang="en-US" dirty="0"/>
              <a:t>American Samoa, Guam, and Puerto Rico.</a:t>
            </a:r>
          </a:p>
        </p:txBody>
      </p:sp>
    </p:spTree>
    <p:extLst>
      <p:ext uri="{BB962C8B-B14F-4D97-AF65-F5344CB8AC3E}">
        <p14:creationId xmlns:p14="http://schemas.microsoft.com/office/powerpoint/2010/main" val="372284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07A6C95-0CA4-54A4-06C3-6AC14C3D42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7384548"/>
              </p:ext>
            </p:extLst>
          </p:nvPr>
        </p:nvGraphicFramePr>
        <p:xfrm>
          <a:off x="1067594" y="2256314"/>
          <a:ext cx="12877800" cy="1028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1E6EC7D-5A11-9668-435F-11CB3EFF32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875231"/>
              </p:ext>
            </p:extLst>
          </p:nvPr>
        </p:nvGraphicFramePr>
        <p:xfrm>
          <a:off x="13411994" y="2561114"/>
          <a:ext cx="11277600" cy="952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0872251-6F28-2379-3D98-8ACAE620CA70}"/>
              </a:ext>
            </a:extLst>
          </p:cNvPr>
          <p:cNvSpPr txBox="1"/>
          <p:nvPr/>
        </p:nvSpPr>
        <p:spPr>
          <a:xfrm>
            <a:off x="9393598" y="772229"/>
            <a:ext cx="55983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/>
              <a:t>Race/Ethnicity</a:t>
            </a:r>
          </a:p>
        </p:txBody>
      </p:sp>
    </p:spTree>
    <p:extLst>
      <p:ext uri="{BB962C8B-B14F-4D97-AF65-F5344CB8AC3E}">
        <p14:creationId xmlns:p14="http://schemas.microsoft.com/office/powerpoint/2010/main" val="209695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3D4361D-1F40-89C7-CFF8-886697E83C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1784208"/>
              </p:ext>
            </p:extLst>
          </p:nvPr>
        </p:nvGraphicFramePr>
        <p:xfrm>
          <a:off x="2058194" y="610394"/>
          <a:ext cx="19812000" cy="121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469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itle Slides">
  <a:themeElements>
    <a:clrScheme name="Custom 1">
      <a:dk1>
        <a:srgbClr val="000000"/>
      </a:dk1>
      <a:lt1>
        <a:srgbClr val="FFFFFF"/>
      </a:lt1>
      <a:dk2>
        <a:srgbClr val="242529"/>
      </a:dk2>
      <a:lt2>
        <a:srgbClr val="FAFBFF"/>
      </a:lt2>
      <a:accent1>
        <a:srgbClr val="000000"/>
      </a:accent1>
      <a:accent2>
        <a:srgbClr val="808080"/>
      </a:accent2>
      <a:accent3>
        <a:srgbClr val="F1B300"/>
      </a:accent3>
      <a:accent4>
        <a:srgbClr val="F1B300"/>
      </a:accent4>
      <a:accent5>
        <a:srgbClr val="808080"/>
      </a:accent5>
      <a:accent6>
        <a:srgbClr val="000000"/>
      </a:accent6>
      <a:hlink>
        <a:srgbClr val="F1B300"/>
      </a:hlink>
      <a:folHlink>
        <a:srgbClr val="F1B30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-template" id="{18F7FC31-D092-8A49-9BCC-BDD22D1F60F2}" vid="{DD965480-299C-FF44-AC4E-FD64F0E0F95E}"/>
    </a:ext>
  </a:extLst>
</a:theme>
</file>

<file path=ppt/theme/theme2.xml><?xml version="1.0" encoding="utf-8"?>
<a:theme xmlns:a="http://schemas.openxmlformats.org/drawingml/2006/main" name="Text Slides">
  <a:themeElements>
    <a:clrScheme name="Custom 1">
      <a:dk1>
        <a:srgbClr val="000000"/>
      </a:dk1>
      <a:lt1>
        <a:srgbClr val="FFFFFF"/>
      </a:lt1>
      <a:dk2>
        <a:srgbClr val="242529"/>
      </a:dk2>
      <a:lt2>
        <a:srgbClr val="FAFBFF"/>
      </a:lt2>
      <a:accent1>
        <a:srgbClr val="000000"/>
      </a:accent1>
      <a:accent2>
        <a:srgbClr val="808080"/>
      </a:accent2>
      <a:accent3>
        <a:srgbClr val="F1B300"/>
      </a:accent3>
      <a:accent4>
        <a:srgbClr val="F1B300"/>
      </a:accent4>
      <a:accent5>
        <a:srgbClr val="808080"/>
      </a:accent5>
      <a:accent6>
        <a:srgbClr val="000000"/>
      </a:accent6>
      <a:hlink>
        <a:srgbClr val="F1B300"/>
      </a:hlink>
      <a:folHlink>
        <a:srgbClr val="F1B3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-template" id="{18F7FC31-D092-8A49-9BCC-BDD22D1F60F2}" vid="{314CAA7C-DCEF-284C-8912-26E6DE15C5DB}"/>
    </a:ext>
  </a:extLst>
</a:theme>
</file>

<file path=ppt/theme/theme3.xml><?xml version="1.0" encoding="utf-8"?>
<a:theme xmlns:a="http://schemas.openxmlformats.org/drawingml/2006/main" name="Section Intro Slides">
  <a:themeElements>
    <a:clrScheme name="Custom 1">
      <a:dk1>
        <a:srgbClr val="000000"/>
      </a:dk1>
      <a:lt1>
        <a:srgbClr val="FFFFFF"/>
      </a:lt1>
      <a:dk2>
        <a:srgbClr val="242529"/>
      </a:dk2>
      <a:lt2>
        <a:srgbClr val="FAFBFF"/>
      </a:lt2>
      <a:accent1>
        <a:srgbClr val="000000"/>
      </a:accent1>
      <a:accent2>
        <a:srgbClr val="808080"/>
      </a:accent2>
      <a:accent3>
        <a:srgbClr val="F1B300"/>
      </a:accent3>
      <a:accent4>
        <a:srgbClr val="F1B300"/>
      </a:accent4>
      <a:accent5>
        <a:srgbClr val="808080"/>
      </a:accent5>
      <a:accent6>
        <a:srgbClr val="000000"/>
      </a:accent6>
      <a:hlink>
        <a:srgbClr val="F1B300"/>
      </a:hlink>
      <a:folHlink>
        <a:srgbClr val="F1B300"/>
      </a:folHlink>
    </a:clrScheme>
    <a:fontScheme name="Другая 5">
      <a:majorFont>
        <a:latin typeface="Source Serif Pro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-template" id="{18F7FC31-D092-8A49-9BCC-BDD22D1F60F2}" vid="{8EAB0855-B126-7B42-B924-CF4D10EEEACF}"/>
    </a:ext>
  </a:extLst>
</a:theme>
</file>

<file path=ppt/theme/theme4.xml><?xml version="1.0" encoding="utf-8"?>
<a:theme xmlns:a="http://schemas.openxmlformats.org/drawingml/2006/main" name="U of I Media Slides">
  <a:themeElements>
    <a:clrScheme name="Custom 1">
      <a:dk1>
        <a:srgbClr val="000000"/>
      </a:dk1>
      <a:lt1>
        <a:srgbClr val="FFFFFF"/>
      </a:lt1>
      <a:dk2>
        <a:srgbClr val="242529"/>
      </a:dk2>
      <a:lt2>
        <a:srgbClr val="FAFBFF"/>
      </a:lt2>
      <a:accent1>
        <a:srgbClr val="000000"/>
      </a:accent1>
      <a:accent2>
        <a:srgbClr val="808080"/>
      </a:accent2>
      <a:accent3>
        <a:srgbClr val="F1B300"/>
      </a:accent3>
      <a:accent4>
        <a:srgbClr val="F1B300"/>
      </a:accent4>
      <a:accent5>
        <a:srgbClr val="808080"/>
      </a:accent5>
      <a:accent6>
        <a:srgbClr val="000000"/>
      </a:accent6>
      <a:hlink>
        <a:srgbClr val="F1B300"/>
      </a:hlink>
      <a:folHlink>
        <a:srgbClr val="F1B3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-template" id="{18F7FC31-D092-8A49-9BCC-BDD22D1F60F2}" vid="{22291A52-684A-5041-A161-CD838091E7BB}"/>
    </a:ext>
  </a:extLst>
</a:theme>
</file>

<file path=ppt/theme/theme5.xml><?xml version="1.0" encoding="utf-8"?>
<a:theme xmlns:a="http://schemas.openxmlformats.org/drawingml/2006/main" name="Closing Slides">
  <a:themeElements>
    <a:clrScheme name="Custom 1">
      <a:dk1>
        <a:srgbClr val="000000"/>
      </a:dk1>
      <a:lt1>
        <a:srgbClr val="FFFFFF"/>
      </a:lt1>
      <a:dk2>
        <a:srgbClr val="242529"/>
      </a:dk2>
      <a:lt2>
        <a:srgbClr val="FAFBFF"/>
      </a:lt2>
      <a:accent1>
        <a:srgbClr val="000000"/>
      </a:accent1>
      <a:accent2>
        <a:srgbClr val="808080"/>
      </a:accent2>
      <a:accent3>
        <a:srgbClr val="F1B300"/>
      </a:accent3>
      <a:accent4>
        <a:srgbClr val="F1B300"/>
      </a:accent4>
      <a:accent5>
        <a:srgbClr val="808080"/>
      </a:accent5>
      <a:accent6>
        <a:srgbClr val="000000"/>
      </a:accent6>
      <a:hlink>
        <a:srgbClr val="F1B300"/>
      </a:hlink>
      <a:folHlink>
        <a:srgbClr val="F1B3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-template" id="{18F7FC31-D092-8A49-9BCC-BDD22D1F60F2}" vid="{D7ADB6FE-F743-9145-B9CA-AEA040C60371}"/>
    </a:ext>
  </a:extLst>
</a:theme>
</file>

<file path=ppt/theme/theme6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E0235B33B4D849B31DFCCDA93F7823" ma:contentTypeVersion="16" ma:contentTypeDescription="Create a new document." ma:contentTypeScope="" ma:versionID="9e0a4ba273ab57586ed5de574fb9b7b9">
  <xsd:schema xmlns:xsd="http://www.w3.org/2001/XMLSchema" xmlns:xs="http://www.w3.org/2001/XMLSchema" xmlns:p="http://schemas.microsoft.com/office/2006/metadata/properties" xmlns:ns2="a00a0e1d-2460-4000-87e7-5dcd4c4b3aad" xmlns:ns3="937b41d6-c493-4126-a3b7-d1521b3eceff" targetNamespace="http://schemas.microsoft.com/office/2006/metadata/properties" ma:root="true" ma:fieldsID="4e8b291f5a967e64f33c545180c27582" ns2:_="" ns3:_="">
    <xsd:import namespace="a00a0e1d-2460-4000-87e7-5dcd4c4b3aad"/>
    <xsd:import namespace="937b41d6-c493-4126-a3b7-d1521b3ece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0a0e1d-2460-4000-87e7-5dcd4c4b3a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924f0ff-682f-4b97-8273-0421c1f8190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7b41d6-c493-4126-a3b7-d1521b3ecef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254ba2e-8b76-4bf2-b05b-109cb5c215de}" ma:internalName="TaxCatchAll" ma:showField="CatchAllData" ma:web="937b41d6-c493-4126-a3b7-d1521b3ece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00a0e1d-2460-4000-87e7-5dcd4c4b3aad">
      <Terms xmlns="http://schemas.microsoft.com/office/infopath/2007/PartnerControls"/>
    </lcf76f155ced4ddcb4097134ff3c332f>
    <TaxCatchAll xmlns="937b41d6-c493-4126-a3b7-d1521b3eceff" xsi:nil="true"/>
    <SharedWithUsers xmlns="937b41d6-c493-4126-a3b7-d1521b3eceff">
      <UserInfo>
        <DisplayName>Fulton, Trevor (tgfulton@uidaho.edu)</DisplayName>
        <AccountId>318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43574283-AB9C-4DA9-9CE1-22538D8F500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1ECCD5B-8EFD-4338-9C0E-DC3921BA20F1}">
  <ds:schemaRefs>
    <ds:schemaRef ds:uri="937b41d6-c493-4126-a3b7-d1521b3eceff"/>
    <ds:schemaRef ds:uri="a00a0e1d-2460-4000-87e7-5dcd4c4b3aa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D31B4F7-D84A-47B0-9003-0AAEAFF1F1A4}">
  <ds:schemaRefs>
    <ds:schemaRef ds:uri="937b41d6-c493-4126-a3b7-d1521b3eceff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a00a0e1d-2460-4000-87e7-5dcd4c4b3aad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ui-template</Template>
  <TotalTime>38419</TotalTime>
  <Words>200</Words>
  <Application>Microsoft Macintosh PowerPoint</Application>
  <PresentationFormat>Custom</PresentationFormat>
  <Paragraphs>54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31" baseType="lpstr">
      <vt:lpstr>Archivo</vt:lpstr>
      <vt:lpstr>Archivo Black</vt:lpstr>
      <vt:lpstr>Archivo Regular</vt:lpstr>
      <vt:lpstr>Arial</vt:lpstr>
      <vt:lpstr>Calibri</vt:lpstr>
      <vt:lpstr>Franklin Gothic Book</vt:lpstr>
      <vt:lpstr>Franklin Gothic Book Regular</vt:lpstr>
      <vt:lpstr>Franklin Gothic Demi</vt:lpstr>
      <vt:lpstr>Google Sans</vt:lpstr>
      <vt:lpstr>Helvetica</vt:lpstr>
      <vt:lpstr>Wingdings</vt:lpstr>
      <vt:lpstr>Title Slides</vt:lpstr>
      <vt:lpstr>Text Slides</vt:lpstr>
      <vt:lpstr>Section Intro Slides</vt:lpstr>
      <vt:lpstr>U of I Media Slides</vt:lpstr>
      <vt:lpstr>Closing Slides</vt:lpstr>
      <vt:lpstr>Who are our vandals?</vt:lpstr>
      <vt:lpstr>PowerPoint Presentation</vt:lpstr>
      <vt:lpstr>PowerPoint Presentation</vt:lpstr>
      <vt:lpstr>Talking ‘Bout my Generation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Social media and students</vt:lpstr>
      <vt:lpstr>PowerPoint Presentation</vt:lpstr>
      <vt:lpstr>PowerPoint Presentation</vt:lpstr>
      <vt:lpstr>Let’s meet some vandals</vt:lpstr>
      <vt:lpstr>Go Vandals!</vt:lpstr>
    </vt:vector>
  </TitlesOfParts>
  <Company>University of Idaho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Tuschhoff, Emily (emilyt@uidaho.edu)</dc:creator>
  <cp:lastModifiedBy>Eckles, Blaine (beckles@uidaho.edu)</cp:lastModifiedBy>
  <cp:revision>60</cp:revision>
  <cp:lastPrinted>2020-02-28T19:38:25Z</cp:lastPrinted>
  <dcterms:created xsi:type="dcterms:W3CDTF">2018-04-26T19:07:49Z</dcterms:created>
  <dcterms:modified xsi:type="dcterms:W3CDTF">2023-08-11T21:27:31Z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0x010100DCE0235B33B4D849B31DFCCDA93F7823</vt:lpwstr>
  </property>
  <property fmtid="{D5CDD505-2E9C-101B-9397-08002B2CF9AE}" pid="3" name="Order">
    <vt:r8>98400</vt:r8>
  </property>
  <property fmtid="{D5CDD505-2E9C-101B-9397-08002B2CF9AE}" pid="4" name="MediaServiceImageTags">
    <vt:lpwstr/>
  </property>
</Properties>
</file>