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  <p:sldMasterId id="2147484349" r:id="rId6"/>
  </p:sldMasterIdLst>
  <p:notesMasterIdLst>
    <p:notesMasterId r:id="rId22"/>
  </p:notesMasterIdLst>
  <p:handoutMasterIdLst>
    <p:handoutMasterId r:id="rId23"/>
  </p:handoutMasterIdLst>
  <p:sldIdLst>
    <p:sldId id="261" r:id="rId7"/>
    <p:sldId id="269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321" r:id="rId17"/>
    <p:sldId id="322" r:id="rId18"/>
    <p:sldId id="320" r:id="rId19"/>
    <p:sldId id="326" r:id="rId20"/>
    <p:sldId id="327" r:id="rId21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9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  <p14:sldId id="321"/>
            <p14:sldId id="322"/>
            <p14:sldId id="320"/>
            <p14:sldId id="326"/>
            <p14:sldId id="327"/>
          </p14:sldIdLst>
        </p14:section>
        <p14:section name="EXTRAS" id="{931BC854-6397-194B-8BA4-F30C6897EFB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71A"/>
    <a:srgbClr val="E1E1E1"/>
    <a:srgbClr val="FFFFFF"/>
    <a:srgbClr val="649FFF"/>
    <a:srgbClr val="F2F2F2"/>
    <a:srgbClr val="FAFAFA"/>
    <a:srgbClr val="242529"/>
    <a:srgbClr val="D1D9E1"/>
    <a:srgbClr val="99CC00"/>
    <a:srgbClr val="EAC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AAA9EF-06EF-4C4B-8E2D-DDC6BE2D43A8}" v="1" dt="2023-08-10T18:37:09.871"/>
  </p1510:revLst>
</p1510:revInfo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02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lden, Patricia (ptilden@uidaho.edu)" userId="ae70dee1-e877-443c-95f2-885e3498430e" providerId="ADAL" clId="{7FAAA9EF-06EF-4C4B-8E2D-DDC6BE2D43A8}"/>
    <pc:docChg chg="custSel addSld delSld modSld modSection">
      <pc:chgData name="Tilden, Patricia (ptilden@uidaho.edu)" userId="ae70dee1-e877-443c-95f2-885e3498430e" providerId="ADAL" clId="{7FAAA9EF-06EF-4C4B-8E2D-DDC6BE2D43A8}" dt="2023-08-10T18:37:25.598" v="5" actId="2696"/>
      <pc:docMkLst>
        <pc:docMk/>
      </pc:docMkLst>
      <pc:sldChg chg="new del">
        <pc:chgData name="Tilden, Patricia (ptilden@uidaho.edu)" userId="ae70dee1-e877-443c-95f2-885e3498430e" providerId="ADAL" clId="{7FAAA9EF-06EF-4C4B-8E2D-DDC6BE2D43A8}" dt="2023-08-10T18:37:19.463" v="4" actId="2696"/>
        <pc:sldMkLst>
          <pc:docMk/>
          <pc:sldMk cId="4132916545" sldId="277"/>
        </pc:sldMkLst>
      </pc:sldChg>
      <pc:sldChg chg="new del">
        <pc:chgData name="Tilden, Patricia (ptilden@uidaho.edu)" userId="ae70dee1-e877-443c-95f2-885e3498430e" providerId="ADAL" clId="{7FAAA9EF-06EF-4C4B-8E2D-DDC6BE2D43A8}" dt="2023-08-10T18:37:25.598" v="5" actId="2696"/>
        <pc:sldMkLst>
          <pc:docMk/>
          <pc:sldMk cId="2933763961" sldId="278"/>
        </pc:sldMkLst>
      </pc:sldChg>
      <pc:sldChg chg="add">
        <pc:chgData name="Tilden, Patricia (ptilden@uidaho.edu)" userId="ae70dee1-e877-443c-95f2-885e3498430e" providerId="ADAL" clId="{7FAAA9EF-06EF-4C4B-8E2D-DDC6BE2D43A8}" dt="2023-08-10T18:37:09.856" v="2"/>
        <pc:sldMkLst>
          <pc:docMk/>
          <pc:sldMk cId="143473841" sldId="320"/>
        </pc:sldMkLst>
      </pc:sldChg>
      <pc:sldChg chg="add">
        <pc:chgData name="Tilden, Patricia (ptilden@uidaho.edu)" userId="ae70dee1-e877-443c-95f2-885e3498430e" providerId="ADAL" clId="{7FAAA9EF-06EF-4C4B-8E2D-DDC6BE2D43A8}" dt="2023-08-10T18:37:09.856" v="2"/>
        <pc:sldMkLst>
          <pc:docMk/>
          <pc:sldMk cId="2586706779" sldId="321"/>
        </pc:sldMkLst>
      </pc:sldChg>
      <pc:sldChg chg="add">
        <pc:chgData name="Tilden, Patricia (ptilden@uidaho.edu)" userId="ae70dee1-e877-443c-95f2-885e3498430e" providerId="ADAL" clId="{7FAAA9EF-06EF-4C4B-8E2D-DDC6BE2D43A8}" dt="2023-08-10T18:37:09.856" v="2"/>
        <pc:sldMkLst>
          <pc:docMk/>
          <pc:sldMk cId="1280440882" sldId="322"/>
        </pc:sldMkLst>
      </pc:sldChg>
      <pc:sldChg chg="modSp add mod">
        <pc:chgData name="Tilden, Patricia (ptilden@uidaho.edu)" userId="ae70dee1-e877-443c-95f2-885e3498430e" providerId="ADAL" clId="{7FAAA9EF-06EF-4C4B-8E2D-DDC6BE2D43A8}" dt="2023-08-10T18:37:09.940" v="3" actId="27636"/>
        <pc:sldMkLst>
          <pc:docMk/>
          <pc:sldMk cId="1285278299" sldId="326"/>
        </pc:sldMkLst>
        <pc:spChg chg="mod">
          <ac:chgData name="Tilden, Patricia (ptilden@uidaho.edu)" userId="ae70dee1-e877-443c-95f2-885e3498430e" providerId="ADAL" clId="{7FAAA9EF-06EF-4C4B-8E2D-DDC6BE2D43A8}" dt="2023-08-10T18:37:09.940" v="3" actId="27636"/>
          <ac:spMkLst>
            <pc:docMk/>
            <pc:sldMk cId="1285278299" sldId="326"/>
            <ac:spMk id="4" creationId="{CD0D5E4B-86E5-D247-A98B-72F593403196}"/>
          </ac:spMkLst>
        </pc:spChg>
      </pc:sldChg>
      <pc:sldChg chg="add">
        <pc:chgData name="Tilden, Patricia (ptilden@uidaho.edu)" userId="ae70dee1-e877-443c-95f2-885e3498430e" providerId="ADAL" clId="{7FAAA9EF-06EF-4C4B-8E2D-DDC6BE2D43A8}" dt="2023-08-10T18:37:09.856" v="2"/>
        <pc:sldMkLst>
          <pc:docMk/>
          <pc:sldMk cId="1664051885" sldId="32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46EEDD-54F7-43AB-A0AC-312F24B1D4F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F212170-563D-4CE4-A6E9-7D2C56C74B1E}">
      <dgm:prSet/>
      <dgm:spPr/>
      <dgm:t>
        <a:bodyPr/>
        <a:lstStyle/>
        <a:p>
          <a:r>
            <a:rPr lang="en-US" baseline="0"/>
            <a:t>Provides guidance to prepare application packets</a:t>
          </a:r>
          <a:endParaRPr lang="en-US"/>
        </a:p>
      </dgm:t>
    </dgm:pt>
    <dgm:pt modelId="{6E59B42D-EDC0-4D3A-9B93-BFDFFB5F9E00}" type="parTrans" cxnId="{9479A065-4E90-4E4B-9132-961B5EFC202C}">
      <dgm:prSet/>
      <dgm:spPr/>
      <dgm:t>
        <a:bodyPr/>
        <a:lstStyle/>
        <a:p>
          <a:endParaRPr lang="en-US"/>
        </a:p>
      </dgm:t>
    </dgm:pt>
    <dgm:pt modelId="{91056F92-1713-472E-9BAA-89F811124560}" type="sibTrans" cxnId="{9479A065-4E90-4E4B-9132-961B5EFC202C}">
      <dgm:prSet/>
      <dgm:spPr/>
      <dgm:t>
        <a:bodyPr/>
        <a:lstStyle/>
        <a:p>
          <a:endParaRPr lang="en-US"/>
        </a:p>
      </dgm:t>
    </dgm:pt>
    <dgm:pt modelId="{4BD86B54-A258-4048-B181-6DE82E50B64C}">
      <dgm:prSet/>
      <dgm:spPr/>
      <dgm:t>
        <a:bodyPr/>
        <a:lstStyle/>
        <a:p>
          <a:r>
            <a:rPr lang="en-US" baseline="0" dirty="0"/>
            <a:t>Organizes campus selection committees</a:t>
          </a:r>
          <a:endParaRPr lang="en-US" dirty="0"/>
        </a:p>
      </dgm:t>
    </dgm:pt>
    <dgm:pt modelId="{F841481E-6061-4402-8229-00CBDE1E4F51}" type="parTrans" cxnId="{04D41735-6C96-406C-B257-3A30DDDCA805}">
      <dgm:prSet/>
      <dgm:spPr/>
      <dgm:t>
        <a:bodyPr/>
        <a:lstStyle/>
        <a:p>
          <a:endParaRPr lang="en-US"/>
        </a:p>
      </dgm:t>
    </dgm:pt>
    <dgm:pt modelId="{D6231C3F-DA26-4666-A3C4-EC5691AD5EEE}" type="sibTrans" cxnId="{04D41735-6C96-406C-B257-3A30DDDCA805}">
      <dgm:prSet/>
      <dgm:spPr/>
      <dgm:t>
        <a:bodyPr/>
        <a:lstStyle/>
        <a:p>
          <a:endParaRPr lang="en-US"/>
        </a:p>
      </dgm:t>
    </dgm:pt>
    <dgm:pt modelId="{73537B4F-5EB0-439F-B190-137EA29A3B91}">
      <dgm:prSet/>
      <dgm:spPr/>
      <dgm:t>
        <a:bodyPr/>
        <a:lstStyle/>
        <a:p>
          <a:r>
            <a:rPr lang="en-US" baseline="0"/>
            <a:t>Provides instruction on interview strategies</a:t>
          </a:r>
          <a:endParaRPr lang="en-US"/>
        </a:p>
      </dgm:t>
    </dgm:pt>
    <dgm:pt modelId="{6FF211AC-770C-470B-9593-501D7CA677F5}" type="parTrans" cxnId="{97CCF166-DE9D-4B35-A6F0-A714714D7FB4}">
      <dgm:prSet/>
      <dgm:spPr/>
      <dgm:t>
        <a:bodyPr/>
        <a:lstStyle/>
        <a:p>
          <a:endParaRPr lang="en-US"/>
        </a:p>
      </dgm:t>
    </dgm:pt>
    <dgm:pt modelId="{B637279C-0381-440A-BA1B-446E1A8AFD56}" type="sibTrans" cxnId="{97CCF166-DE9D-4B35-A6F0-A714714D7FB4}">
      <dgm:prSet/>
      <dgm:spPr/>
      <dgm:t>
        <a:bodyPr/>
        <a:lstStyle/>
        <a:p>
          <a:endParaRPr lang="en-US"/>
        </a:p>
      </dgm:t>
    </dgm:pt>
    <dgm:pt modelId="{8E73FC53-08B5-4FE6-8AF0-FEC62EDFA3D1}">
      <dgm:prSet/>
      <dgm:spPr/>
      <dgm:t>
        <a:bodyPr/>
        <a:lstStyle/>
        <a:p>
          <a:r>
            <a:rPr lang="en-US" baseline="0"/>
            <a:t>Provides mentorship</a:t>
          </a:r>
          <a:endParaRPr lang="en-US"/>
        </a:p>
      </dgm:t>
    </dgm:pt>
    <dgm:pt modelId="{F5AE1793-809F-4503-98CA-E17B64AF3F08}" type="parTrans" cxnId="{FFEFE41A-0573-4239-89F9-6A4937667F6B}">
      <dgm:prSet/>
      <dgm:spPr/>
      <dgm:t>
        <a:bodyPr/>
        <a:lstStyle/>
        <a:p>
          <a:endParaRPr lang="en-US"/>
        </a:p>
      </dgm:t>
    </dgm:pt>
    <dgm:pt modelId="{A61CF8AD-0651-4294-B91A-AB6796902C55}" type="sibTrans" cxnId="{FFEFE41A-0573-4239-89F9-6A4937667F6B}">
      <dgm:prSet/>
      <dgm:spPr/>
      <dgm:t>
        <a:bodyPr/>
        <a:lstStyle/>
        <a:p>
          <a:endParaRPr lang="en-US"/>
        </a:p>
      </dgm:t>
    </dgm:pt>
    <dgm:pt modelId="{205A06D3-0868-4583-8D3D-556A3E0ECD4F}">
      <dgm:prSet/>
      <dgm:spPr/>
      <dgm:t>
        <a:bodyPr/>
        <a:lstStyle/>
        <a:p>
          <a:r>
            <a:rPr lang="en-US" baseline="0"/>
            <a:t>Publicizes recipients</a:t>
          </a:r>
          <a:endParaRPr lang="en-US"/>
        </a:p>
      </dgm:t>
    </dgm:pt>
    <dgm:pt modelId="{911C47EB-7B32-4298-9220-6DC745720A48}" type="parTrans" cxnId="{8A575099-DDBC-4F6C-BD8E-6A126E71F05D}">
      <dgm:prSet/>
      <dgm:spPr/>
      <dgm:t>
        <a:bodyPr/>
        <a:lstStyle/>
        <a:p>
          <a:endParaRPr lang="en-US"/>
        </a:p>
      </dgm:t>
    </dgm:pt>
    <dgm:pt modelId="{5F52030F-3C57-45CD-9956-5ACD56EA270A}" type="sibTrans" cxnId="{8A575099-DDBC-4F6C-BD8E-6A126E71F05D}">
      <dgm:prSet/>
      <dgm:spPr/>
      <dgm:t>
        <a:bodyPr/>
        <a:lstStyle/>
        <a:p>
          <a:endParaRPr lang="en-US"/>
        </a:p>
      </dgm:t>
    </dgm:pt>
    <dgm:pt modelId="{20814749-CD9F-6C4D-BAEF-98B38824721A}" type="pres">
      <dgm:prSet presAssocID="{F646EEDD-54F7-43AB-A0AC-312F24B1D4F8}" presName="vert0" presStyleCnt="0">
        <dgm:presLayoutVars>
          <dgm:dir/>
          <dgm:animOne val="branch"/>
          <dgm:animLvl val="lvl"/>
        </dgm:presLayoutVars>
      </dgm:prSet>
      <dgm:spPr/>
    </dgm:pt>
    <dgm:pt modelId="{0A6A48BA-179C-184A-B3D9-27675ADD5811}" type="pres">
      <dgm:prSet presAssocID="{6F212170-563D-4CE4-A6E9-7D2C56C74B1E}" presName="thickLine" presStyleLbl="alignNode1" presStyleIdx="0" presStyleCnt="5"/>
      <dgm:spPr/>
    </dgm:pt>
    <dgm:pt modelId="{2CC24466-6649-784F-A0FB-29FCE850A63F}" type="pres">
      <dgm:prSet presAssocID="{6F212170-563D-4CE4-A6E9-7D2C56C74B1E}" presName="horz1" presStyleCnt="0"/>
      <dgm:spPr/>
    </dgm:pt>
    <dgm:pt modelId="{0A4A2935-2038-7149-8039-37C399518839}" type="pres">
      <dgm:prSet presAssocID="{6F212170-563D-4CE4-A6E9-7D2C56C74B1E}" presName="tx1" presStyleLbl="revTx" presStyleIdx="0" presStyleCnt="5"/>
      <dgm:spPr/>
    </dgm:pt>
    <dgm:pt modelId="{71908E66-3C35-1543-B43E-E65AFF68BA85}" type="pres">
      <dgm:prSet presAssocID="{6F212170-563D-4CE4-A6E9-7D2C56C74B1E}" presName="vert1" presStyleCnt="0"/>
      <dgm:spPr/>
    </dgm:pt>
    <dgm:pt modelId="{655A8EC8-A4C7-D646-B255-169E1D7F292D}" type="pres">
      <dgm:prSet presAssocID="{4BD86B54-A258-4048-B181-6DE82E50B64C}" presName="thickLine" presStyleLbl="alignNode1" presStyleIdx="1" presStyleCnt="5"/>
      <dgm:spPr/>
    </dgm:pt>
    <dgm:pt modelId="{A9662761-6B63-FE4A-B2DA-A493B2545018}" type="pres">
      <dgm:prSet presAssocID="{4BD86B54-A258-4048-B181-6DE82E50B64C}" presName="horz1" presStyleCnt="0"/>
      <dgm:spPr/>
    </dgm:pt>
    <dgm:pt modelId="{4420528D-06DF-7D4E-8CBB-2375DA6A3294}" type="pres">
      <dgm:prSet presAssocID="{4BD86B54-A258-4048-B181-6DE82E50B64C}" presName="tx1" presStyleLbl="revTx" presStyleIdx="1" presStyleCnt="5"/>
      <dgm:spPr/>
    </dgm:pt>
    <dgm:pt modelId="{D666752E-A5C6-544B-A8AF-D4D2B7E1D67C}" type="pres">
      <dgm:prSet presAssocID="{4BD86B54-A258-4048-B181-6DE82E50B64C}" presName="vert1" presStyleCnt="0"/>
      <dgm:spPr/>
    </dgm:pt>
    <dgm:pt modelId="{510168FF-196E-3748-BB9E-11F98B00D46E}" type="pres">
      <dgm:prSet presAssocID="{73537B4F-5EB0-439F-B190-137EA29A3B91}" presName="thickLine" presStyleLbl="alignNode1" presStyleIdx="2" presStyleCnt="5"/>
      <dgm:spPr/>
    </dgm:pt>
    <dgm:pt modelId="{61B6E0F4-3D30-534F-9AFA-CB9937B9C05A}" type="pres">
      <dgm:prSet presAssocID="{73537B4F-5EB0-439F-B190-137EA29A3B91}" presName="horz1" presStyleCnt="0"/>
      <dgm:spPr/>
    </dgm:pt>
    <dgm:pt modelId="{67C72E04-A929-CD4B-A66B-C4B685BA172E}" type="pres">
      <dgm:prSet presAssocID="{73537B4F-5EB0-439F-B190-137EA29A3B91}" presName="tx1" presStyleLbl="revTx" presStyleIdx="2" presStyleCnt="5"/>
      <dgm:spPr/>
    </dgm:pt>
    <dgm:pt modelId="{BFC7CEDA-738B-D14E-9654-ED6F003A4930}" type="pres">
      <dgm:prSet presAssocID="{73537B4F-5EB0-439F-B190-137EA29A3B91}" presName="vert1" presStyleCnt="0"/>
      <dgm:spPr/>
    </dgm:pt>
    <dgm:pt modelId="{733DC878-ACE6-8B41-8286-9A821CD23475}" type="pres">
      <dgm:prSet presAssocID="{8E73FC53-08B5-4FE6-8AF0-FEC62EDFA3D1}" presName="thickLine" presStyleLbl="alignNode1" presStyleIdx="3" presStyleCnt="5"/>
      <dgm:spPr/>
    </dgm:pt>
    <dgm:pt modelId="{A77BFB84-2B9C-4E49-A970-198EC4940794}" type="pres">
      <dgm:prSet presAssocID="{8E73FC53-08B5-4FE6-8AF0-FEC62EDFA3D1}" presName="horz1" presStyleCnt="0"/>
      <dgm:spPr/>
    </dgm:pt>
    <dgm:pt modelId="{A94EA0DF-CE3C-074B-839D-964F6B7D7C48}" type="pres">
      <dgm:prSet presAssocID="{8E73FC53-08B5-4FE6-8AF0-FEC62EDFA3D1}" presName="tx1" presStyleLbl="revTx" presStyleIdx="3" presStyleCnt="5"/>
      <dgm:spPr/>
    </dgm:pt>
    <dgm:pt modelId="{A2447948-4A88-434F-B8D6-2A2CE1413BA0}" type="pres">
      <dgm:prSet presAssocID="{8E73FC53-08B5-4FE6-8AF0-FEC62EDFA3D1}" presName="vert1" presStyleCnt="0"/>
      <dgm:spPr/>
    </dgm:pt>
    <dgm:pt modelId="{E6335C32-103B-CB4F-9665-A1DCE028C686}" type="pres">
      <dgm:prSet presAssocID="{205A06D3-0868-4583-8D3D-556A3E0ECD4F}" presName="thickLine" presStyleLbl="alignNode1" presStyleIdx="4" presStyleCnt="5"/>
      <dgm:spPr/>
    </dgm:pt>
    <dgm:pt modelId="{7D1D46E0-2AEE-C741-80AC-D1DB41051BA3}" type="pres">
      <dgm:prSet presAssocID="{205A06D3-0868-4583-8D3D-556A3E0ECD4F}" presName="horz1" presStyleCnt="0"/>
      <dgm:spPr/>
    </dgm:pt>
    <dgm:pt modelId="{89FB15E1-E9A5-F742-B26B-5217CEEA0899}" type="pres">
      <dgm:prSet presAssocID="{205A06D3-0868-4583-8D3D-556A3E0ECD4F}" presName="tx1" presStyleLbl="revTx" presStyleIdx="4" presStyleCnt="5"/>
      <dgm:spPr/>
    </dgm:pt>
    <dgm:pt modelId="{7E56C6C7-ED64-2C4C-922C-8AD139B71173}" type="pres">
      <dgm:prSet presAssocID="{205A06D3-0868-4583-8D3D-556A3E0ECD4F}" presName="vert1" presStyleCnt="0"/>
      <dgm:spPr/>
    </dgm:pt>
  </dgm:ptLst>
  <dgm:cxnLst>
    <dgm:cxn modelId="{FFEFE41A-0573-4239-89F9-6A4937667F6B}" srcId="{F646EEDD-54F7-43AB-A0AC-312F24B1D4F8}" destId="{8E73FC53-08B5-4FE6-8AF0-FEC62EDFA3D1}" srcOrd="3" destOrd="0" parTransId="{F5AE1793-809F-4503-98CA-E17B64AF3F08}" sibTransId="{A61CF8AD-0651-4294-B91A-AB6796902C55}"/>
    <dgm:cxn modelId="{04D41735-6C96-406C-B257-3A30DDDCA805}" srcId="{F646EEDD-54F7-43AB-A0AC-312F24B1D4F8}" destId="{4BD86B54-A258-4048-B181-6DE82E50B64C}" srcOrd="1" destOrd="0" parTransId="{F841481E-6061-4402-8229-00CBDE1E4F51}" sibTransId="{D6231C3F-DA26-4666-A3C4-EC5691AD5EEE}"/>
    <dgm:cxn modelId="{1968F93A-50A7-644F-93FC-29F6926E9ED1}" type="presOf" srcId="{4BD86B54-A258-4048-B181-6DE82E50B64C}" destId="{4420528D-06DF-7D4E-8CBB-2375DA6A3294}" srcOrd="0" destOrd="0" presId="urn:microsoft.com/office/officeart/2008/layout/LinedList"/>
    <dgm:cxn modelId="{45E15C3B-096F-2A43-AC51-D5442D5C32BC}" type="presOf" srcId="{73537B4F-5EB0-439F-B190-137EA29A3B91}" destId="{67C72E04-A929-CD4B-A66B-C4B685BA172E}" srcOrd="0" destOrd="0" presId="urn:microsoft.com/office/officeart/2008/layout/LinedList"/>
    <dgm:cxn modelId="{6F6DFD3E-407C-D643-BBA6-F75609896BE8}" type="presOf" srcId="{6F212170-563D-4CE4-A6E9-7D2C56C74B1E}" destId="{0A4A2935-2038-7149-8039-37C399518839}" srcOrd="0" destOrd="0" presId="urn:microsoft.com/office/officeart/2008/layout/LinedList"/>
    <dgm:cxn modelId="{9479A065-4E90-4E4B-9132-961B5EFC202C}" srcId="{F646EEDD-54F7-43AB-A0AC-312F24B1D4F8}" destId="{6F212170-563D-4CE4-A6E9-7D2C56C74B1E}" srcOrd="0" destOrd="0" parTransId="{6E59B42D-EDC0-4D3A-9B93-BFDFFB5F9E00}" sibTransId="{91056F92-1713-472E-9BAA-89F811124560}"/>
    <dgm:cxn modelId="{97CCF166-DE9D-4B35-A6F0-A714714D7FB4}" srcId="{F646EEDD-54F7-43AB-A0AC-312F24B1D4F8}" destId="{73537B4F-5EB0-439F-B190-137EA29A3B91}" srcOrd="2" destOrd="0" parTransId="{6FF211AC-770C-470B-9593-501D7CA677F5}" sibTransId="{B637279C-0381-440A-BA1B-446E1A8AFD56}"/>
    <dgm:cxn modelId="{61F03369-EB98-7C46-92B7-F3B7C1FFA4E1}" type="presOf" srcId="{F646EEDD-54F7-43AB-A0AC-312F24B1D4F8}" destId="{20814749-CD9F-6C4D-BAEF-98B38824721A}" srcOrd="0" destOrd="0" presId="urn:microsoft.com/office/officeart/2008/layout/LinedList"/>
    <dgm:cxn modelId="{CBD3236C-475A-8E41-AC7F-E29B75AF7516}" type="presOf" srcId="{205A06D3-0868-4583-8D3D-556A3E0ECD4F}" destId="{89FB15E1-E9A5-F742-B26B-5217CEEA0899}" srcOrd="0" destOrd="0" presId="urn:microsoft.com/office/officeart/2008/layout/LinedList"/>
    <dgm:cxn modelId="{8A575099-DDBC-4F6C-BD8E-6A126E71F05D}" srcId="{F646EEDD-54F7-43AB-A0AC-312F24B1D4F8}" destId="{205A06D3-0868-4583-8D3D-556A3E0ECD4F}" srcOrd="4" destOrd="0" parTransId="{911C47EB-7B32-4298-9220-6DC745720A48}" sibTransId="{5F52030F-3C57-45CD-9956-5ACD56EA270A}"/>
    <dgm:cxn modelId="{72E840E7-DA9D-484B-B537-A696F8B363A8}" type="presOf" srcId="{8E73FC53-08B5-4FE6-8AF0-FEC62EDFA3D1}" destId="{A94EA0DF-CE3C-074B-839D-964F6B7D7C48}" srcOrd="0" destOrd="0" presId="urn:microsoft.com/office/officeart/2008/layout/LinedList"/>
    <dgm:cxn modelId="{09C3CC17-A504-874E-BE56-7A3B346C009E}" type="presParOf" srcId="{20814749-CD9F-6C4D-BAEF-98B38824721A}" destId="{0A6A48BA-179C-184A-B3D9-27675ADD5811}" srcOrd="0" destOrd="0" presId="urn:microsoft.com/office/officeart/2008/layout/LinedList"/>
    <dgm:cxn modelId="{3247EA56-48BB-9F40-8C86-B3E73A4C9A77}" type="presParOf" srcId="{20814749-CD9F-6C4D-BAEF-98B38824721A}" destId="{2CC24466-6649-784F-A0FB-29FCE850A63F}" srcOrd="1" destOrd="0" presId="urn:microsoft.com/office/officeart/2008/layout/LinedList"/>
    <dgm:cxn modelId="{747D5233-090D-B348-AFA6-955DA6A25045}" type="presParOf" srcId="{2CC24466-6649-784F-A0FB-29FCE850A63F}" destId="{0A4A2935-2038-7149-8039-37C399518839}" srcOrd="0" destOrd="0" presId="urn:microsoft.com/office/officeart/2008/layout/LinedList"/>
    <dgm:cxn modelId="{24CEED7F-A287-C64A-997C-BC15E6315C6A}" type="presParOf" srcId="{2CC24466-6649-784F-A0FB-29FCE850A63F}" destId="{71908E66-3C35-1543-B43E-E65AFF68BA85}" srcOrd="1" destOrd="0" presId="urn:microsoft.com/office/officeart/2008/layout/LinedList"/>
    <dgm:cxn modelId="{AEF62DC2-3DF9-304F-ABBE-77BA89C3949C}" type="presParOf" srcId="{20814749-CD9F-6C4D-BAEF-98B38824721A}" destId="{655A8EC8-A4C7-D646-B255-169E1D7F292D}" srcOrd="2" destOrd="0" presId="urn:microsoft.com/office/officeart/2008/layout/LinedList"/>
    <dgm:cxn modelId="{2C791622-C49B-8F4D-9A56-C55DA9843545}" type="presParOf" srcId="{20814749-CD9F-6C4D-BAEF-98B38824721A}" destId="{A9662761-6B63-FE4A-B2DA-A493B2545018}" srcOrd="3" destOrd="0" presId="urn:microsoft.com/office/officeart/2008/layout/LinedList"/>
    <dgm:cxn modelId="{077E51D6-A70D-6149-B9B0-6A7A559989C4}" type="presParOf" srcId="{A9662761-6B63-FE4A-B2DA-A493B2545018}" destId="{4420528D-06DF-7D4E-8CBB-2375DA6A3294}" srcOrd="0" destOrd="0" presId="urn:microsoft.com/office/officeart/2008/layout/LinedList"/>
    <dgm:cxn modelId="{04D06BA4-FD91-3040-9DEE-6FA46D68F623}" type="presParOf" srcId="{A9662761-6B63-FE4A-B2DA-A493B2545018}" destId="{D666752E-A5C6-544B-A8AF-D4D2B7E1D67C}" srcOrd="1" destOrd="0" presId="urn:microsoft.com/office/officeart/2008/layout/LinedList"/>
    <dgm:cxn modelId="{CCCB7100-3E73-1142-A59A-AE3AAC977FFE}" type="presParOf" srcId="{20814749-CD9F-6C4D-BAEF-98B38824721A}" destId="{510168FF-196E-3748-BB9E-11F98B00D46E}" srcOrd="4" destOrd="0" presId="urn:microsoft.com/office/officeart/2008/layout/LinedList"/>
    <dgm:cxn modelId="{64662951-82A5-EF41-AC9C-2EC3046087C9}" type="presParOf" srcId="{20814749-CD9F-6C4D-BAEF-98B38824721A}" destId="{61B6E0F4-3D30-534F-9AFA-CB9937B9C05A}" srcOrd="5" destOrd="0" presId="urn:microsoft.com/office/officeart/2008/layout/LinedList"/>
    <dgm:cxn modelId="{84A1B244-1B30-EE44-A022-7727A93941B5}" type="presParOf" srcId="{61B6E0F4-3D30-534F-9AFA-CB9937B9C05A}" destId="{67C72E04-A929-CD4B-A66B-C4B685BA172E}" srcOrd="0" destOrd="0" presId="urn:microsoft.com/office/officeart/2008/layout/LinedList"/>
    <dgm:cxn modelId="{5151635C-2708-0F48-8DF0-20779F982492}" type="presParOf" srcId="{61B6E0F4-3D30-534F-9AFA-CB9937B9C05A}" destId="{BFC7CEDA-738B-D14E-9654-ED6F003A4930}" srcOrd="1" destOrd="0" presId="urn:microsoft.com/office/officeart/2008/layout/LinedList"/>
    <dgm:cxn modelId="{5BC0421D-6FBE-834A-A0E9-B77CFE2298BC}" type="presParOf" srcId="{20814749-CD9F-6C4D-BAEF-98B38824721A}" destId="{733DC878-ACE6-8B41-8286-9A821CD23475}" srcOrd="6" destOrd="0" presId="urn:microsoft.com/office/officeart/2008/layout/LinedList"/>
    <dgm:cxn modelId="{30499577-4FF3-8D4E-BCA0-C33E0668C7F5}" type="presParOf" srcId="{20814749-CD9F-6C4D-BAEF-98B38824721A}" destId="{A77BFB84-2B9C-4E49-A970-198EC4940794}" srcOrd="7" destOrd="0" presId="urn:microsoft.com/office/officeart/2008/layout/LinedList"/>
    <dgm:cxn modelId="{524B728D-964B-4F40-B4E9-CAC88E246146}" type="presParOf" srcId="{A77BFB84-2B9C-4E49-A970-198EC4940794}" destId="{A94EA0DF-CE3C-074B-839D-964F6B7D7C48}" srcOrd="0" destOrd="0" presId="urn:microsoft.com/office/officeart/2008/layout/LinedList"/>
    <dgm:cxn modelId="{006D7313-85B5-594B-999C-2070571CA787}" type="presParOf" srcId="{A77BFB84-2B9C-4E49-A970-198EC4940794}" destId="{A2447948-4A88-434F-B8D6-2A2CE1413BA0}" srcOrd="1" destOrd="0" presId="urn:microsoft.com/office/officeart/2008/layout/LinedList"/>
    <dgm:cxn modelId="{58EF5633-7411-E941-98AF-82A3D1989050}" type="presParOf" srcId="{20814749-CD9F-6C4D-BAEF-98B38824721A}" destId="{E6335C32-103B-CB4F-9665-A1DCE028C686}" srcOrd="8" destOrd="0" presId="urn:microsoft.com/office/officeart/2008/layout/LinedList"/>
    <dgm:cxn modelId="{9D7EC046-B064-D64F-83CC-45D47FA16FA3}" type="presParOf" srcId="{20814749-CD9F-6C4D-BAEF-98B38824721A}" destId="{7D1D46E0-2AEE-C741-80AC-D1DB41051BA3}" srcOrd="9" destOrd="0" presId="urn:microsoft.com/office/officeart/2008/layout/LinedList"/>
    <dgm:cxn modelId="{0CF81212-CCB6-E045-93D1-4142F17DC541}" type="presParOf" srcId="{7D1D46E0-2AEE-C741-80AC-D1DB41051BA3}" destId="{89FB15E1-E9A5-F742-B26B-5217CEEA0899}" srcOrd="0" destOrd="0" presId="urn:microsoft.com/office/officeart/2008/layout/LinedList"/>
    <dgm:cxn modelId="{3422628E-16CB-484C-B446-C82115A59828}" type="presParOf" srcId="{7D1D46E0-2AEE-C741-80AC-D1DB41051BA3}" destId="{7E56C6C7-ED64-2C4C-922C-8AD139B7117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A48BA-179C-184A-B3D9-27675ADD5811}">
      <dsp:nvSpPr>
        <dsp:cNvPr id="0" name=""/>
        <dsp:cNvSpPr/>
      </dsp:nvSpPr>
      <dsp:spPr>
        <a:xfrm>
          <a:off x="0" y="1361"/>
          <a:ext cx="130134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A2935-2038-7149-8039-37C399518839}">
      <dsp:nvSpPr>
        <dsp:cNvPr id="0" name=""/>
        <dsp:cNvSpPr/>
      </dsp:nvSpPr>
      <dsp:spPr>
        <a:xfrm>
          <a:off x="0" y="1361"/>
          <a:ext cx="13013455" cy="2230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baseline="0"/>
            <a:t>Provides guidance to prepare application packets</a:t>
          </a:r>
          <a:endParaRPr lang="en-US" sz="6500" kern="1200"/>
        </a:p>
      </dsp:txBody>
      <dsp:txXfrm>
        <a:off x="0" y="1361"/>
        <a:ext cx="13013455" cy="2230736"/>
      </dsp:txXfrm>
    </dsp:sp>
    <dsp:sp modelId="{655A8EC8-A4C7-D646-B255-169E1D7F292D}">
      <dsp:nvSpPr>
        <dsp:cNvPr id="0" name=""/>
        <dsp:cNvSpPr/>
      </dsp:nvSpPr>
      <dsp:spPr>
        <a:xfrm>
          <a:off x="0" y="2232098"/>
          <a:ext cx="13013455" cy="0"/>
        </a:xfrm>
        <a:prstGeom prst="line">
          <a:avLst/>
        </a:prstGeom>
        <a:solidFill>
          <a:schemeClr val="accent2">
            <a:hueOff val="-41413"/>
            <a:satOff val="-13584"/>
            <a:lumOff val="-4951"/>
            <a:alphaOff val="0"/>
          </a:schemeClr>
        </a:solidFill>
        <a:ln w="34925" cap="flat" cmpd="sng" algn="in">
          <a:solidFill>
            <a:schemeClr val="accent2">
              <a:hueOff val="-41413"/>
              <a:satOff val="-13584"/>
              <a:lumOff val="-4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0528D-06DF-7D4E-8CBB-2375DA6A3294}">
      <dsp:nvSpPr>
        <dsp:cNvPr id="0" name=""/>
        <dsp:cNvSpPr/>
      </dsp:nvSpPr>
      <dsp:spPr>
        <a:xfrm>
          <a:off x="0" y="2232098"/>
          <a:ext cx="13013455" cy="2230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baseline="0" dirty="0"/>
            <a:t>Organizes campus selection committees</a:t>
          </a:r>
          <a:endParaRPr lang="en-US" sz="6500" kern="1200" dirty="0"/>
        </a:p>
      </dsp:txBody>
      <dsp:txXfrm>
        <a:off x="0" y="2232098"/>
        <a:ext cx="13013455" cy="2230736"/>
      </dsp:txXfrm>
    </dsp:sp>
    <dsp:sp modelId="{510168FF-196E-3748-BB9E-11F98B00D46E}">
      <dsp:nvSpPr>
        <dsp:cNvPr id="0" name=""/>
        <dsp:cNvSpPr/>
      </dsp:nvSpPr>
      <dsp:spPr>
        <a:xfrm>
          <a:off x="0" y="4462834"/>
          <a:ext cx="13013455" cy="0"/>
        </a:xfrm>
        <a:prstGeom prst="line">
          <a:avLst/>
        </a:prstGeom>
        <a:solidFill>
          <a:schemeClr val="accent2">
            <a:hueOff val="-82827"/>
            <a:satOff val="-27168"/>
            <a:lumOff val="-9901"/>
            <a:alphaOff val="0"/>
          </a:schemeClr>
        </a:solidFill>
        <a:ln w="34925" cap="flat" cmpd="sng" algn="in">
          <a:solidFill>
            <a:schemeClr val="accent2">
              <a:hueOff val="-82827"/>
              <a:satOff val="-27168"/>
              <a:lumOff val="-99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72E04-A929-CD4B-A66B-C4B685BA172E}">
      <dsp:nvSpPr>
        <dsp:cNvPr id="0" name=""/>
        <dsp:cNvSpPr/>
      </dsp:nvSpPr>
      <dsp:spPr>
        <a:xfrm>
          <a:off x="0" y="4462834"/>
          <a:ext cx="13013455" cy="2230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baseline="0"/>
            <a:t>Provides instruction on interview strategies</a:t>
          </a:r>
          <a:endParaRPr lang="en-US" sz="6500" kern="1200"/>
        </a:p>
      </dsp:txBody>
      <dsp:txXfrm>
        <a:off x="0" y="4462834"/>
        <a:ext cx="13013455" cy="2230736"/>
      </dsp:txXfrm>
    </dsp:sp>
    <dsp:sp modelId="{733DC878-ACE6-8B41-8286-9A821CD23475}">
      <dsp:nvSpPr>
        <dsp:cNvPr id="0" name=""/>
        <dsp:cNvSpPr/>
      </dsp:nvSpPr>
      <dsp:spPr>
        <a:xfrm>
          <a:off x="0" y="6693571"/>
          <a:ext cx="13013455" cy="0"/>
        </a:xfrm>
        <a:prstGeom prst="line">
          <a:avLst/>
        </a:prstGeom>
        <a:solidFill>
          <a:schemeClr val="accent2">
            <a:hueOff val="-124240"/>
            <a:satOff val="-40751"/>
            <a:lumOff val="-14852"/>
            <a:alphaOff val="0"/>
          </a:schemeClr>
        </a:solidFill>
        <a:ln w="34925" cap="flat" cmpd="sng" algn="in">
          <a:solidFill>
            <a:schemeClr val="accent2">
              <a:hueOff val="-124240"/>
              <a:satOff val="-40751"/>
              <a:lumOff val="-14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EA0DF-CE3C-074B-839D-964F6B7D7C48}">
      <dsp:nvSpPr>
        <dsp:cNvPr id="0" name=""/>
        <dsp:cNvSpPr/>
      </dsp:nvSpPr>
      <dsp:spPr>
        <a:xfrm>
          <a:off x="0" y="6693571"/>
          <a:ext cx="13013455" cy="2230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baseline="0"/>
            <a:t>Provides mentorship</a:t>
          </a:r>
          <a:endParaRPr lang="en-US" sz="6500" kern="1200"/>
        </a:p>
      </dsp:txBody>
      <dsp:txXfrm>
        <a:off x="0" y="6693571"/>
        <a:ext cx="13013455" cy="2230736"/>
      </dsp:txXfrm>
    </dsp:sp>
    <dsp:sp modelId="{E6335C32-103B-CB4F-9665-A1DCE028C686}">
      <dsp:nvSpPr>
        <dsp:cNvPr id="0" name=""/>
        <dsp:cNvSpPr/>
      </dsp:nvSpPr>
      <dsp:spPr>
        <a:xfrm>
          <a:off x="0" y="8924307"/>
          <a:ext cx="13013455" cy="0"/>
        </a:xfrm>
        <a:prstGeom prst="line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34925" cap="flat" cmpd="sng" algn="in">
          <a:solidFill>
            <a:schemeClr val="accent2">
              <a:hueOff val="-165654"/>
              <a:satOff val="-54335"/>
              <a:lumOff val="-1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B15E1-E9A5-F742-B26B-5217CEEA0899}">
      <dsp:nvSpPr>
        <dsp:cNvPr id="0" name=""/>
        <dsp:cNvSpPr/>
      </dsp:nvSpPr>
      <dsp:spPr>
        <a:xfrm>
          <a:off x="0" y="8924307"/>
          <a:ext cx="13013455" cy="2230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baseline="0"/>
            <a:t>Publicizes recipients</a:t>
          </a:r>
          <a:endParaRPr lang="en-US" sz="6500" kern="1200"/>
        </a:p>
      </dsp:txBody>
      <dsp:txXfrm>
        <a:off x="0" y="8924307"/>
        <a:ext cx="13013455" cy="2230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10.08.2023</a:t>
            </a:fld>
            <a:endParaRPr lang="ru-RU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err="1"/>
              <a:t>Образец</a:t>
            </a:r>
            <a:r>
              <a:rPr lang="en-US"/>
              <a:t> </a:t>
            </a:r>
            <a:r>
              <a:rPr lang="en-US" err="1"/>
              <a:t>текста</a:t>
            </a:r>
            <a:endParaRPr lang="en-US"/>
          </a:p>
          <a:p>
            <a:pPr lvl="1"/>
            <a:r>
              <a:rPr lang="en-US" err="1"/>
              <a:t>Второй</a:t>
            </a:r>
            <a:r>
              <a:rPr lang="en-US"/>
              <a:t> </a:t>
            </a:r>
            <a:r>
              <a:rPr lang="en-US" err="1"/>
              <a:t>уровень</a:t>
            </a:r>
            <a:endParaRPr lang="en-US"/>
          </a:p>
          <a:p>
            <a:pPr lvl="2"/>
            <a:r>
              <a:rPr lang="en-US" err="1"/>
              <a:t>Третий</a:t>
            </a:r>
            <a:r>
              <a:rPr lang="en-US"/>
              <a:t> </a:t>
            </a:r>
            <a:r>
              <a:rPr lang="en-US" err="1"/>
              <a:t>уровень</a:t>
            </a:r>
            <a:endParaRPr lang="en-US"/>
          </a:p>
          <a:p>
            <a:pPr lvl="3"/>
            <a:r>
              <a:rPr lang="en-US" err="1"/>
              <a:t>Четвертый</a:t>
            </a:r>
            <a:r>
              <a:rPr lang="en-US"/>
              <a:t> </a:t>
            </a:r>
            <a:r>
              <a:rPr lang="en-US" err="1"/>
              <a:t>уровень</a:t>
            </a:r>
            <a:endParaRPr lang="en-US"/>
          </a:p>
          <a:p>
            <a:pPr lvl="4"/>
            <a:r>
              <a:rPr lang="en-US" err="1"/>
              <a:t>Пятый</a:t>
            </a:r>
            <a:r>
              <a:rPr lang="en-US"/>
              <a:t> </a:t>
            </a:r>
            <a:r>
              <a:rPr lang="en-US" err="1"/>
              <a:t>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D1DFC-63A3-4554-A0D3-9F6B8C08CD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8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D1DFC-63A3-4554-A0D3-9F6B8C08CD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08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D1DFC-63A3-4554-A0D3-9F6B8C08CD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64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Gold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0870" y="4496594"/>
            <a:ext cx="3851324" cy="4239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20786" y="4592117"/>
            <a:ext cx="10369152" cy="2693045"/>
          </a:xfrm>
        </p:spPr>
        <p:txBody>
          <a:bodyPr anchor="b" anchorCtr="0"/>
          <a:lstStyle>
            <a:lvl1pPr>
              <a:defRPr b="1" i="0" cap="all" normalizeH="0" baseline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120786" y="7573194"/>
            <a:ext cx="10369152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715794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  <a:p>
            <a:endParaRPr lang="en-US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5069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</a:t>
            </a:r>
            <a:r>
              <a:rPr lang="en-US"/>
              <a:t>.</a:t>
            </a:r>
            <a:r>
              <a:rPr lang="en-US">
                <a:effectLst/>
                <a:latin typeface="Helvetica" charset="0"/>
              </a:rPr>
              <a:t>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/>
              <a:t>CLICK TO ADD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/>
              <a:t>Click icon to add photo. Or, drag a photo on to this box.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add text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/>
              <a:t>CLICK TO SUBHEAD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3762" y="4489815"/>
            <a:ext cx="3918523" cy="43131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/>
              <a:t>CLICK TO SUBHEAD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/>
              <a:t>CLICK TO SUBHEAD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add photo. Or, drag your photo on to this box. 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/>
              <a:t>Click to add text</a:t>
            </a:r>
            <a:endParaRPr lang="ru-RU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0506" y="3577322"/>
            <a:ext cx="16723547" cy="4196938"/>
          </a:xfrm>
        </p:spPr>
        <p:txBody>
          <a:bodyPr anchor="b">
            <a:noAutofit/>
          </a:bodyPr>
          <a:lstStyle>
            <a:lvl1pPr algn="ctr">
              <a:defRPr sz="1440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0162" y="7913475"/>
            <a:ext cx="13664236" cy="2172726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4600"/>
            </a:lvl1pPr>
            <a:lvl2pPr marL="914446" indent="0" algn="ctr">
              <a:buNone/>
              <a:defRPr sz="4000"/>
            </a:lvl2pPr>
            <a:lvl3pPr marL="1828891" indent="0" algn="ctr">
              <a:buNone/>
              <a:defRPr sz="3600"/>
            </a:lvl3pPr>
            <a:lvl4pPr marL="2743337" indent="0" algn="ctr">
              <a:buNone/>
              <a:defRPr sz="3200"/>
            </a:lvl4pPr>
            <a:lvl5pPr marL="3657783" indent="0" algn="ctr">
              <a:buNone/>
              <a:defRPr sz="3200"/>
            </a:lvl5pPr>
            <a:lvl6pPr marL="4572229" indent="0" algn="ctr">
              <a:buNone/>
              <a:defRPr sz="3200"/>
            </a:lvl6pPr>
            <a:lvl7pPr marL="5486674" indent="0" algn="ctr">
              <a:buNone/>
              <a:defRPr sz="3200"/>
            </a:lvl7pPr>
            <a:lvl8pPr marL="6401120" indent="0" algn="ctr">
              <a:buNone/>
              <a:defRPr sz="3200"/>
            </a:lvl8pPr>
            <a:lvl9pPr marL="7315566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05814" y="12908266"/>
            <a:ext cx="3216097" cy="80932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8445" y="12908266"/>
            <a:ext cx="14047669" cy="80932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62646" y="12908266"/>
            <a:ext cx="3192792" cy="80932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05815" y="1489111"/>
            <a:ext cx="21349624" cy="1070058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33414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59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151" y="2603022"/>
            <a:ext cx="19227194" cy="5706135"/>
          </a:xfrm>
        </p:spPr>
        <p:txBody>
          <a:bodyPr anchor="b">
            <a:normAutofit/>
          </a:bodyPr>
          <a:lstStyle>
            <a:lvl1pPr algn="r">
              <a:defRPr sz="1440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0151" y="8433632"/>
            <a:ext cx="19227194" cy="2286913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2"/>
                </a:solidFill>
              </a:defRPr>
            </a:lvl1pPr>
            <a:lvl2pPr marL="914446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91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33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78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22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6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11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5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77913" y="12908266"/>
            <a:ext cx="3245029" cy="8093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8962" y="12908266"/>
            <a:ext cx="14047669" cy="80932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62646" y="12908266"/>
            <a:ext cx="3192792" cy="8093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16304987" y="3371694"/>
            <a:ext cx="6550453" cy="8817997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4208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594" y="4725194"/>
            <a:ext cx="3918523" cy="4313195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379" y="4572528"/>
            <a:ext cx="8896151" cy="716363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51656" y="4572528"/>
            <a:ext cx="8896151" cy="716363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51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378" y="1371759"/>
            <a:ext cx="19203651" cy="29721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379" y="4682270"/>
            <a:ext cx="8888547" cy="1648015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6000" b="0" baseline="0">
                <a:solidFill>
                  <a:schemeClr val="tx2"/>
                </a:solidFill>
              </a:defRPr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379" y="6611180"/>
            <a:ext cx="8888547" cy="512497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050878" y="4682270"/>
            <a:ext cx="8888547" cy="1648015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6000" b="0" baseline="0">
                <a:solidFill>
                  <a:schemeClr val="tx2"/>
                </a:solidFill>
              </a:defRPr>
            </a:lvl1pPr>
            <a:lvl2pPr marL="914446" indent="0">
              <a:buNone/>
              <a:defRPr sz="4000" b="1"/>
            </a:lvl2pPr>
            <a:lvl3pPr marL="1828891" indent="0">
              <a:buNone/>
              <a:defRPr sz="3600" b="1"/>
            </a:lvl3pPr>
            <a:lvl4pPr marL="2743337" indent="0">
              <a:buNone/>
              <a:defRPr sz="3200" b="1"/>
            </a:lvl4pPr>
            <a:lvl5pPr marL="3657783" indent="0">
              <a:buNone/>
              <a:defRPr sz="3200" b="1"/>
            </a:lvl5pPr>
            <a:lvl6pPr marL="4572229" indent="0">
              <a:buNone/>
              <a:defRPr sz="3200" b="1"/>
            </a:lvl6pPr>
            <a:lvl7pPr marL="5486674" indent="0">
              <a:buNone/>
              <a:defRPr sz="3200" b="1"/>
            </a:lvl7pPr>
            <a:lvl8pPr marL="6401120" indent="0">
              <a:buNone/>
              <a:defRPr sz="3200" b="1"/>
            </a:lvl8pPr>
            <a:lvl9pPr marL="731556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050878" y="6611180"/>
            <a:ext cx="8888547" cy="5124979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69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1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84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752"/>
            <a:ext cx="10607731" cy="13716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94" y="1371759"/>
            <a:ext cx="7711942" cy="4316268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9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855" y="1371761"/>
            <a:ext cx="10424839" cy="10351698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3600"/>
            </a:lvl3pPr>
            <a:lvl4pPr>
              <a:defRPr sz="36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94" y="5713350"/>
            <a:ext cx="7711942" cy="6022809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3000"/>
              </a:spcAft>
              <a:buNone/>
              <a:defRPr sz="3200"/>
            </a:lvl1pPr>
            <a:lvl2pPr marL="914446" indent="0">
              <a:buNone/>
              <a:defRPr sz="2800"/>
            </a:lvl2pPr>
            <a:lvl3pPr marL="1828891" indent="0">
              <a:buNone/>
              <a:defRPr sz="2400"/>
            </a:lvl3pPr>
            <a:lvl4pPr marL="2743337" indent="0">
              <a:buNone/>
              <a:defRPr sz="2000"/>
            </a:lvl4pPr>
            <a:lvl5pPr marL="3657783" indent="0">
              <a:buNone/>
              <a:defRPr sz="2000"/>
            </a:lvl5pPr>
            <a:lvl6pPr marL="4572229" indent="0">
              <a:buNone/>
              <a:defRPr sz="2000"/>
            </a:lvl6pPr>
            <a:lvl7pPr marL="5486674" indent="0">
              <a:buNone/>
              <a:defRPr sz="2000"/>
            </a:lvl7pPr>
            <a:lvl8pPr marL="6401120" indent="0">
              <a:buNone/>
              <a:defRPr sz="2000"/>
            </a:lvl8pPr>
            <a:lvl9pPr marL="7315566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894" y="12908266"/>
            <a:ext cx="2409301" cy="8093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12178" y="12908266"/>
            <a:ext cx="4747659" cy="8093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767567" y="12908266"/>
            <a:ext cx="3192792" cy="8093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10607731" y="752"/>
            <a:ext cx="457230" cy="13717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4231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752"/>
            <a:ext cx="10607731" cy="13716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94" y="1371759"/>
            <a:ext cx="7711942" cy="4316268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9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064961" y="1"/>
            <a:ext cx="13320627" cy="13717586"/>
          </a:xfrm>
        </p:spPr>
        <p:txBody>
          <a:bodyPr anchor="t">
            <a:normAutofit/>
          </a:bodyPr>
          <a:lstStyle>
            <a:lvl1pPr marL="0" indent="0">
              <a:buNone/>
              <a:defRPr sz="4000"/>
            </a:lvl1pPr>
            <a:lvl2pPr marL="914446" indent="0">
              <a:buNone/>
              <a:defRPr sz="4000"/>
            </a:lvl2pPr>
            <a:lvl3pPr marL="1828891" indent="0">
              <a:buNone/>
              <a:defRPr sz="4000"/>
            </a:lvl3pPr>
            <a:lvl4pPr marL="2743337" indent="0">
              <a:buNone/>
              <a:defRPr sz="4000"/>
            </a:lvl4pPr>
            <a:lvl5pPr marL="3657783" indent="0">
              <a:buNone/>
              <a:defRPr sz="4000"/>
            </a:lvl5pPr>
            <a:lvl6pPr marL="4572229" indent="0">
              <a:buNone/>
              <a:defRPr sz="4000"/>
            </a:lvl6pPr>
            <a:lvl7pPr marL="5486674" indent="0">
              <a:buNone/>
              <a:defRPr sz="4000"/>
            </a:lvl7pPr>
            <a:lvl8pPr marL="6401120" indent="0">
              <a:buNone/>
              <a:defRPr sz="4000"/>
            </a:lvl8pPr>
            <a:lvl9pPr marL="7315566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7894" y="5712597"/>
            <a:ext cx="7711942" cy="6023561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3000"/>
              </a:spcAft>
              <a:buNone/>
              <a:defRPr sz="3200"/>
            </a:lvl1pPr>
            <a:lvl2pPr marL="914446" indent="0">
              <a:buNone/>
              <a:defRPr sz="2800"/>
            </a:lvl2pPr>
            <a:lvl3pPr marL="1828891" indent="0">
              <a:buNone/>
              <a:defRPr sz="2400"/>
            </a:lvl3pPr>
            <a:lvl4pPr marL="2743337" indent="0">
              <a:buNone/>
              <a:defRPr sz="2000"/>
            </a:lvl4pPr>
            <a:lvl5pPr marL="3657783" indent="0">
              <a:buNone/>
              <a:defRPr sz="2000"/>
            </a:lvl5pPr>
            <a:lvl6pPr marL="4572229" indent="0">
              <a:buNone/>
              <a:defRPr sz="2000"/>
            </a:lvl6pPr>
            <a:lvl7pPr marL="5486674" indent="0">
              <a:buNone/>
              <a:defRPr sz="2000"/>
            </a:lvl7pPr>
            <a:lvl8pPr marL="6401120" indent="0">
              <a:buNone/>
              <a:defRPr sz="2000"/>
            </a:lvl8pPr>
            <a:lvl9pPr marL="7315566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894" y="12908266"/>
            <a:ext cx="2409301" cy="8093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12178" y="12908266"/>
            <a:ext cx="4747659" cy="8093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767567" y="12908266"/>
            <a:ext cx="3192792" cy="8093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10607731" y="752"/>
            <a:ext cx="457230" cy="13717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1143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378" y="4591583"/>
            <a:ext cx="19203651" cy="71445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28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194372" y="1248457"/>
            <a:ext cx="3131736" cy="104877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380" y="1248457"/>
            <a:ext cx="16360347" cy="104877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62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Tw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3533" y="2926599"/>
            <a:ext cx="3918523" cy="431319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4089" y="4639497"/>
            <a:ext cx="4032448" cy="4438594"/>
          </a:xfrm>
          <a:prstGeom prst="rect">
            <a:avLst/>
          </a:prstGeom>
        </p:spPr>
      </p:pic>
      <p:sp>
        <p:nvSpPr>
          <p:cNvPr id="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10680626" y="0"/>
            <a:ext cx="13704962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="0" i="0" cap="all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/>
              <a:t>Click icon to add photo.</a:t>
            </a:r>
            <a:br>
              <a:rPr lang="en-US"/>
            </a:br>
            <a:r>
              <a:rPr lang="en-US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5334794"/>
            <a:ext cx="10513168" cy="1346522"/>
          </a:xfrm>
        </p:spPr>
        <p:txBody>
          <a:bodyPr anchor="b" anchorCtr="0"/>
          <a:lstStyle>
            <a:lvl1pPr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6969348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680626" y="2034258"/>
            <a:ext cx="0" cy="964907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20786" y="4554538"/>
            <a:ext cx="10513168" cy="2693045"/>
          </a:xfrm>
        </p:spPr>
        <p:txBody>
          <a:bodyPr anchor="b" anchorCtr="0"/>
          <a:lstStyle>
            <a:lvl1pPr>
              <a:defRPr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20786" y="7535615"/>
            <a:ext cx="10513168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4089" y="4639497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+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left)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485669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973991"/>
            <a:ext cx="24385588" cy="9258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6000"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1219229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2pPr>
            <a:lvl3pPr marL="2438461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3pPr>
            <a:lvl4pPr marL="365769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4pPr>
            <a:lvl5pPr marL="4876922" indent="0" algn="ctr">
              <a:buNone/>
              <a:defRPr b="1" i="0">
                <a:latin typeface="Archivo" charset="0"/>
                <a:ea typeface="Archivo" charset="0"/>
                <a:cs typeface="Archivo" charset="0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velenecto</a:t>
            </a:r>
            <a:r>
              <a:rPr lang="en-US"/>
              <a:t> </a:t>
            </a:r>
            <a:r>
              <a:rPr lang="en-US" err="1"/>
              <a:t>imus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hariaestiis</a:t>
            </a:r>
            <a:r>
              <a:rPr lang="en-US"/>
              <a:t> </a:t>
            </a:r>
            <a:r>
              <a:rPr lang="en-US" err="1"/>
              <a:t>eosapidunt</a:t>
            </a:r>
            <a:r>
              <a:rPr lang="en-US"/>
              <a:t> quam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</a:t>
            </a:r>
            <a:r>
              <a:rPr lang="en-US" err="1"/>
              <a:t>Ut</a:t>
            </a:r>
            <a:r>
              <a:rPr lang="en-US"/>
              <a:t> lam, </a:t>
            </a:r>
            <a:r>
              <a:rPr lang="en-US" err="1"/>
              <a:t>odi</a:t>
            </a:r>
            <a:r>
              <a:rPr lang="en-US"/>
              <a:t> id </a:t>
            </a:r>
            <a:r>
              <a:rPr lang="en-US" err="1"/>
              <a:t>ea</a:t>
            </a:r>
            <a:r>
              <a:rPr lang="en-US"/>
              <a:t> sit et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lique</a:t>
            </a:r>
            <a:r>
              <a:rPr lang="en-US"/>
              <a:t> quid </a:t>
            </a:r>
            <a:r>
              <a:rPr lang="en-US" err="1"/>
              <a:t>modiae</a:t>
            </a:r>
            <a:r>
              <a:rPr lang="en-US"/>
              <a:t> </a:t>
            </a:r>
            <a:r>
              <a:rPr lang="en-US" err="1"/>
              <a:t>endi</a:t>
            </a:r>
            <a:r>
              <a:rPr lang="en-US"/>
              <a:t> </a:t>
            </a:r>
            <a:r>
              <a:rPr lang="en-US" err="1"/>
              <a:t>vitem</a:t>
            </a:r>
            <a:r>
              <a:rPr lang="en-US"/>
              <a:t>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iorem</a:t>
            </a:r>
            <a:r>
              <a:rPr lang="en-US"/>
              <a:t>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922690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text. </a:t>
            </a:r>
            <a:r>
              <a:rPr lang="en-US" err="1"/>
              <a:t>Laborror</a:t>
            </a:r>
            <a:r>
              <a:rPr lang="en-US"/>
              <a:t> </a:t>
            </a:r>
            <a:r>
              <a:rPr lang="en-US" err="1"/>
              <a:t>eculparum</a:t>
            </a:r>
            <a:r>
              <a:rPr lang="en-US"/>
              <a:t> del in pro </a:t>
            </a:r>
            <a:r>
              <a:rPr lang="en-US" err="1"/>
              <a:t>esed</a:t>
            </a:r>
            <a:r>
              <a:rPr lang="en-US"/>
              <a:t> </a:t>
            </a:r>
            <a:r>
              <a:rPr lang="en-US" err="1"/>
              <a:t>entio</a:t>
            </a:r>
            <a:r>
              <a:rPr lang="en-US"/>
              <a:t>. Name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que </a:t>
            </a:r>
            <a:r>
              <a:rPr lang="en-US" err="1"/>
              <a:t>rehendaepre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 </a:t>
            </a:r>
            <a:r>
              <a:rPr lang="en-US" err="1"/>
              <a:t>dionem</a:t>
            </a:r>
            <a:r>
              <a:rPr lang="en-US"/>
              <a:t> </a:t>
            </a:r>
            <a:r>
              <a:rPr lang="en-US" err="1"/>
              <a:t>quatecta</a:t>
            </a:r>
            <a:r>
              <a:rPr lang="en-US"/>
              <a:t> qui </a:t>
            </a:r>
            <a:r>
              <a:rPr lang="en-US" err="1"/>
              <a:t>bea</a:t>
            </a:r>
            <a:r>
              <a:rPr lang="en-US"/>
              <a:t> </a:t>
            </a:r>
            <a:r>
              <a:rPr lang="en-US" err="1"/>
              <a:t>voloriassus</a:t>
            </a:r>
            <a:r>
              <a:rPr lang="en-US"/>
              <a:t> </a:t>
            </a:r>
            <a:r>
              <a:rPr lang="en-US" err="1"/>
              <a:t>ilibusa</a:t>
            </a:r>
            <a:r>
              <a:rPr lang="en-US"/>
              <a:t> </a:t>
            </a:r>
            <a:r>
              <a:rPr lang="en-US" err="1"/>
              <a:t>suntiusdae</a:t>
            </a:r>
            <a:r>
              <a:rPr lang="en-US"/>
              <a:t> </a:t>
            </a:r>
            <a:r>
              <a:rPr lang="en-US" err="1"/>
              <a:t>nihicidem</a:t>
            </a:r>
            <a:r>
              <a:rPr lang="en-US"/>
              <a:t> rem. Bea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eatis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accus</a:t>
            </a:r>
            <a:r>
              <a:rPr lang="en-US"/>
              <a:t>, ne </a:t>
            </a:r>
            <a:r>
              <a:rPr lang="en-US" err="1"/>
              <a:t>molenda</a:t>
            </a:r>
            <a:r>
              <a:rPr lang="en-US"/>
              <a:t> </a:t>
            </a:r>
            <a:r>
              <a:rPr lang="en-US" err="1"/>
              <a:t>invelit</a:t>
            </a:r>
            <a:r>
              <a:rPr lang="en-US"/>
              <a:t> </a:t>
            </a:r>
            <a:r>
              <a:rPr lang="en-US" err="1"/>
              <a:t>iurepudae</a:t>
            </a:r>
            <a:r>
              <a:rPr lang="en-US"/>
              <a:t> </a:t>
            </a:r>
            <a:r>
              <a:rPr lang="en-US" err="1"/>
              <a:t>maximin</a:t>
            </a:r>
            <a:r>
              <a:rPr lang="en-US"/>
              <a:t> </a:t>
            </a:r>
            <a:r>
              <a:rPr lang="en-US" err="1"/>
              <a:t>imagnate</a:t>
            </a:r>
            <a:r>
              <a:rPr lang="en-US"/>
              <a:t> </a:t>
            </a:r>
            <a:r>
              <a:rPr lang="en-US" err="1"/>
              <a:t>officima</a:t>
            </a:r>
            <a:r>
              <a:rPr lang="en-US"/>
              <a:t> </a:t>
            </a:r>
            <a:r>
              <a:rPr lang="en-US" err="1"/>
              <a:t>corruptas</a:t>
            </a:r>
            <a:r>
              <a:rPr lang="en-US"/>
              <a:t> </a:t>
            </a:r>
            <a:r>
              <a:rPr lang="en-US" err="1"/>
              <a:t>simoditam</a:t>
            </a:r>
            <a:r>
              <a:rPr lang="en-US"/>
              <a:t> </a:t>
            </a:r>
            <a:r>
              <a:rPr lang="en-US" err="1"/>
              <a:t>repersp</a:t>
            </a:r>
            <a:r>
              <a:rPr lang="en-US"/>
              <a:t> </a:t>
            </a:r>
            <a:r>
              <a:rPr lang="en-US" err="1"/>
              <a:t>erumenimi</a:t>
            </a:r>
            <a:r>
              <a:rPr lang="en-US"/>
              <a:t>, </a:t>
            </a:r>
            <a:r>
              <a:rPr lang="en-US" err="1"/>
              <a:t>sitate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. </a:t>
            </a:r>
            <a:r>
              <a:rPr lang="en-US" err="1"/>
              <a:t>Incias</a:t>
            </a:r>
            <a:r>
              <a:rPr lang="en-US"/>
              <a:t> et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ecestet</a:t>
            </a:r>
            <a:r>
              <a:rPr lang="en-US"/>
              <a:t>,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am </a:t>
            </a:r>
            <a:r>
              <a:rPr lang="en-US" err="1"/>
              <a:t>ipic</a:t>
            </a:r>
            <a:r>
              <a:rPr lang="en-US"/>
              <a:t> tempore </a:t>
            </a:r>
            <a:r>
              <a:rPr lang="en-US" err="1"/>
              <a:t>explandam</a:t>
            </a:r>
            <a:r>
              <a:rPr lang="en-US"/>
              <a:t> arum </a:t>
            </a:r>
            <a:r>
              <a:rPr lang="en-US" err="1"/>
              <a:t>sapicimus</a:t>
            </a:r>
            <a:r>
              <a:rPr lang="en-US"/>
              <a:t> </a:t>
            </a:r>
            <a:r>
              <a:rPr lang="en-US" err="1"/>
              <a:t>apidi</a:t>
            </a:r>
            <a:r>
              <a:rPr lang="en-US"/>
              <a:t> </a:t>
            </a:r>
            <a:r>
              <a:rPr lang="en-US" err="1"/>
              <a:t>occates</a:t>
            </a:r>
            <a:r>
              <a:rPr lang="en-US"/>
              <a:t> quae ne </a:t>
            </a:r>
            <a:r>
              <a:rPr lang="en-US" err="1"/>
              <a:t>porem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sum quae et et </a:t>
            </a:r>
            <a:r>
              <a:rPr lang="en-US" err="1"/>
              <a:t>libus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et lit </a:t>
            </a:r>
            <a:r>
              <a:rPr lang="en-US" err="1"/>
              <a:t>repra</a:t>
            </a:r>
            <a:r>
              <a:rPr lang="en-US"/>
              <a:t> </a:t>
            </a:r>
            <a:r>
              <a:rPr lang="en-US" err="1"/>
              <a:t>nat</a:t>
            </a:r>
            <a:r>
              <a:rPr lang="en-US"/>
              <a:t> </a:t>
            </a:r>
            <a:r>
              <a:rPr lang="en-US" err="1"/>
              <a:t>ventios</a:t>
            </a:r>
            <a:r>
              <a:rPr lang="en-US"/>
              <a:t> </a:t>
            </a:r>
            <a:r>
              <a:rPr lang="en-US" err="1"/>
              <a:t>nonsectatio</a:t>
            </a:r>
            <a:r>
              <a:rPr lang="en-US"/>
              <a:t> </a:t>
            </a:r>
            <a:r>
              <a:rPr lang="en-US" err="1"/>
              <a:t>venis</a:t>
            </a:r>
            <a:r>
              <a:rPr lang="en-US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21032788" cy="1218282"/>
          </a:xfrm>
        </p:spPr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18989" y="3906466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5" y="11432599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add bulleted list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+mn-lt"/>
              </a:rPr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0" r:id="rId3"/>
    <p:sldLayoutId id="2147484309" r:id="rId4"/>
    <p:sldLayoutId id="2147484348" r:id="rId5"/>
    <p:sldLayoutId id="2147484346" r:id="rId6"/>
    <p:sldLayoutId id="214748434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2521471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9000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chemeClr val="accent3"/>
        </a:buClr>
        <a:buSzPct val="120000"/>
        <a:buFont typeface="Wingdings" charset="2"/>
        <a:buChar char="§"/>
        <a:defRPr sz="33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378" y="1371759"/>
            <a:ext cx="19203651" cy="29721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378" y="4572529"/>
            <a:ext cx="19203651" cy="716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81481" y="12908266"/>
            <a:ext cx="2409301" cy="80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fld id="{F2F55460-57FC-B74D-92ED-081100C02579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7505" y="12908266"/>
            <a:ext cx="12562478" cy="80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946706" y="12908266"/>
            <a:ext cx="3192792" cy="80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aseline="0">
                <a:solidFill>
                  <a:schemeClr val="tx2"/>
                </a:solidFill>
              </a:defRPr>
            </a:lvl1pPr>
          </a:lstStyle>
          <a:p>
            <a:fld id="{7B441C60-2F89-1740-B2F2-901A8BE682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956252" y="752"/>
            <a:ext cx="457230" cy="137175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692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l" defTabSz="1828891" rtl="0" eaLnBrk="1" latinLnBrk="0" hangingPunct="1">
        <a:lnSpc>
          <a:spcPct val="89000"/>
        </a:lnSpc>
        <a:spcBef>
          <a:spcPct val="0"/>
        </a:spcBef>
        <a:buNone/>
        <a:defRPr sz="88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768134" indent="-768134" algn="l" defTabSz="1828891" rtl="0" eaLnBrk="1" latinLnBrk="0" hangingPunct="1">
        <a:lnSpc>
          <a:spcPct val="94000"/>
        </a:lnSpc>
        <a:spcBef>
          <a:spcPts val="2000"/>
        </a:spcBef>
        <a:spcAft>
          <a:spcPts val="400"/>
        </a:spcAft>
        <a:buFont typeface="Franklin Gothic Book" panose="020B0503020102020204" pitchFamily="34" charset="0"/>
        <a:buChar char="■"/>
        <a:defRPr sz="4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828891" indent="-768134" algn="l" defTabSz="1828891" rtl="0" eaLnBrk="1" latinLnBrk="0" hangingPunct="1">
        <a:lnSpc>
          <a:spcPct val="94000"/>
        </a:lnSpc>
        <a:spcBef>
          <a:spcPts val="1000"/>
        </a:spcBef>
        <a:spcAft>
          <a:spcPts val="400"/>
        </a:spcAft>
        <a:buFont typeface="Franklin Gothic Book" panose="020B0503020102020204" pitchFamily="34" charset="0"/>
        <a:buChar char="–"/>
        <a:defRPr sz="4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743337" indent="-768134" algn="l" defTabSz="1828891" rtl="0" eaLnBrk="1" latinLnBrk="0" hangingPunct="1">
        <a:lnSpc>
          <a:spcPct val="94000"/>
        </a:lnSpc>
        <a:spcBef>
          <a:spcPts val="1000"/>
        </a:spcBef>
        <a:spcAft>
          <a:spcPts val="400"/>
        </a:spcAft>
        <a:buFont typeface="Franklin Gothic Book" panose="020B0503020102020204" pitchFamily="34" charset="0"/>
        <a:buChar char="■"/>
        <a:defRPr sz="36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657783" indent="-768134" algn="l" defTabSz="1828891" rtl="0" eaLnBrk="1" latinLnBrk="0" hangingPunct="1">
        <a:lnSpc>
          <a:spcPct val="94000"/>
        </a:lnSpc>
        <a:spcBef>
          <a:spcPts val="1000"/>
        </a:spcBef>
        <a:spcAft>
          <a:spcPts val="400"/>
        </a:spcAft>
        <a:buFont typeface="Franklin Gothic Book" panose="020B0503020102020204" pitchFamily="34" charset="0"/>
        <a:buChar char="–"/>
        <a:defRPr sz="36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4572229" indent="-768134" algn="l" defTabSz="1828891" rtl="0" eaLnBrk="1" latinLnBrk="0" hangingPunct="1">
        <a:lnSpc>
          <a:spcPct val="94000"/>
        </a:lnSpc>
        <a:spcBef>
          <a:spcPts val="1000"/>
        </a:spcBef>
        <a:spcAft>
          <a:spcPts val="400"/>
        </a:spcAft>
        <a:buFont typeface="Franklin Gothic Book" panose="020B0503020102020204" pitchFamily="34" charset="0"/>
        <a:buChar char="■"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5486674" indent="-768134" algn="l" defTabSz="1828891" rtl="0" eaLnBrk="1" latinLnBrk="0" hangingPunct="1">
        <a:lnSpc>
          <a:spcPct val="94000"/>
        </a:lnSpc>
        <a:spcBef>
          <a:spcPts val="1000"/>
        </a:spcBef>
        <a:spcAft>
          <a:spcPts val="400"/>
        </a:spcAft>
        <a:buFont typeface="Franklin Gothic Book" panose="020B0503020102020204" pitchFamily="34" charset="0"/>
        <a:buChar char="–"/>
        <a:defRPr sz="3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6401120" indent="-768134" algn="l" defTabSz="1828891" rtl="0" eaLnBrk="1" latinLnBrk="0" hangingPunct="1">
        <a:lnSpc>
          <a:spcPct val="94000"/>
        </a:lnSpc>
        <a:spcBef>
          <a:spcPts val="1000"/>
        </a:spcBef>
        <a:spcAft>
          <a:spcPts val="400"/>
        </a:spcAft>
        <a:buFont typeface="Franklin Gothic Book" panose="020B0503020102020204" pitchFamily="34" charset="0"/>
        <a:buChar char="■"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7315566" indent="-768134" algn="l" defTabSz="1828891" rtl="0" eaLnBrk="1" latinLnBrk="0" hangingPunct="1">
        <a:lnSpc>
          <a:spcPct val="94000"/>
        </a:lnSpc>
        <a:spcBef>
          <a:spcPts val="1000"/>
        </a:spcBef>
        <a:spcAft>
          <a:spcPts val="400"/>
        </a:spcAft>
        <a:buFont typeface="Franklin Gothic Book" panose="020B0503020102020204" pitchFamily="34" charset="0"/>
        <a:buChar char="–"/>
        <a:defRPr sz="28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8230011" indent="-768134" algn="l" defTabSz="1828891" rtl="0" eaLnBrk="1" latinLnBrk="0" hangingPunct="1">
        <a:lnSpc>
          <a:spcPct val="94000"/>
        </a:lnSpc>
        <a:spcBef>
          <a:spcPts val="1000"/>
        </a:spcBef>
        <a:spcAft>
          <a:spcPts val="400"/>
        </a:spcAft>
        <a:buFont typeface="Franklin Gothic Book" panose="020B0503020102020204" pitchFamily="34" charset="0"/>
        <a:buChar char="■"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91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337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783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229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674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1120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566" algn="l" defTabSz="182889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hyperlink" Target="mailto:dilshanis@uidaho.edu" TargetMode="Externa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20786" y="3226272"/>
            <a:ext cx="10297144" cy="4039567"/>
          </a:xfrm>
        </p:spPr>
        <p:txBody>
          <a:bodyPr/>
          <a:lstStyle/>
          <a:p>
            <a:r>
              <a:rPr lang="en-US"/>
              <a:t>University Honors Program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113939" y="7553870"/>
            <a:ext cx="10303991" cy="3800724"/>
          </a:xfrm>
        </p:spPr>
        <p:txBody>
          <a:bodyPr/>
          <a:lstStyle/>
          <a:p>
            <a:r>
              <a:rPr lang="en-US"/>
              <a:t>Sandra </a:t>
            </a:r>
            <a:r>
              <a:rPr lang="en-US" err="1"/>
              <a:t>Reineke</a:t>
            </a:r>
            <a:r>
              <a:rPr lang="en-US"/>
              <a:t>, </a:t>
            </a:r>
            <a:r>
              <a:rPr lang="en-US" err="1"/>
              <a:t>Ph.</a:t>
            </a:r>
            <a:r>
              <a:rPr lang="en-US"/>
              <a:t>D.</a:t>
            </a:r>
          </a:p>
          <a:p>
            <a:r>
              <a:rPr lang="en-US"/>
              <a:t>Director and</a:t>
            </a:r>
          </a:p>
          <a:p>
            <a:r>
              <a:rPr lang="en-US"/>
              <a:t>Associate Professor of </a:t>
            </a:r>
          </a:p>
          <a:p>
            <a:r>
              <a:rPr lang="en-US"/>
              <a:t>Political Science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6F0DB-5604-94CC-2FDA-AC2F7F16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5919317"/>
            <a:ext cx="10297144" cy="1346522"/>
          </a:xfrm>
        </p:spPr>
        <p:txBody>
          <a:bodyPr/>
          <a:lstStyle/>
          <a:p>
            <a:r>
              <a:rPr lang="en-US"/>
              <a:t>Questions?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88EBF-F8B7-3B31-5E6F-696D81B6DC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Email </a:t>
            </a:r>
            <a:r>
              <a:rPr lang="en-US" err="1"/>
              <a:t>honors@uidaho.edu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7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5815" y="1489383"/>
            <a:ext cx="21349624" cy="10700039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"/>
            <a:ext cx="24385588" cy="137168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360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A1DF9B-0038-4F47-A9F7-9BA225D8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434" y="1268487"/>
            <a:ext cx="6712321" cy="7466156"/>
          </a:xfrm>
        </p:spPr>
        <p:txBody>
          <a:bodyPr vert="horz" lIns="182892" tIns="91446" rIns="182892" bIns="91446" rtlCol="0" anchor="b">
            <a:normAutofit/>
          </a:bodyPr>
          <a:lstStyle/>
          <a:p>
            <a:pPr algn="ctr"/>
            <a:r>
              <a:rPr lang="en-US" sz="6600" b="1" cap="all"/>
              <a:t>Distinguished Scholarships Program</a:t>
            </a:r>
            <a:endParaRPr lang="en-US" sz="6600" cap="all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1298411" y="1268486"/>
            <a:ext cx="6551763" cy="8817550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989927" y="4033844"/>
            <a:ext cx="6550452" cy="8817550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 descr="Screen Shot 2019-04-18 at 4.10.17 PM.png">
            <a:extLst>
              <a:ext uri="{FF2B5EF4-FFF2-40B4-BE49-F238E27FC236}">
                <a16:creationId xmlns:a16="http://schemas.microsoft.com/office/drawing/2014/main" id="{F10E31AD-6AE3-B34F-814D-15640F641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26" y="2827455"/>
            <a:ext cx="11319181" cy="84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06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244" y="1279839"/>
            <a:ext cx="6599588" cy="11156406"/>
          </a:xfrm>
        </p:spPr>
        <p:txBody>
          <a:bodyPr anchor="ctr">
            <a:normAutofit/>
          </a:bodyPr>
          <a:lstStyle/>
          <a:p>
            <a:pPr algn="ctr"/>
            <a:r>
              <a:rPr lang="en-US" sz="7400" b="1" dirty="0">
                <a:cs typeface="Arial"/>
              </a:rPr>
              <a:t>UI’s Distinguished Scholarships Program: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F9EBC51-A2AC-4826-B52C-210CDAC0E9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03583" y="1279841"/>
          <a:ext cx="13013455" cy="11156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0440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0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5815" y="1489383"/>
            <a:ext cx="21349624" cy="10700039"/>
            <a:chOff x="752858" y="744469"/>
            <a:chExt cx="10674117" cy="534967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507" y="3299945"/>
            <a:ext cx="5397589" cy="4474269"/>
          </a:xfrm>
        </p:spPr>
        <p:txBody>
          <a:bodyPr vert="horz" lIns="182892" tIns="91446" rIns="182892" bIns="91446" rtlCol="0" anchor="b">
            <a:normAutofit/>
          </a:bodyPr>
          <a:lstStyle/>
          <a:p>
            <a:pPr algn="ctr"/>
            <a:r>
              <a:rPr lang="en-US" sz="6200" b="1" cap="all" dirty="0"/>
              <a:t>Scholarship Recipients 2019-2023</a:t>
            </a:r>
          </a:p>
        </p:txBody>
      </p:sp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29102AB-E4AE-7B53-067E-77A90A90B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52" b="-1"/>
          <a:stretch/>
        </p:blipFill>
        <p:spPr>
          <a:xfrm>
            <a:off x="9278717" y="368"/>
            <a:ext cx="15106871" cy="1371687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3473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D5E4B-86E5-D247-A98B-72F593403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295875" y="9288791"/>
            <a:ext cx="7017897" cy="4027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600" b="1" dirty="0"/>
              <a:t>Victor Zhong</a:t>
            </a:r>
          </a:p>
          <a:p>
            <a:pPr marL="0" indent="0">
              <a:buNone/>
            </a:pPr>
            <a:r>
              <a:rPr lang="en-US" dirty="0"/>
              <a:t>2022 Goldwater Scholarship</a:t>
            </a:r>
          </a:p>
          <a:p>
            <a:pPr marL="0" indent="0">
              <a:buNone/>
            </a:pPr>
            <a:r>
              <a:rPr lang="en-US" sz="5600" b="1" dirty="0"/>
              <a:t>Peik Lund-Anderson</a:t>
            </a:r>
          </a:p>
          <a:p>
            <a:pPr marL="0" indent="0">
              <a:buNone/>
            </a:pPr>
            <a:r>
              <a:rPr lang="en-US" sz="4400" dirty="0"/>
              <a:t>2021 Goldwater Scholarship</a:t>
            </a:r>
          </a:p>
          <a:p>
            <a:pPr marL="0" indent="0">
              <a:buNone/>
            </a:pPr>
            <a:endParaRPr lang="en-US" sz="5600" b="1" dirty="0"/>
          </a:p>
        </p:txBody>
      </p:sp>
      <p:pic>
        <p:nvPicPr>
          <p:cNvPr id="7" name="Picture 6" descr="A group of men looking at a book&#10;&#10;Description automatically generated">
            <a:extLst>
              <a:ext uri="{FF2B5EF4-FFF2-40B4-BE49-F238E27FC236}">
                <a16:creationId xmlns:a16="http://schemas.microsoft.com/office/drawing/2014/main" id="{66D01236-00AA-FB43-93F4-8A0D1F7E7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523" y="246945"/>
            <a:ext cx="15658835" cy="88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78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6252" y="1100"/>
            <a:ext cx="457230" cy="137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Graphic 6" descr="Email">
            <a:extLst>
              <a:ext uri="{FF2B5EF4-FFF2-40B4-BE49-F238E27FC236}">
                <a16:creationId xmlns:a16="http://schemas.microsoft.com/office/drawing/2014/main" id="{05E3BC09-260A-46F0-A4D2-CB51A61C6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7257" y="2924744"/>
            <a:ext cx="7227975" cy="72279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9009" y="4572645"/>
            <a:ext cx="13908039" cy="71632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dirty="0" err="1">
                <a:cs typeface="Arial"/>
              </a:rPr>
              <a:t>Dilshani</a:t>
            </a:r>
            <a:r>
              <a:rPr lang="en-US" sz="4800" dirty="0">
                <a:cs typeface="Arial"/>
              </a:rPr>
              <a:t> </a:t>
            </a:r>
            <a:r>
              <a:rPr lang="en-US" sz="4800" dirty="0" err="1">
                <a:cs typeface="Arial"/>
              </a:rPr>
              <a:t>Sarathchandra</a:t>
            </a:r>
            <a:endParaRPr lang="en-US" sz="4800" dirty="0">
              <a:cs typeface="Arial"/>
            </a:endParaRPr>
          </a:p>
          <a:p>
            <a:pPr>
              <a:buNone/>
            </a:pPr>
            <a:r>
              <a:rPr lang="en-US" sz="4800" dirty="0">
                <a:cs typeface="Arial"/>
              </a:rPr>
              <a:t>Faculty Fellow Distinguished Scholarships Program</a:t>
            </a:r>
          </a:p>
          <a:p>
            <a:pPr>
              <a:buNone/>
            </a:pPr>
            <a:r>
              <a:rPr lang="en-US" sz="4800" dirty="0">
                <a:solidFill>
                  <a:schemeClr val="tx1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dilshanis@uidaho.edu</a:t>
            </a:r>
            <a:endParaRPr lang="en-US" sz="4800" dirty="0">
              <a:solidFill>
                <a:schemeClr val="tx1"/>
              </a:solidFill>
              <a:cs typeface="Arial"/>
            </a:endParaRPr>
          </a:p>
          <a:p>
            <a:pPr>
              <a:buNone/>
            </a:pPr>
            <a:endParaRPr lang="en-US" sz="4800" b="1" dirty="0">
              <a:cs typeface="Arial"/>
            </a:endParaRPr>
          </a:p>
          <a:p>
            <a:pPr>
              <a:buNone/>
            </a:pPr>
            <a:endParaRPr lang="en-US" b="1" dirty="0">
              <a:latin typeface="Gill Sans MT" pitchFamily="34" charset="0"/>
            </a:endParaRPr>
          </a:p>
          <a:p>
            <a:pPr>
              <a:buNone/>
            </a:pPr>
            <a:endParaRPr lang="en-US" b="1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5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939E-65DE-7A36-EE0C-12764B3A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4572794"/>
            <a:ext cx="10297144" cy="2693045"/>
          </a:xfrm>
        </p:spPr>
        <p:txBody>
          <a:bodyPr/>
          <a:lstStyle/>
          <a:p>
            <a:r>
              <a:rPr lang="en-US"/>
              <a:t>Find out what our Students 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13954-19B8-5B09-C6A0-B373A8D75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Instagram</a:t>
            </a:r>
          </a:p>
          <a:p>
            <a:r>
              <a:rPr lang="en-US"/>
              <a:t>@</a:t>
            </a:r>
            <a:r>
              <a:rPr lang="en-US" err="1"/>
              <a:t>uidahohonors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101B-4B04-716D-C60F-E52B238C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5919317"/>
            <a:ext cx="10297144" cy="1346522"/>
          </a:xfrm>
        </p:spPr>
        <p:txBody>
          <a:bodyPr/>
          <a:lstStyle/>
          <a:p>
            <a:r>
              <a:rPr lang="en-US"/>
              <a:t>Honors is HIP!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F0D9B-DA7A-CB88-8AC3-B2711D751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13939" y="7265839"/>
            <a:ext cx="10303991" cy="3402955"/>
          </a:xfrm>
        </p:spPr>
        <p:txBody>
          <a:bodyPr/>
          <a:lstStyle/>
          <a:p>
            <a:r>
              <a:rPr lang="en-US"/>
              <a:t>Join our community of scholars Inside and outside your classroom through a variety of HIPS</a:t>
            </a:r>
          </a:p>
        </p:txBody>
      </p:sp>
    </p:spTree>
    <p:extLst>
      <p:ext uri="{BB962C8B-B14F-4D97-AF65-F5344CB8AC3E}">
        <p14:creationId xmlns:p14="http://schemas.microsoft.com/office/powerpoint/2010/main" val="275693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5265-2FA2-653B-5C8F-4082E54A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3226272"/>
            <a:ext cx="10297144" cy="4039567"/>
          </a:xfrm>
        </p:spPr>
        <p:txBody>
          <a:bodyPr/>
          <a:lstStyle/>
          <a:p>
            <a:r>
              <a:rPr lang="en-US"/>
              <a:t>Honors is HIP inside the classroom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70C47-1DEC-375F-C40D-15AA12332A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13939" y="7553870"/>
            <a:ext cx="10303991" cy="5477124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Teach honors classes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Grant an Honors course contract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Mentor a student completing an Honors Thesis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7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871F-5194-2470-9C46-F3065C8B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3226272"/>
            <a:ext cx="10297144" cy="4039567"/>
          </a:xfrm>
        </p:spPr>
        <p:txBody>
          <a:bodyPr/>
          <a:lstStyle/>
          <a:p>
            <a:r>
              <a:rPr lang="en-US"/>
              <a:t>Honors is hip outside the classroom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14FBA-3318-71C7-A4FE-1D23F0375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13939" y="7553870"/>
            <a:ext cx="10303991" cy="5781923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Write a letter of support for an Honors Student research grant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Attend a Monthly Honors Colloquium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Take students to WRHC</a:t>
            </a:r>
          </a:p>
        </p:txBody>
      </p:sp>
    </p:spTree>
    <p:extLst>
      <p:ext uri="{BB962C8B-B14F-4D97-AF65-F5344CB8AC3E}">
        <p14:creationId xmlns:p14="http://schemas.microsoft.com/office/powerpoint/2010/main" val="40500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E96A2-E65C-D16E-54B7-32F158AD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5919317"/>
            <a:ext cx="10297144" cy="1346522"/>
          </a:xfrm>
        </p:spPr>
        <p:txBody>
          <a:bodyPr/>
          <a:lstStyle/>
          <a:p>
            <a:r>
              <a:rPr lang="en-US"/>
              <a:t>Why stop there?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D6A25-94A7-F86E-43A9-11E31215F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13939" y="7553870"/>
            <a:ext cx="10303991" cy="5781923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Take Honors students abroad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Become an Honors Faculty Fellow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Serve on the Honors Program committee</a:t>
            </a:r>
          </a:p>
        </p:txBody>
      </p:sp>
    </p:spTree>
    <p:extLst>
      <p:ext uri="{BB962C8B-B14F-4D97-AF65-F5344CB8AC3E}">
        <p14:creationId xmlns:p14="http://schemas.microsoft.com/office/powerpoint/2010/main" val="18642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F088-6785-9E70-6307-4C62FC23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5919317"/>
            <a:ext cx="10297144" cy="1346522"/>
          </a:xfrm>
        </p:spPr>
        <p:txBody>
          <a:bodyPr/>
          <a:lstStyle/>
          <a:p>
            <a:r>
              <a:rPr lang="en-US"/>
              <a:t>To get started…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ED88C-4192-F1BB-050B-64C23AF41F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13939" y="7553870"/>
            <a:ext cx="10303991" cy="5858124"/>
          </a:xfrm>
        </p:spPr>
        <p:txBody>
          <a:bodyPr/>
          <a:lstStyle/>
          <a:p>
            <a:r>
              <a:rPr lang="en-US"/>
              <a:t>…join other UI faculty at our regularly offered faculty development workshops</a:t>
            </a:r>
          </a:p>
          <a:p>
            <a:r>
              <a:rPr lang="en-US"/>
              <a:t>…Celebrate 40 years of Honors education with us on October 13</a:t>
            </a:r>
            <a:r>
              <a:rPr lang="en-US" baseline="30000"/>
              <a:t>th</a:t>
            </a:r>
            <a:r>
              <a:rPr lang="en-US"/>
              <a:t>, 4-6pm IRIC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7663C-1BF0-7667-6C67-0A1066F1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4572794"/>
            <a:ext cx="10297144" cy="2693045"/>
          </a:xfrm>
        </p:spPr>
        <p:txBody>
          <a:bodyPr/>
          <a:lstStyle/>
          <a:p>
            <a:r>
              <a:rPr lang="en-US"/>
              <a:t>Meet Elizabeth and Sam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DC6D9-0EBE-9665-1C82-A3624A5360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13939" y="7553870"/>
            <a:ext cx="10303991" cy="5934323"/>
          </a:xfrm>
        </p:spPr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NMS scholars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Goldwater scholarship winners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Honors thesis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Honors research grant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/>
              <a:t>WRHC and study abroad</a:t>
            </a:r>
          </a:p>
        </p:txBody>
      </p:sp>
    </p:spTree>
    <p:extLst>
      <p:ext uri="{BB962C8B-B14F-4D97-AF65-F5344CB8AC3E}">
        <p14:creationId xmlns:p14="http://schemas.microsoft.com/office/powerpoint/2010/main" val="40275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1B86-5E0C-427D-A34D-660C89D29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786" y="3226272"/>
            <a:ext cx="10297144" cy="4039567"/>
          </a:xfrm>
        </p:spPr>
        <p:txBody>
          <a:bodyPr/>
          <a:lstStyle/>
          <a:p>
            <a:r>
              <a:rPr lang="en-US"/>
              <a:t>Vandals Scholar Gallery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97E73-ABE3-0042-9946-66321060B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Ground floor of the ISUB</a:t>
            </a:r>
          </a:p>
        </p:txBody>
      </p:sp>
    </p:spTree>
    <p:extLst>
      <p:ext uri="{BB962C8B-B14F-4D97-AF65-F5344CB8AC3E}">
        <p14:creationId xmlns:p14="http://schemas.microsoft.com/office/powerpoint/2010/main" val="26398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32CA1603-E516-174A-9509-1E83DBDD4799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57483C72-4C33-9443-8977-8CEBCB2C9714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82B94B33-03D8-BC48-823C-868F08B6DAF8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E0B0EB35-83AB-4D44-913B-273BC395BCC6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" id="{200909DD-64FC-7846-8604-46732CD60AA2}" vid="{6CAD7C4B-E846-4C4A-8F8F-9B9F2277FE71}"/>
    </a:ext>
  </a:extLst>
</a:theme>
</file>

<file path=ppt/theme/theme6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</TotalTime>
  <Words>231</Words>
  <Application>Microsoft Office PowerPoint</Application>
  <PresentationFormat>Custom</PresentationFormat>
  <Paragraphs>54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Gill Sans MT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Crop</vt:lpstr>
      <vt:lpstr>University Honors Program</vt:lpstr>
      <vt:lpstr>Find out what our Students do</vt:lpstr>
      <vt:lpstr>Honors is HIP!</vt:lpstr>
      <vt:lpstr>Honors is HIP inside the classroom</vt:lpstr>
      <vt:lpstr>Honors is hip outside the classroom</vt:lpstr>
      <vt:lpstr>Why stop there?</vt:lpstr>
      <vt:lpstr>To get started…</vt:lpstr>
      <vt:lpstr>Meet Elizabeth and Sam </vt:lpstr>
      <vt:lpstr>Vandals Scholar Gallery</vt:lpstr>
      <vt:lpstr>Questions? </vt:lpstr>
      <vt:lpstr>Distinguished Scholarships Program</vt:lpstr>
      <vt:lpstr>UI’s Distinguished Scholarships Program:</vt:lpstr>
      <vt:lpstr>Scholarship Recipients 2019-2023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Reineke, Sandra (sreineke@uidaho.edu)</dc:creator>
  <cp:lastModifiedBy>Tilden, Patricia (ptilden@uidaho.edu)</cp:lastModifiedBy>
  <cp:revision>3</cp:revision>
  <cp:lastPrinted>2023-07-10T17:28:40Z</cp:lastPrinted>
  <dcterms:created xsi:type="dcterms:W3CDTF">2023-07-07T20:21:31Z</dcterms:created>
  <dcterms:modified xsi:type="dcterms:W3CDTF">2023-08-10T18:37:34Z</dcterms:modified>
</cp:coreProperties>
</file>