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17"/>
  </p:notesMasterIdLst>
  <p:sldIdLst>
    <p:sldId id="273" r:id="rId4"/>
    <p:sldId id="300" r:id="rId5"/>
    <p:sldId id="274" r:id="rId6"/>
    <p:sldId id="271" r:id="rId7"/>
    <p:sldId id="270" r:id="rId8"/>
    <p:sldId id="297" r:id="rId9"/>
    <p:sldId id="261" r:id="rId10"/>
    <p:sldId id="259" r:id="rId11"/>
    <p:sldId id="284" r:id="rId12"/>
    <p:sldId id="277" r:id="rId13"/>
    <p:sldId id="280" r:id="rId14"/>
    <p:sldId id="283" r:id="rId15"/>
    <p:sldId id="2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7A9448-FAB3-4E30-B24E-5BA1843B5CF8}" v="4" dt="2023-10-26T19:11:36.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4660"/>
  </p:normalViewPr>
  <p:slideViewPr>
    <p:cSldViewPr snapToGrid="0">
      <p:cViewPr varScale="1">
        <p:scale>
          <a:sx n="125" d="100"/>
          <a:sy n="125" d="100"/>
        </p:scale>
        <p:origin x="96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27DCA-3EA8-4BB4-B930-E59C2D10211F}" type="doc">
      <dgm:prSet loTypeId="urn:microsoft.com/office/officeart/2016/7/layout/RepeatingBendingProcessNew" loCatId="process" qsTypeId="urn:microsoft.com/office/officeart/2005/8/quickstyle/simple4" qsCatId="simple" csTypeId="urn:microsoft.com/office/officeart/2005/8/colors/accent6_2" csCatId="accent6"/>
      <dgm:spPr/>
      <dgm:t>
        <a:bodyPr/>
        <a:lstStyle/>
        <a:p>
          <a:endParaRPr lang="en-US"/>
        </a:p>
      </dgm:t>
    </dgm:pt>
    <dgm:pt modelId="{CD2D3C93-906A-4B4C-9BE3-0A52B5006F0D}">
      <dgm:prSet/>
      <dgm:spPr/>
      <dgm:t>
        <a:bodyPr/>
        <a:lstStyle/>
        <a:p>
          <a:r>
            <a:rPr lang="en-US" dirty="0"/>
            <a:t>Session 1 focuses on what LTD is and why it matters</a:t>
          </a:r>
        </a:p>
      </dgm:t>
    </dgm:pt>
    <dgm:pt modelId="{DA49EA47-63B9-431F-AC42-2CD9D3F0351C}" type="parTrans" cxnId="{764791D4-5777-4408-835E-2395AB825AAA}">
      <dgm:prSet/>
      <dgm:spPr/>
      <dgm:t>
        <a:bodyPr/>
        <a:lstStyle/>
        <a:p>
          <a:endParaRPr lang="en-US"/>
        </a:p>
      </dgm:t>
    </dgm:pt>
    <dgm:pt modelId="{6DC30C2E-D1DD-45C6-9172-F7641C269994}" type="sibTrans" cxnId="{764791D4-5777-4408-835E-2395AB825AAA}">
      <dgm:prSet/>
      <dgm:spPr/>
      <dgm:t>
        <a:bodyPr/>
        <a:lstStyle/>
        <a:p>
          <a:endParaRPr lang="en-US"/>
        </a:p>
      </dgm:t>
    </dgm:pt>
    <dgm:pt modelId="{EFFAFCF5-9E64-4EAC-8866-0BFCCA639682}">
      <dgm:prSet/>
      <dgm:spPr/>
      <dgm:t>
        <a:bodyPr/>
        <a:lstStyle/>
        <a:p>
          <a:r>
            <a:rPr lang="en-US"/>
            <a:t>This session will introduce key concepts relating to:</a:t>
          </a:r>
        </a:p>
      </dgm:t>
    </dgm:pt>
    <dgm:pt modelId="{B1EB5720-ED92-4A32-AB81-E429647BEA66}" type="parTrans" cxnId="{F3C7AD99-F3B3-47B4-B8EE-05DBD73A585E}">
      <dgm:prSet/>
      <dgm:spPr/>
      <dgm:t>
        <a:bodyPr/>
        <a:lstStyle/>
        <a:p>
          <a:endParaRPr lang="en-US"/>
        </a:p>
      </dgm:t>
    </dgm:pt>
    <dgm:pt modelId="{F3E16778-6457-4CCE-8C16-527E32346505}" type="sibTrans" cxnId="{F3C7AD99-F3B3-47B4-B8EE-05DBD73A585E}">
      <dgm:prSet/>
      <dgm:spPr/>
      <dgm:t>
        <a:bodyPr/>
        <a:lstStyle/>
        <a:p>
          <a:endParaRPr lang="en-US"/>
        </a:p>
      </dgm:t>
    </dgm:pt>
    <dgm:pt modelId="{F8F416BC-4F18-40B1-B912-FA48E219AC4D}">
      <dgm:prSet/>
      <dgm:spPr/>
      <dgm:t>
        <a:bodyPr/>
        <a:lstStyle/>
        <a:p>
          <a:r>
            <a:rPr lang="en-US"/>
            <a:t>Inclusive teaching practices, </a:t>
          </a:r>
        </a:p>
      </dgm:t>
    </dgm:pt>
    <dgm:pt modelId="{F72D548C-15D3-4FA0-A929-387CC2E32805}" type="parTrans" cxnId="{2A58F0BF-73AF-4E74-9241-00EF8BDAC37A}">
      <dgm:prSet/>
      <dgm:spPr/>
      <dgm:t>
        <a:bodyPr/>
        <a:lstStyle/>
        <a:p>
          <a:endParaRPr lang="en-US"/>
        </a:p>
      </dgm:t>
    </dgm:pt>
    <dgm:pt modelId="{499B7F14-15C8-41ED-92A3-E1B67ADA578C}" type="sibTrans" cxnId="{2A58F0BF-73AF-4E74-9241-00EF8BDAC37A}">
      <dgm:prSet/>
      <dgm:spPr/>
      <dgm:t>
        <a:bodyPr/>
        <a:lstStyle/>
        <a:p>
          <a:endParaRPr lang="en-US"/>
        </a:p>
      </dgm:t>
    </dgm:pt>
    <dgm:pt modelId="{1090AB8C-0CC8-48E4-8839-A815683DBBA4}">
      <dgm:prSet/>
      <dgm:spPr/>
      <dgm:t>
        <a:bodyPr/>
        <a:lstStyle/>
        <a:p>
          <a:r>
            <a:rPr lang="en-US"/>
            <a:t>Our role in providing equitable educational opportunities, and </a:t>
          </a:r>
        </a:p>
      </dgm:t>
    </dgm:pt>
    <dgm:pt modelId="{E8FDA9C7-84E9-4549-83BC-A8D26C501406}" type="parTrans" cxnId="{26382FC0-8A8F-4212-B225-7675B5A46C15}">
      <dgm:prSet/>
      <dgm:spPr/>
      <dgm:t>
        <a:bodyPr/>
        <a:lstStyle/>
        <a:p>
          <a:endParaRPr lang="en-US"/>
        </a:p>
      </dgm:t>
    </dgm:pt>
    <dgm:pt modelId="{97E85F03-8021-47A8-9B3C-70C7CB6D4B74}" type="sibTrans" cxnId="{26382FC0-8A8F-4212-B225-7675B5A46C15}">
      <dgm:prSet/>
      <dgm:spPr/>
      <dgm:t>
        <a:bodyPr/>
        <a:lstStyle/>
        <a:p>
          <a:endParaRPr lang="en-US"/>
        </a:p>
      </dgm:t>
    </dgm:pt>
    <dgm:pt modelId="{92EF8D86-BB95-4A86-BF87-7BA8C3F521D0}">
      <dgm:prSet/>
      <dgm:spPr/>
      <dgm:t>
        <a:bodyPr/>
        <a:lstStyle/>
        <a:p>
          <a:r>
            <a:rPr lang="en-US"/>
            <a:t>The CIRTL framework</a:t>
          </a:r>
        </a:p>
      </dgm:t>
    </dgm:pt>
    <dgm:pt modelId="{AEBCB827-A8B1-46E5-AC54-5C5DD0956E61}" type="parTrans" cxnId="{64462AE7-4321-4EEC-B20F-6A09E8E82C63}">
      <dgm:prSet/>
      <dgm:spPr/>
      <dgm:t>
        <a:bodyPr/>
        <a:lstStyle/>
        <a:p>
          <a:endParaRPr lang="en-US"/>
        </a:p>
      </dgm:t>
    </dgm:pt>
    <dgm:pt modelId="{D58270F0-7486-4B08-AAE6-DB0BB9C1AB1E}" type="sibTrans" cxnId="{64462AE7-4321-4EEC-B20F-6A09E8E82C63}">
      <dgm:prSet/>
      <dgm:spPr/>
      <dgm:t>
        <a:bodyPr/>
        <a:lstStyle/>
        <a:p>
          <a:endParaRPr lang="en-US"/>
        </a:p>
      </dgm:t>
    </dgm:pt>
    <dgm:pt modelId="{A4256154-71E2-492F-8316-9E705B71DDFC}">
      <dgm:prSet/>
      <dgm:spPr/>
      <dgm:t>
        <a:bodyPr/>
        <a:lstStyle/>
        <a:p>
          <a:r>
            <a:rPr lang="en-US"/>
            <a:t>Session 2 more fully integrates the CIRTL framework and links two core aspects of it: </a:t>
          </a:r>
        </a:p>
      </dgm:t>
    </dgm:pt>
    <dgm:pt modelId="{FB41AD7A-8464-4A84-8B0B-F0A5A3062950}" type="parTrans" cxnId="{A107A612-80FC-4C06-A2A7-9F4566D25D47}">
      <dgm:prSet/>
      <dgm:spPr/>
      <dgm:t>
        <a:bodyPr/>
        <a:lstStyle/>
        <a:p>
          <a:endParaRPr lang="en-US"/>
        </a:p>
      </dgm:t>
    </dgm:pt>
    <dgm:pt modelId="{9D2E8774-2F34-458D-9AF4-7DE5036112EA}" type="sibTrans" cxnId="{A107A612-80FC-4C06-A2A7-9F4566D25D47}">
      <dgm:prSet/>
      <dgm:spPr/>
      <dgm:t>
        <a:bodyPr/>
        <a:lstStyle/>
        <a:p>
          <a:endParaRPr lang="en-US"/>
        </a:p>
      </dgm:t>
    </dgm:pt>
    <dgm:pt modelId="{C1A3518C-4D2E-4AEB-9A4D-DD25A015D9FF}">
      <dgm:prSet/>
      <dgm:spPr/>
      <dgm:t>
        <a:bodyPr/>
        <a:lstStyle/>
        <a:p>
          <a:r>
            <a:rPr lang="en-US"/>
            <a:t>Learning through Diversity and Teaching as Research</a:t>
          </a:r>
        </a:p>
      </dgm:t>
    </dgm:pt>
    <dgm:pt modelId="{AE93ED66-562E-4678-B878-FB9A55534AF3}" type="parTrans" cxnId="{E9F464DF-15FC-4C69-9B1C-5DC7CDEAA8B5}">
      <dgm:prSet/>
      <dgm:spPr/>
      <dgm:t>
        <a:bodyPr/>
        <a:lstStyle/>
        <a:p>
          <a:endParaRPr lang="en-US"/>
        </a:p>
      </dgm:t>
    </dgm:pt>
    <dgm:pt modelId="{513AE5FC-3384-4061-AE68-702612A046B8}" type="sibTrans" cxnId="{E9F464DF-15FC-4C69-9B1C-5DC7CDEAA8B5}">
      <dgm:prSet/>
      <dgm:spPr/>
      <dgm:t>
        <a:bodyPr/>
        <a:lstStyle/>
        <a:p>
          <a:endParaRPr lang="en-US"/>
        </a:p>
      </dgm:t>
    </dgm:pt>
    <dgm:pt modelId="{F1B976D1-5C41-4F77-8CEC-0505EC6AD1FD}">
      <dgm:prSet/>
      <dgm:spPr/>
      <dgm:t>
        <a:bodyPr/>
        <a:lstStyle/>
        <a:p>
          <a:r>
            <a:rPr lang="en-US"/>
            <a:t>Session 3 provides a deeper dive into:</a:t>
          </a:r>
        </a:p>
      </dgm:t>
    </dgm:pt>
    <dgm:pt modelId="{A84A65FC-E6F0-492C-A13E-B1F59AA1E593}" type="parTrans" cxnId="{AA2BA1D0-EC6E-417B-91D2-A451EFF1C2BE}">
      <dgm:prSet/>
      <dgm:spPr/>
      <dgm:t>
        <a:bodyPr/>
        <a:lstStyle/>
        <a:p>
          <a:endParaRPr lang="en-US"/>
        </a:p>
      </dgm:t>
    </dgm:pt>
    <dgm:pt modelId="{3A4820E9-EA91-4175-8C6A-DE75143E30C0}" type="sibTrans" cxnId="{AA2BA1D0-EC6E-417B-91D2-A451EFF1C2BE}">
      <dgm:prSet/>
      <dgm:spPr/>
      <dgm:t>
        <a:bodyPr/>
        <a:lstStyle/>
        <a:p>
          <a:endParaRPr lang="en-US"/>
        </a:p>
      </dgm:t>
    </dgm:pt>
    <dgm:pt modelId="{5512CB11-78BA-4CAA-97C7-7E49147E0844}">
      <dgm:prSet/>
      <dgm:spPr/>
      <dgm:t>
        <a:bodyPr/>
        <a:lstStyle/>
        <a:p>
          <a:r>
            <a:rPr lang="en-US"/>
            <a:t>The development of an equity-mindset, and</a:t>
          </a:r>
        </a:p>
      </dgm:t>
    </dgm:pt>
    <dgm:pt modelId="{21C10C9A-0ADF-47F8-8D41-83C0CBE825C1}" type="parTrans" cxnId="{AAA1E3BA-E2BE-4487-B51D-5E8E8376D3BD}">
      <dgm:prSet/>
      <dgm:spPr/>
      <dgm:t>
        <a:bodyPr/>
        <a:lstStyle/>
        <a:p>
          <a:endParaRPr lang="en-US"/>
        </a:p>
      </dgm:t>
    </dgm:pt>
    <dgm:pt modelId="{C287824B-6F17-4ACE-AF75-1F6B30AD8899}" type="sibTrans" cxnId="{AAA1E3BA-E2BE-4487-B51D-5E8E8376D3BD}">
      <dgm:prSet/>
      <dgm:spPr/>
      <dgm:t>
        <a:bodyPr/>
        <a:lstStyle/>
        <a:p>
          <a:endParaRPr lang="en-US"/>
        </a:p>
      </dgm:t>
    </dgm:pt>
    <dgm:pt modelId="{3BC0318C-8869-468E-8922-E76F119DA700}">
      <dgm:prSet/>
      <dgm:spPr/>
      <dgm:t>
        <a:bodyPr/>
        <a:lstStyle/>
        <a:p>
          <a:r>
            <a:rPr lang="en-US"/>
            <a:t>Applied strategies for creating accessible, inclusive, and equitable learning experiences for diverse learners </a:t>
          </a:r>
        </a:p>
      </dgm:t>
    </dgm:pt>
    <dgm:pt modelId="{826704C0-F066-45D9-BE2C-572E29091DB1}" type="parTrans" cxnId="{7D8CF3BD-0E31-4B35-A4DF-9282A32BE208}">
      <dgm:prSet/>
      <dgm:spPr/>
      <dgm:t>
        <a:bodyPr/>
        <a:lstStyle/>
        <a:p>
          <a:endParaRPr lang="en-US"/>
        </a:p>
      </dgm:t>
    </dgm:pt>
    <dgm:pt modelId="{567518B0-B0AE-441D-9F3A-675FAC3DDF11}" type="sibTrans" cxnId="{7D8CF3BD-0E31-4B35-A4DF-9282A32BE208}">
      <dgm:prSet/>
      <dgm:spPr/>
      <dgm:t>
        <a:bodyPr/>
        <a:lstStyle/>
        <a:p>
          <a:endParaRPr lang="en-US"/>
        </a:p>
      </dgm:t>
    </dgm:pt>
    <dgm:pt modelId="{019CBAC2-0171-4F64-8A30-5EBFCCCAEA11}">
      <dgm:prSet/>
      <dgm:spPr/>
      <dgm:t>
        <a:bodyPr/>
        <a:lstStyle/>
        <a:p>
          <a:r>
            <a:rPr lang="en-US"/>
            <a:t>Session 4 focuses exclusively on Universal Design for Learning</a:t>
          </a:r>
        </a:p>
      </dgm:t>
    </dgm:pt>
    <dgm:pt modelId="{0827F04C-5227-4B83-81B9-4E3F53500BB0}" type="parTrans" cxnId="{688B3437-65C4-4D3A-883A-0AA4CBA7614A}">
      <dgm:prSet/>
      <dgm:spPr/>
      <dgm:t>
        <a:bodyPr/>
        <a:lstStyle/>
        <a:p>
          <a:endParaRPr lang="en-US"/>
        </a:p>
      </dgm:t>
    </dgm:pt>
    <dgm:pt modelId="{E8231668-7781-42A4-A86E-89C7D2A33E86}" type="sibTrans" cxnId="{688B3437-65C4-4D3A-883A-0AA4CBA7614A}">
      <dgm:prSet/>
      <dgm:spPr/>
      <dgm:t>
        <a:bodyPr/>
        <a:lstStyle/>
        <a:p>
          <a:endParaRPr lang="en-US"/>
        </a:p>
      </dgm:t>
    </dgm:pt>
    <dgm:pt modelId="{3B015D37-A862-4A9D-9299-E87696C85487}">
      <dgm:prSet/>
      <dgm:spPr/>
      <dgm:t>
        <a:bodyPr/>
        <a:lstStyle/>
        <a:p>
          <a:r>
            <a:rPr lang="en-US"/>
            <a:t>This expert-led session provides a rich context and evidence-based practices for supporting multiple means of engagement, representation, and expression of knowledge</a:t>
          </a:r>
        </a:p>
      </dgm:t>
    </dgm:pt>
    <dgm:pt modelId="{22589FF6-98FF-43ED-9A77-B53C6172F1A0}" type="parTrans" cxnId="{935998DB-0CBC-4F07-BC92-8D0A4B9218E6}">
      <dgm:prSet/>
      <dgm:spPr/>
      <dgm:t>
        <a:bodyPr/>
        <a:lstStyle/>
        <a:p>
          <a:endParaRPr lang="en-US"/>
        </a:p>
      </dgm:t>
    </dgm:pt>
    <dgm:pt modelId="{D2491FAF-5BFC-472D-AB03-122E0CAA9BF4}" type="sibTrans" cxnId="{935998DB-0CBC-4F07-BC92-8D0A4B9218E6}">
      <dgm:prSet/>
      <dgm:spPr/>
      <dgm:t>
        <a:bodyPr/>
        <a:lstStyle/>
        <a:p>
          <a:endParaRPr lang="en-US"/>
        </a:p>
      </dgm:t>
    </dgm:pt>
    <dgm:pt modelId="{6975F10A-FE88-40E5-BD61-1E6BF3ACF302}">
      <dgm:prSet/>
      <dgm:spPr/>
      <dgm:t>
        <a:bodyPr/>
        <a:lstStyle/>
        <a:p>
          <a:r>
            <a:rPr lang="en-US"/>
            <a:t>Session 5 focuses exclusively on Culturally Responsive Pedagogy</a:t>
          </a:r>
        </a:p>
      </dgm:t>
    </dgm:pt>
    <dgm:pt modelId="{879B1AC6-0AEF-4F37-9BD3-7C7923521D67}" type="parTrans" cxnId="{9C580A24-ABFA-4791-B584-1927B3DF465C}">
      <dgm:prSet/>
      <dgm:spPr/>
      <dgm:t>
        <a:bodyPr/>
        <a:lstStyle/>
        <a:p>
          <a:endParaRPr lang="en-US"/>
        </a:p>
      </dgm:t>
    </dgm:pt>
    <dgm:pt modelId="{44BE25D8-88BD-42F6-97CB-C8D55FE97516}" type="sibTrans" cxnId="{9C580A24-ABFA-4791-B584-1927B3DF465C}">
      <dgm:prSet/>
      <dgm:spPr/>
      <dgm:t>
        <a:bodyPr/>
        <a:lstStyle/>
        <a:p>
          <a:endParaRPr lang="en-US"/>
        </a:p>
      </dgm:t>
    </dgm:pt>
    <dgm:pt modelId="{90B3E2A2-0624-4D91-9348-27A0771F1CB9}">
      <dgm:prSet/>
      <dgm:spPr/>
      <dgm:t>
        <a:bodyPr/>
        <a:lstStyle/>
        <a:p>
          <a:r>
            <a:rPr lang="en-US"/>
            <a:t>This expert-led session provides insights and strategies for identifying and navigating the barriers and opportunities cultural differences provide</a:t>
          </a:r>
        </a:p>
      </dgm:t>
    </dgm:pt>
    <dgm:pt modelId="{BE491AE5-F9F5-40F9-8FC7-DD69B4B569FB}" type="parTrans" cxnId="{889F676C-05EF-4C6E-A367-624BFE0F6902}">
      <dgm:prSet/>
      <dgm:spPr/>
      <dgm:t>
        <a:bodyPr/>
        <a:lstStyle/>
        <a:p>
          <a:endParaRPr lang="en-US"/>
        </a:p>
      </dgm:t>
    </dgm:pt>
    <dgm:pt modelId="{C16286B3-99D1-4C88-8752-AE98AEC29E62}" type="sibTrans" cxnId="{889F676C-05EF-4C6E-A367-624BFE0F6902}">
      <dgm:prSet/>
      <dgm:spPr/>
      <dgm:t>
        <a:bodyPr/>
        <a:lstStyle/>
        <a:p>
          <a:endParaRPr lang="en-US"/>
        </a:p>
      </dgm:t>
    </dgm:pt>
    <dgm:pt modelId="{2D199FAF-EAEE-471E-8AFF-9E88085E8F13}">
      <dgm:prSet/>
      <dgm:spPr/>
      <dgm:t>
        <a:bodyPr/>
        <a:lstStyle/>
        <a:p>
          <a:r>
            <a:rPr lang="en-US"/>
            <a:t>Session 6 focuses exclusively on Inclusion by Design</a:t>
          </a:r>
        </a:p>
      </dgm:t>
    </dgm:pt>
    <dgm:pt modelId="{397461F5-CBBE-413F-8F42-92D127594311}" type="parTrans" cxnId="{BAC59AE5-4AE9-4A3C-9CDC-1DFA57C15ACC}">
      <dgm:prSet/>
      <dgm:spPr/>
      <dgm:t>
        <a:bodyPr/>
        <a:lstStyle/>
        <a:p>
          <a:endParaRPr lang="en-US"/>
        </a:p>
      </dgm:t>
    </dgm:pt>
    <dgm:pt modelId="{E46AAA0A-28A6-4B08-8900-5D16A0431363}" type="sibTrans" cxnId="{BAC59AE5-4AE9-4A3C-9CDC-1DFA57C15ACC}">
      <dgm:prSet/>
      <dgm:spPr/>
      <dgm:t>
        <a:bodyPr/>
        <a:lstStyle/>
        <a:p>
          <a:endParaRPr lang="en-US"/>
        </a:p>
      </dgm:t>
    </dgm:pt>
    <dgm:pt modelId="{940EE7E2-9FAD-4D87-A045-9D3B4DF1D15A}">
      <dgm:prSet/>
      <dgm:spPr/>
      <dgm:t>
        <a:bodyPr/>
        <a:lstStyle/>
        <a:p>
          <a:r>
            <a:rPr lang="en-US"/>
            <a:t>By this time, you will have the tools to think and act with intentionality to advance equitable learning opportunities</a:t>
          </a:r>
        </a:p>
      </dgm:t>
    </dgm:pt>
    <dgm:pt modelId="{8581968C-02BB-4DB4-8B1D-FE5E7A640FC2}" type="parTrans" cxnId="{2D062F98-1F49-4FD9-BF41-704E05E3A445}">
      <dgm:prSet/>
      <dgm:spPr/>
      <dgm:t>
        <a:bodyPr/>
        <a:lstStyle/>
        <a:p>
          <a:endParaRPr lang="en-US"/>
        </a:p>
      </dgm:t>
    </dgm:pt>
    <dgm:pt modelId="{D400F543-0D12-4418-A000-0ACEE3404BFA}" type="sibTrans" cxnId="{2D062F98-1F49-4FD9-BF41-704E05E3A445}">
      <dgm:prSet/>
      <dgm:spPr/>
      <dgm:t>
        <a:bodyPr/>
        <a:lstStyle/>
        <a:p>
          <a:endParaRPr lang="en-US"/>
        </a:p>
      </dgm:t>
    </dgm:pt>
    <dgm:pt modelId="{CF0E2972-D71A-49EF-9293-BD0DEFD537D1}">
      <dgm:prSet/>
      <dgm:spPr/>
      <dgm:t>
        <a:bodyPr/>
        <a:lstStyle/>
        <a:p>
          <a:r>
            <a:rPr lang="en-US"/>
            <a:t>This session will focus on how you can embed what you have learned in every-day practice</a:t>
          </a:r>
        </a:p>
      </dgm:t>
    </dgm:pt>
    <dgm:pt modelId="{6CA6BC19-4568-4B12-AA67-7EF3CD90B437}" type="parTrans" cxnId="{986C0DCE-F804-4BB0-88C9-FE245F0A1BF8}">
      <dgm:prSet/>
      <dgm:spPr/>
      <dgm:t>
        <a:bodyPr/>
        <a:lstStyle/>
        <a:p>
          <a:endParaRPr lang="en-US"/>
        </a:p>
      </dgm:t>
    </dgm:pt>
    <dgm:pt modelId="{9032182E-36E7-424F-B510-8E445A34E2E5}" type="sibTrans" cxnId="{986C0DCE-F804-4BB0-88C9-FE245F0A1BF8}">
      <dgm:prSet/>
      <dgm:spPr/>
      <dgm:t>
        <a:bodyPr/>
        <a:lstStyle/>
        <a:p>
          <a:endParaRPr lang="en-US"/>
        </a:p>
      </dgm:t>
    </dgm:pt>
    <dgm:pt modelId="{8D7113B0-E7A1-43B5-86BD-1B87EAAEB371}">
      <dgm:prSet/>
      <dgm:spPr/>
      <dgm:t>
        <a:bodyPr/>
        <a:lstStyle/>
        <a:p>
          <a:r>
            <a:rPr lang="en-US"/>
            <a:t>Session 7 is reserved for sharing how you have pulled it all together. It is a conversational session where you share a reflection and an action.</a:t>
          </a:r>
        </a:p>
      </dgm:t>
    </dgm:pt>
    <dgm:pt modelId="{B7C6E9E0-0848-4B18-A376-08AB968A1706}" type="parTrans" cxnId="{845CBB40-0E9C-4C6B-9E1C-B947EA95AE86}">
      <dgm:prSet/>
      <dgm:spPr/>
      <dgm:t>
        <a:bodyPr/>
        <a:lstStyle/>
        <a:p>
          <a:endParaRPr lang="en-US"/>
        </a:p>
      </dgm:t>
    </dgm:pt>
    <dgm:pt modelId="{6FC3EB3F-FA49-4FAA-B3D0-EAB36492F597}" type="sibTrans" cxnId="{845CBB40-0E9C-4C6B-9E1C-B947EA95AE86}">
      <dgm:prSet/>
      <dgm:spPr/>
      <dgm:t>
        <a:bodyPr/>
        <a:lstStyle/>
        <a:p>
          <a:endParaRPr lang="en-US"/>
        </a:p>
      </dgm:t>
    </dgm:pt>
    <dgm:pt modelId="{D462B1D5-5AF1-47DC-9DE9-B5D6D712AAA2}" type="pres">
      <dgm:prSet presAssocID="{AAA27DCA-3EA8-4BB4-B930-E59C2D10211F}" presName="Name0" presStyleCnt="0">
        <dgm:presLayoutVars>
          <dgm:dir/>
          <dgm:resizeHandles val="exact"/>
        </dgm:presLayoutVars>
      </dgm:prSet>
      <dgm:spPr/>
    </dgm:pt>
    <dgm:pt modelId="{1F179877-E7AD-44A7-A2BB-D7F14FA2003A}" type="pres">
      <dgm:prSet presAssocID="{CD2D3C93-906A-4B4C-9BE3-0A52B5006F0D}" presName="node" presStyleLbl="node1" presStyleIdx="0" presStyleCnt="7">
        <dgm:presLayoutVars>
          <dgm:bulletEnabled val="1"/>
        </dgm:presLayoutVars>
      </dgm:prSet>
      <dgm:spPr/>
    </dgm:pt>
    <dgm:pt modelId="{060ADE24-ED50-43CF-A34D-03A5648995D5}" type="pres">
      <dgm:prSet presAssocID="{6DC30C2E-D1DD-45C6-9172-F7641C269994}" presName="sibTrans" presStyleLbl="sibTrans1D1" presStyleIdx="0" presStyleCnt="6"/>
      <dgm:spPr/>
    </dgm:pt>
    <dgm:pt modelId="{E43800F2-98DC-447D-BE5E-5008647B623E}" type="pres">
      <dgm:prSet presAssocID="{6DC30C2E-D1DD-45C6-9172-F7641C269994}" presName="connectorText" presStyleLbl="sibTrans1D1" presStyleIdx="0" presStyleCnt="6"/>
      <dgm:spPr/>
    </dgm:pt>
    <dgm:pt modelId="{B738F7F5-69B0-45E1-8F29-47EC2AE53629}" type="pres">
      <dgm:prSet presAssocID="{A4256154-71E2-492F-8316-9E705B71DDFC}" presName="node" presStyleLbl="node1" presStyleIdx="1" presStyleCnt="7">
        <dgm:presLayoutVars>
          <dgm:bulletEnabled val="1"/>
        </dgm:presLayoutVars>
      </dgm:prSet>
      <dgm:spPr/>
    </dgm:pt>
    <dgm:pt modelId="{148D8093-C8CB-4BE3-A020-C4DBA2237C7C}" type="pres">
      <dgm:prSet presAssocID="{9D2E8774-2F34-458D-9AF4-7DE5036112EA}" presName="sibTrans" presStyleLbl="sibTrans1D1" presStyleIdx="1" presStyleCnt="6"/>
      <dgm:spPr/>
    </dgm:pt>
    <dgm:pt modelId="{412737F0-CFD5-43A9-86D2-A89349DFC9B2}" type="pres">
      <dgm:prSet presAssocID="{9D2E8774-2F34-458D-9AF4-7DE5036112EA}" presName="connectorText" presStyleLbl="sibTrans1D1" presStyleIdx="1" presStyleCnt="6"/>
      <dgm:spPr/>
    </dgm:pt>
    <dgm:pt modelId="{531D8608-4E18-4FBE-AC90-CFEF67770074}" type="pres">
      <dgm:prSet presAssocID="{F1B976D1-5C41-4F77-8CEC-0505EC6AD1FD}" presName="node" presStyleLbl="node1" presStyleIdx="2" presStyleCnt="7">
        <dgm:presLayoutVars>
          <dgm:bulletEnabled val="1"/>
        </dgm:presLayoutVars>
      </dgm:prSet>
      <dgm:spPr/>
    </dgm:pt>
    <dgm:pt modelId="{BAEC2CAA-C18D-4E79-8848-184EFC11D256}" type="pres">
      <dgm:prSet presAssocID="{3A4820E9-EA91-4175-8C6A-DE75143E30C0}" presName="sibTrans" presStyleLbl="sibTrans1D1" presStyleIdx="2" presStyleCnt="6"/>
      <dgm:spPr/>
    </dgm:pt>
    <dgm:pt modelId="{242482CF-0AE7-411F-82E6-79D9F63CD374}" type="pres">
      <dgm:prSet presAssocID="{3A4820E9-EA91-4175-8C6A-DE75143E30C0}" presName="connectorText" presStyleLbl="sibTrans1D1" presStyleIdx="2" presStyleCnt="6"/>
      <dgm:spPr/>
    </dgm:pt>
    <dgm:pt modelId="{A6D8A462-FAFF-4183-B568-09DE0292665F}" type="pres">
      <dgm:prSet presAssocID="{019CBAC2-0171-4F64-8A30-5EBFCCCAEA11}" presName="node" presStyleLbl="node1" presStyleIdx="3" presStyleCnt="7">
        <dgm:presLayoutVars>
          <dgm:bulletEnabled val="1"/>
        </dgm:presLayoutVars>
      </dgm:prSet>
      <dgm:spPr/>
    </dgm:pt>
    <dgm:pt modelId="{7F657FD9-9641-4EA5-9BFE-36370EEB73B6}" type="pres">
      <dgm:prSet presAssocID="{E8231668-7781-42A4-A86E-89C7D2A33E86}" presName="sibTrans" presStyleLbl="sibTrans1D1" presStyleIdx="3" presStyleCnt="6"/>
      <dgm:spPr/>
    </dgm:pt>
    <dgm:pt modelId="{55825AB3-1A5B-4FBA-A76C-2608CC1BF5B1}" type="pres">
      <dgm:prSet presAssocID="{E8231668-7781-42A4-A86E-89C7D2A33E86}" presName="connectorText" presStyleLbl="sibTrans1D1" presStyleIdx="3" presStyleCnt="6"/>
      <dgm:spPr/>
    </dgm:pt>
    <dgm:pt modelId="{BEA1B237-5E6B-456C-AFF6-966738C7509D}" type="pres">
      <dgm:prSet presAssocID="{6975F10A-FE88-40E5-BD61-1E6BF3ACF302}" presName="node" presStyleLbl="node1" presStyleIdx="4" presStyleCnt="7">
        <dgm:presLayoutVars>
          <dgm:bulletEnabled val="1"/>
        </dgm:presLayoutVars>
      </dgm:prSet>
      <dgm:spPr/>
    </dgm:pt>
    <dgm:pt modelId="{2A8441D7-2305-4B85-B4C6-91DDA73F31B9}" type="pres">
      <dgm:prSet presAssocID="{44BE25D8-88BD-42F6-97CB-C8D55FE97516}" presName="sibTrans" presStyleLbl="sibTrans1D1" presStyleIdx="4" presStyleCnt="6"/>
      <dgm:spPr/>
    </dgm:pt>
    <dgm:pt modelId="{40B35C64-FF6B-4E87-9A1B-F1901BBEAE00}" type="pres">
      <dgm:prSet presAssocID="{44BE25D8-88BD-42F6-97CB-C8D55FE97516}" presName="connectorText" presStyleLbl="sibTrans1D1" presStyleIdx="4" presStyleCnt="6"/>
      <dgm:spPr/>
    </dgm:pt>
    <dgm:pt modelId="{5906ED3E-7632-4994-BB6F-28B4048AF164}" type="pres">
      <dgm:prSet presAssocID="{2D199FAF-EAEE-471E-8AFF-9E88085E8F13}" presName="node" presStyleLbl="node1" presStyleIdx="5" presStyleCnt="7">
        <dgm:presLayoutVars>
          <dgm:bulletEnabled val="1"/>
        </dgm:presLayoutVars>
      </dgm:prSet>
      <dgm:spPr/>
    </dgm:pt>
    <dgm:pt modelId="{E5DD2315-D0C5-4A8E-BE81-AAC9AC0C3CE9}" type="pres">
      <dgm:prSet presAssocID="{E46AAA0A-28A6-4B08-8900-5D16A0431363}" presName="sibTrans" presStyleLbl="sibTrans1D1" presStyleIdx="5" presStyleCnt="6"/>
      <dgm:spPr/>
    </dgm:pt>
    <dgm:pt modelId="{809C97FF-5E31-4D6B-862F-A2139627BF9A}" type="pres">
      <dgm:prSet presAssocID="{E46AAA0A-28A6-4B08-8900-5D16A0431363}" presName="connectorText" presStyleLbl="sibTrans1D1" presStyleIdx="5" presStyleCnt="6"/>
      <dgm:spPr/>
    </dgm:pt>
    <dgm:pt modelId="{C4A41EFD-7322-4DED-B8EC-192922BF63B6}" type="pres">
      <dgm:prSet presAssocID="{8D7113B0-E7A1-43B5-86BD-1B87EAAEB371}" presName="node" presStyleLbl="node1" presStyleIdx="6" presStyleCnt="7">
        <dgm:presLayoutVars>
          <dgm:bulletEnabled val="1"/>
        </dgm:presLayoutVars>
      </dgm:prSet>
      <dgm:spPr/>
    </dgm:pt>
  </dgm:ptLst>
  <dgm:cxnLst>
    <dgm:cxn modelId="{5C034002-E8B2-42CE-99A0-2B373077F94B}" type="presOf" srcId="{9D2E8774-2F34-458D-9AF4-7DE5036112EA}" destId="{412737F0-CFD5-43A9-86D2-A89349DFC9B2}" srcOrd="1" destOrd="0" presId="urn:microsoft.com/office/officeart/2016/7/layout/RepeatingBendingProcessNew"/>
    <dgm:cxn modelId="{CFB7D605-4A3F-46C5-A931-0FBEC2843E00}" type="presOf" srcId="{F8F416BC-4F18-40B1-B912-FA48E219AC4D}" destId="{1F179877-E7AD-44A7-A2BB-D7F14FA2003A}" srcOrd="0" destOrd="2" presId="urn:microsoft.com/office/officeart/2016/7/layout/RepeatingBendingProcessNew"/>
    <dgm:cxn modelId="{C026A007-9956-4FF3-9F90-671DE5823C80}" type="presOf" srcId="{8D7113B0-E7A1-43B5-86BD-1B87EAAEB371}" destId="{C4A41EFD-7322-4DED-B8EC-192922BF63B6}" srcOrd="0" destOrd="0" presId="urn:microsoft.com/office/officeart/2016/7/layout/RepeatingBendingProcessNew"/>
    <dgm:cxn modelId="{A5C2820A-C46D-45DB-BB3F-622731383F83}" type="presOf" srcId="{CF0E2972-D71A-49EF-9293-BD0DEFD537D1}" destId="{5906ED3E-7632-4994-BB6F-28B4048AF164}" srcOrd="0" destOrd="2" presId="urn:microsoft.com/office/officeart/2016/7/layout/RepeatingBendingProcessNew"/>
    <dgm:cxn modelId="{A107A612-80FC-4C06-A2A7-9F4566D25D47}" srcId="{AAA27DCA-3EA8-4BB4-B930-E59C2D10211F}" destId="{A4256154-71E2-492F-8316-9E705B71DDFC}" srcOrd="1" destOrd="0" parTransId="{FB41AD7A-8464-4A84-8B0B-F0A5A3062950}" sibTransId="{9D2E8774-2F34-458D-9AF4-7DE5036112EA}"/>
    <dgm:cxn modelId="{C2ABC513-185A-41EB-9424-36A2EF6F1B0B}" type="presOf" srcId="{6DC30C2E-D1DD-45C6-9172-F7641C269994}" destId="{060ADE24-ED50-43CF-A34D-03A5648995D5}" srcOrd="0" destOrd="0" presId="urn:microsoft.com/office/officeart/2016/7/layout/RepeatingBendingProcessNew"/>
    <dgm:cxn modelId="{9C580A24-ABFA-4791-B584-1927B3DF465C}" srcId="{AAA27DCA-3EA8-4BB4-B930-E59C2D10211F}" destId="{6975F10A-FE88-40E5-BD61-1E6BF3ACF302}" srcOrd="4" destOrd="0" parTransId="{879B1AC6-0AEF-4F37-9BD3-7C7923521D67}" sibTransId="{44BE25D8-88BD-42F6-97CB-C8D55FE97516}"/>
    <dgm:cxn modelId="{AA277324-17DE-4DF8-9EF8-45E325C76A7E}" type="presOf" srcId="{AAA27DCA-3EA8-4BB4-B930-E59C2D10211F}" destId="{D462B1D5-5AF1-47DC-9DE9-B5D6D712AAA2}" srcOrd="0" destOrd="0" presId="urn:microsoft.com/office/officeart/2016/7/layout/RepeatingBendingProcessNew"/>
    <dgm:cxn modelId="{2508F828-B3A0-4FBA-82C0-7A0546BE5115}" type="presOf" srcId="{44BE25D8-88BD-42F6-97CB-C8D55FE97516}" destId="{40B35C64-FF6B-4E87-9A1B-F1901BBEAE00}" srcOrd="1" destOrd="0" presId="urn:microsoft.com/office/officeart/2016/7/layout/RepeatingBendingProcessNew"/>
    <dgm:cxn modelId="{688B3437-65C4-4D3A-883A-0AA4CBA7614A}" srcId="{AAA27DCA-3EA8-4BB4-B930-E59C2D10211F}" destId="{019CBAC2-0171-4F64-8A30-5EBFCCCAEA11}" srcOrd="3" destOrd="0" parTransId="{0827F04C-5227-4B83-81B9-4E3F53500BB0}" sibTransId="{E8231668-7781-42A4-A86E-89C7D2A33E86}"/>
    <dgm:cxn modelId="{1BE5CD3A-7220-4DD4-811B-ECDD48FD3F61}" type="presOf" srcId="{E8231668-7781-42A4-A86E-89C7D2A33E86}" destId="{55825AB3-1A5B-4FBA-A76C-2608CC1BF5B1}" srcOrd="1" destOrd="0" presId="urn:microsoft.com/office/officeart/2016/7/layout/RepeatingBendingProcessNew"/>
    <dgm:cxn modelId="{845CBB40-0E9C-4C6B-9E1C-B947EA95AE86}" srcId="{AAA27DCA-3EA8-4BB4-B930-E59C2D10211F}" destId="{8D7113B0-E7A1-43B5-86BD-1B87EAAEB371}" srcOrd="6" destOrd="0" parTransId="{B7C6E9E0-0848-4B18-A376-08AB968A1706}" sibTransId="{6FC3EB3F-FA49-4FAA-B3D0-EAB36492F597}"/>
    <dgm:cxn modelId="{15873D61-90A4-4F57-A2CC-AF9904B08636}" type="presOf" srcId="{90B3E2A2-0624-4D91-9348-27A0771F1CB9}" destId="{BEA1B237-5E6B-456C-AFF6-966738C7509D}" srcOrd="0" destOrd="1" presId="urn:microsoft.com/office/officeart/2016/7/layout/RepeatingBendingProcessNew"/>
    <dgm:cxn modelId="{E2677C43-98A2-420B-BF91-096E0F61B24A}" type="presOf" srcId="{2D199FAF-EAEE-471E-8AFF-9E88085E8F13}" destId="{5906ED3E-7632-4994-BB6F-28B4048AF164}" srcOrd="0" destOrd="0" presId="urn:microsoft.com/office/officeart/2016/7/layout/RepeatingBendingProcessNew"/>
    <dgm:cxn modelId="{2437DF46-E9A3-46E1-95C8-9DC96481B0FB}" type="presOf" srcId="{C1A3518C-4D2E-4AEB-9A4D-DD25A015D9FF}" destId="{B738F7F5-69B0-45E1-8F29-47EC2AE53629}" srcOrd="0" destOrd="1" presId="urn:microsoft.com/office/officeart/2016/7/layout/RepeatingBendingProcessNew"/>
    <dgm:cxn modelId="{E968B349-D16E-4019-8DE0-618F50A5E6F7}" type="presOf" srcId="{E46AAA0A-28A6-4B08-8900-5D16A0431363}" destId="{E5DD2315-D0C5-4A8E-BE81-AAC9AC0C3CE9}" srcOrd="0" destOrd="0" presId="urn:microsoft.com/office/officeart/2016/7/layout/RepeatingBendingProcessNew"/>
    <dgm:cxn modelId="{889F676C-05EF-4C6E-A367-624BFE0F6902}" srcId="{6975F10A-FE88-40E5-BD61-1E6BF3ACF302}" destId="{90B3E2A2-0624-4D91-9348-27A0771F1CB9}" srcOrd="0" destOrd="0" parTransId="{BE491AE5-F9F5-40F9-8FC7-DD69B4B569FB}" sibTransId="{C16286B3-99D1-4C88-8752-AE98AEC29E62}"/>
    <dgm:cxn modelId="{1338754C-CE62-458B-AB64-95D102ED4363}" type="presOf" srcId="{3BC0318C-8869-468E-8922-E76F119DA700}" destId="{531D8608-4E18-4FBE-AC90-CFEF67770074}" srcOrd="0" destOrd="2" presId="urn:microsoft.com/office/officeart/2016/7/layout/RepeatingBendingProcessNew"/>
    <dgm:cxn modelId="{84CA8A4E-ED51-4C2D-B8D0-D3B49CED820C}" type="presOf" srcId="{E46AAA0A-28A6-4B08-8900-5D16A0431363}" destId="{809C97FF-5E31-4D6B-862F-A2139627BF9A}" srcOrd="1" destOrd="0" presId="urn:microsoft.com/office/officeart/2016/7/layout/RepeatingBendingProcessNew"/>
    <dgm:cxn modelId="{D5C42774-4FF7-4BAE-B6AF-B322CBA3B212}" type="presOf" srcId="{6DC30C2E-D1DD-45C6-9172-F7641C269994}" destId="{E43800F2-98DC-447D-BE5E-5008647B623E}" srcOrd="1" destOrd="0" presId="urn:microsoft.com/office/officeart/2016/7/layout/RepeatingBendingProcessNew"/>
    <dgm:cxn modelId="{58DE7654-1823-41B9-9BFC-E2842405D120}" type="presOf" srcId="{44BE25D8-88BD-42F6-97CB-C8D55FE97516}" destId="{2A8441D7-2305-4B85-B4C6-91DDA73F31B9}" srcOrd="0" destOrd="0" presId="urn:microsoft.com/office/officeart/2016/7/layout/RepeatingBendingProcessNew"/>
    <dgm:cxn modelId="{2EE38F81-91AB-40BD-AC77-CE92120D3BAB}" type="presOf" srcId="{940EE7E2-9FAD-4D87-A045-9D3B4DF1D15A}" destId="{5906ED3E-7632-4994-BB6F-28B4048AF164}" srcOrd="0" destOrd="1" presId="urn:microsoft.com/office/officeart/2016/7/layout/RepeatingBendingProcessNew"/>
    <dgm:cxn modelId="{32A6C188-79DE-4498-B635-AB031D8DA0E1}" type="presOf" srcId="{EFFAFCF5-9E64-4EAC-8866-0BFCCA639682}" destId="{1F179877-E7AD-44A7-A2BB-D7F14FA2003A}" srcOrd="0" destOrd="1" presId="urn:microsoft.com/office/officeart/2016/7/layout/RepeatingBendingProcessNew"/>
    <dgm:cxn modelId="{FD9BE093-2882-4C37-BACF-741ED62311F0}" type="presOf" srcId="{9D2E8774-2F34-458D-9AF4-7DE5036112EA}" destId="{148D8093-C8CB-4BE3-A020-C4DBA2237C7C}" srcOrd="0" destOrd="0" presId="urn:microsoft.com/office/officeart/2016/7/layout/RepeatingBendingProcessNew"/>
    <dgm:cxn modelId="{F114EF95-8D97-4402-AF44-CEAAEE53CED7}" type="presOf" srcId="{6975F10A-FE88-40E5-BD61-1E6BF3ACF302}" destId="{BEA1B237-5E6B-456C-AFF6-966738C7509D}" srcOrd="0" destOrd="0" presId="urn:microsoft.com/office/officeart/2016/7/layout/RepeatingBendingProcessNew"/>
    <dgm:cxn modelId="{2D062F98-1F49-4FD9-BF41-704E05E3A445}" srcId="{2D199FAF-EAEE-471E-8AFF-9E88085E8F13}" destId="{940EE7E2-9FAD-4D87-A045-9D3B4DF1D15A}" srcOrd="0" destOrd="0" parTransId="{8581968C-02BB-4DB4-8B1D-FE5E7A640FC2}" sibTransId="{D400F543-0D12-4418-A000-0ACEE3404BFA}"/>
    <dgm:cxn modelId="{F3C7AD99-F3B3-47B4-B8EE-05DBD73A585E}" srcId="{CD2D3C93-906A-4B4C-9BE3-0A52B5006F0D}" destId="{EFFAFCF5-9E64-4EAC-8866-0BFCCA639682}" srcOrd="0" destOrd="0" parTransId="{B1EB5720-ED92-4A32-AB81-E429647BEA66}" sibTransId="{F3E16778-6457-4CCE-8C16-527E32346505}"/>
    <dgm:cxn modelId="{E07FB3AD-B5C5-4644-971B-76B0FBE1D245}" type="presOf" srcId="{CD2D3C93-906A-4B4C-9BE3-0A52B5006F0D}" destId="{1F179877-E7AD-44A7-A2BB-D7F14FA2003A}" srcOrd="0" destOrd="0" presId="urn:microsoft.com/office/officeart/2016/7/layout/RepeatingBendingProcessNew"/>
    <dgm:cxn modelId="{9808E1B1-87AF-4152-86E6-0A4A5EFC97ED}" type="presOf" srcId="{3A4820E9-EA91-4175-8C6A-DE75143E30C0}" destId="{242482CF-0AE7-411F-82E6-79D9F63CD374}" srcOrd="1" destOrd="0" presId="urn:microsoft.com/office/officeart/2016/7/layout/RepeatingBendingProcessNew"/>
    <dgm:cxn modelId="{AAA1E3BA-E2BE-4487-B51D-5E8E8376D3BD}" srcId="{F1B976D1-5C41-4F77-8CEC-0505EC6AD1FD}" destId="{5512CB11-78BA-4CAA-97C7-7E49147E0844}" srcOrd="0" destOrd="0" parTransId="{21C10C9A-0ADF-47F8-8D41-83C0CBE825C1}" sibTransId="{C287824B-6F17-4ACE-AF75-1F6B30AD8899}"/>
    <dgm:cxn modelId="{7D8CF3BD-0E31-4B35-A4DF-9282A32BE208}" srcId="{F1B976D1-5C41-4F77-8CEC-0505EC6AD1FD}" destId="{3BC0318C-8869-468E-8922-E76F119DA700}" srcOrd="1" destOrd="0" parTransId="{826704C0-F066-45D9-BE2C-572E29091DB1}" sibTransId="{567518B0-B0AE-441D-9F3A-675FAC3DDF11}"/>
    <dgm:cxn modelId="{EC81EFBE-48C5-461B-965B-A2D22AFAE3A7}" type="presOf" srcId="{1090AB8C-0CC8-48E4-8839-A815683DBBA4}" destId="{1F179877-E7AD-44A7-A2BB-D7F14FA2003A}" srcOrd="0" destOrd="3" presId="urn:microsoft.com/office/officeart/2016/7/layout/RepeatingBendingProcessNew"/>
    <dgm:cxn modelId="{2A58F0BF-73AF-4E74-9241-00EF8BDAC37A}" srcId="{EFFAFCF5-9E64-4EAC-8866-0BFCCA639682}" destId="{F8F416BC-4F18-40B1-B912-FA48E219AC4D}" srcOrd="0" destOrd="0" parTransId="{F72D548C-15D3-4FA0-A929-387CC2E32805}" sibTransId="{499B7F14-15C8-41ED-92A3-E1B67ADA578C}"/>
    <dgm:cxn modelId="{26382FC0-8A8F-4212-B225-7675B5A46C15}" srcId="{EFFAFCF5-9E64-4EAC-8866-0BFCCA639682}" destId="{1090AB8C-0CC8-48E4-8839-A815683DBBA4}" srcOrd="1" destOrd="0" parTransId="{E8FDA9C7-84E9-4549-83BC-A8D26C501406}" sibTransId="{97E85F03-8021-47A8-9B3C-70C7CB6D4B74}"/>
    <dgm:cxn modelId="{A8607FC0-085E-43C0-9D58-5180EBF2F3EB}" type="presOf" srcId="{5512CB11-78BA-4CAA-97C7-7E49147E0844}" destId="{531D8608-4E18-4FBE-AC90-CFEF67770074}" srcOrd="0" destOrd="1" presId="urn:microsoft.com/office/officeart/2016/7/layout/RepeatingBendingProcessNew"/>
    <dgm:cxn modelId="{4B9113C7-FA59-46D6-9BF3-7AAE6BFB176C}" type="presOf" srcId="{F1B976D1-5C41-4F77-8CEC-0505EC6AD1FD}" destId="{531D8608-4E18-4FBE-AC90-CFEF67770074}" srcOrd="0" destOrd="0" presId="urn:microsoft.com/office/officeart/2016/7/layout/RepeatingBendingProcessNew"/>
    <dgm:cxn modelId="{986C0DCE-F804-4BB0-88C9-FE245F0A1BF8}" srcId="{2D199FAF-EAEE-471E-8AFF-9E88085E8F13}" destId="{CF0E2972-D71A-49EF-9293-BD0DEFD537D1}" srcOrd="1" destOrd="0" parTransId="{6CA6BC19-4568-4B12-AA67-7EF3CD90B437}" sibTransId="{9032182E-36E7-424F-B510-8E445A34E2E5}"/>
    <dgm:cxn modelId="{AA2BA1D0-EC6E-417B-91D2-A451EFF1C2BE}" srcId="{AAA27DCA-3EA8-4BB4-B930-E59C2D10211F}" destId="{F1B976D1-5C41-4F77-8CEC-0505EC6AD1FD}" srcOrd="2" destOrd="0" parTransId="{A84A65FC-E6F0-492C-A13E-B1F59AA1E593}" sibTransId="{3A4820E9-EA91-4175-8C6A-DE75143E30C0}"/>
    <dgm:cxn modelId="{764791D4-5777-4408-835E-2395AB825AAA}" srcId="{AAA27DCA-3EA8-4BB4-B930-E59C2D10211F}" destId="{CD2D3C93-906A-4B4C-9BE3-0A52B5006F0D}" srcOrd="0" destOrd="0" parTransId="{DA49EA47-63B9-431F-AC42-2CD9D3F0351C}" sibTransId="{6DC30C2E-D1DD-45C6-9172-F7641C269994}"/>
    <dgm:cxn modelId="{935998DB-0CBC-4F07-BC92-8D0A4B9218E6}" srcId="{019CBAC2-0171-4F64-8A30-5EBFCCCAEA11}" destId="{3B015D37-A862-4A9D-9299-E87696C85487}" srcOrd="0" destOrd="0" parTransId="{22589FF6-98FF-43ED-9A77-B53C6172F1A0}" sibTransId="{D2491FAF-5BFC-472D-AB03-122E0CAA9BF4}"/>
    <dgm:cxn modelId="{E9F464DF-15FC-4C69-9B1C-5DC7CDEAA8B5}" srcId="{A4256154-71E2-492F-8316-9E705B71DDFC}" destId="{C1A3518C-4D2E-4AEB-9A4D-DD25A015D9FF}" srcOrd="0" destOrd="0" parTransId="{AE93ED66-562E-4678-B878-FB9A55534AF3}" sibTransId="{513AE5FC-3384-4061-AE68-702612A046B8}"/>
    <dgm:cxn modelId="{1DAAECE3-FA0A-4FBD-BE29-25DC3B62339F}" type="presOf" srcId="{3A4820E9-EA91-4175-8C6A-DE75143E30C0}" destId="{BAEC2CAA-C18D-4E79-8848-184EFC11D256}" srcOrd="0" destOrd="0" presId="urn:microsoft.com/office/officeart/2016/7/layout/RepeatingBendingProcessNew"/>
    <dgm:cxn modelId="{BAC59AE5-4AE9-4A3C-9CDC-1DFA57C15ACC}" srcId="{AAA27DCA-3EA8-4BB4-B930-E59C2D10211F}" destId="{2D199FAF-EAEE-471E-8AFF-9E88085E8F13}" srcOrd="5" destOrd="0" parTransId="{397461F5-CBBE-413F-8F42-92D127594311}" sibTransId="{E46AAA0A-28A6-4B08-8900-5D16A0431363}"/>
    <dgm:cxn modelId="{64462AE7-4321-4EEC-B20F-6A09E8E82C63}" srcId="{EFFAFCF5-9E64-4EAC-8866-0BFCCA639682}" destId="{92EF8D86-BB95-4A86-BF87-7BA8C3F521D0}" srcOrd="2" destOrd="0" parTransId="{AEBCB827-A8B1-46E5-AC54-5C5DD0956E61}" sibTransId="{D58270F0-7486-4B08-AAE6-DB0BB9C1AB1E}"/>
    <dgm:cxn modelId="{876083E8-778B-44A1-B868-F7AE506D3BE0}" type="presOf" srcId="{A4256154-71E2-492F-8316-9E705B71DDFC}" destId="{B738F7F5-69B0-45E1-8F29-47EC2AE53629}" srcOrd="0" destOrd="0" presId="urn:microsoft.com/office/officeart/2016/7/layout/RepeatingBendingProcessNew"/>
    <dgm:cxn modelId="{E97C87EE-15BF-488A-A570-359F358F85E6}" type="presOf" srcId="{92EF8D86-BB95-4A86-BF87-7BA8C3F521D0}" destId="{1F179877-E7AD-44A7-A2BB-D7F14FA2003A}" srcOrd="0" destOrd="4" presId="urn:microsoft.com/office/officeart/2016/7/layout/RepeatingBendingProcessNew"/>
    <dgm:cxn modelId="{646330F2-4F47-44AE-8E09-8D80FBB4799F}" type="presOf" srcId="{3B015D37-A862-4A9D-9299-E87696C85487}" destId="{A6D8A462-FAFF-4183-B568-09DE0292665F}" srcOrd="0" destOrd="1" presId="urn:microsoft.com/office/officeart/2016/7/layout/RepeatingBendingProcessNew"/>
    <dgm:cxn modelId="{F10787FC-BFEE-488F-B2A2-2037AE60F81D}" type="presOf" srcId="{E8231668-7781-42A4-A86E-89C7D2A33E86}" destId="{7F657FD9-9641-4EA5-9BFE-36370EEB73B6}" srcOrd="0" destOrd="0" presId="urn:microsoft.com/office/officeart/2016/7/layout/RepeatingBendingProcessNew"/>
    <dgm:cxn modelId="{F5EBE8FC-8ACB-4CB4-8AE9-18473BF2F0D7}" type="presOf" srcId="{019CBAC2-0171-4F64-8A30-5EBFCCCAEA11}" destId="{A6D8A462-FAFF-4183-B568-09DE0292665F}" srcOrd="0" destOrd="0" presId="urn:microsoft.com/office/officeart/2016/7/layout/RepeatingBendingProcessNew"/>
    <dgm:cxn modelId="{1CDA1AB4-9A68-475F-B5BB-67228BBA7243}" type="presParOf" srcId="{D462B1D5-5AF1-47DC-9DE9-B5D6D712AAA2}" destId="{1F179877-E7AD-44A7-A2BB-D7F14FA2003A}" srcOrd="0" destOrd="0" presId="urn:microsoft.com/office/officeart/2016/7/layout/RepeatingBendingProcessNew"/>
    <dgm:cxn modelId="{B4D8DEA5-C340-4687-826D-2F5DD8F7E892}" type="presParOf" srcId="{D462B1D5-5AF1-47DC-9DE9-B5D6D712AAA2}" destId="{060ADE24-ED50-43CF-A34D-03A5648995D5}" srcOrd="1" destOrd="0" presId="urn:microsoft.com/office/officeart/2016/7/layout/RepeatingBendingProcessNew"/>
    <dgm:cxn modelId="{89696ABF-ABAB-4FDD-AF5E-AC136EF3939D}" type="presParOf" srcId="{060ADE24-ED50-43CF-A34D-03A5648995D5}" destId="{E43800F2-98DC-447D-BE5E-5008647B623E}" srcOrd="0" destOrd="0" presId="urn:microsoft.com/office/officeart/2016/7/layout/RepeatingBendingProcessNew"/>
    <dgm:cxn modelId="{8483C01D-0609-40EB-8EBE-AA7745A3D5DB}" type="presParOf" srcId="{D462B1D5-5AF1-47DC-9DE9-B5D6D712AAA2}" destId="{B738F7F5-69B0-45E1-8F29-47EC2AE53629}" srcOrd="2" destOrd="0" presId="urn:microsoft.com/office/officeart/2016/7/layout/RepeatingBendingProcessNew"/>
    <dgm:cxn modelId="{10182DA3-EF8B-43B1-BB8F-083E80EB60B5}" type="presParOf" srcId="{D462B1D5-5AF1-47DC-9DE9-B5D6D712AAA2}" destId="{148D8093-C8CB-4BE3-A020-C4DBA2237C7C}" srcOrd="3" destOrd="0" presId="urn:microsoft.com/office/officeart/2016/7/layout/RepeatingBendingProcessNew"/>
    <dgm:cxn modelId="{A3EB2847-349E-4141-AC1D-8F8A91D75C5D}" type="presParOf" srcId="{148D8093-C8CB-4BE3-A020-C4DBA2237C7C}" destId="{412737F0-CFD5-43A9-86D2-A89349DFC9B2}" srcOrd="0" destOrd="0" presId="urn:microsoft.com/office/officeart/2016/7/layout/RepeatingBendingProcessNew"/>
    <dgm:cxn modelId="{53D6DD41-89CC-4D14-AA81-6EEF81460BCB}" type="presParOf" srcId="{D462B1D5-5AF1-47DC-9DE9-B5D6D712AAA2}" destId="{531D8608-4E18-4FBE-AC90-CFEF67770074}" srcOrd="4" destOrd="0" presId="urn:microsoft.com/office/officeart/2016/7/layout/RepeatingBendingProcessNew"/>
    <dgm:cxn modelId="{DC012E7C-FC78-4B8F-8F9A-0004A319486A}" type="presParOf" srcId="{D462B1D5-5AF1-47DC-9DE9-B5D6D712AAA2}" destId="{BAEC2CAA-C18D-4E79-8848-184EFC11D256}" srcOrd="5" destOrd="0" presId="urn:microsoft.com/office/officeart/2016/7/layout/RepeatingBendingProcessNew"/>
    <dgm:cxn modelId="{79732F7F-585F-4F06-BDC2-2E0D3A081538}" type="presParOf" srcId="{BAEC2CAA-C18D-4E79-8848-184EFC11D256}" destId="{242482CF-0AE7-411F-82E6-79D9F63CD374}" srcOrd="0" destOrd="0" presId="urn:microsoft.com/office/officeart/2016/7/layout/RepeatingBendingProcessNew"/>
    <dgm:cxn modelId="{F319166B-3508-4E6B-8272-2A04FFE234C8}" type="presParOf" srcId="{D462B1D5-5AF1-47DC-9DE9-B5D6D712AAA2}" destId="{A6D8A462-FAFF-4183-B568-09DE0292665F}" srcOrd="6" destOrd="0" presId="urn:microsoft.com/office/officeart/2016/7/layout/RepeatingBendingProcessNew"/>
    <dgm:cxn modelId="{D050B466-0FFB-44CB-BD89-B6C83F7B7F06}" type="presParOf" srcId="{D462B1D5-5AF1-47DC-9DE9-B5D6D712AAA2}" destId="{7F657FD9-9641-4EA5-9BFE-36370EEB73B6}" srcOrd="7" destOrd="0" presId="urn:microsoft.com/office/officeart/2016/7/layout/RepeatingBendingProcessNew"/>
    <dgm:cxn modelId="{51D8D8A2-9189-49DC-884C-4FEE8EE48ADC}" type="presParOf" srcId="{7F657FD9-9641-4EA5-9BFE-36370EEB73B6}" destId="{55825AB3-1A5B-4FBA-A76C-2608CC1BF5B1}" srcOrd="0" destOrd="0" presId="urn:microsoft.com/office/officeart/2016/7/layout/RepeatingBendingProcessNew"/>
    <dgm:cxn modelId="{4540DBFA-B83F-4BB1-AC91-1DB11567366D}" type="presParOf" srcId="{D462B1D5-5AF1-47DC-9DE9-B5D6D712AAA2}" destId="{BEA1B237-5E6B-456C-AFF6-966738C7509D}" srcOrd="8" destOrd="0" presId="urn:microsoft.com/office/officeart/2016/7/layout/RepeatingBendingProcessNew"/>
    <dgm:cxn modelId="{554CF9DA-F5CA-49CE-94F7-2BCF5DA3C564}" type="presParOf" srcId="{D462B1D5-5AF1-47DC-9DE9-B5D6D712AAA2}" destId="{2A8441D7-2305-4B85-B4C6-91DDA73F31B9}" srcOrd="9" destOrd="0" presId="urn:microsoft.com/office/officeart/2016/7/layout/RepeatingBendingProcessNew"/>
    <dgm:cxn modelId="{BD4D77F6-0888-426D-9D54-AFFAA23645D4}" type="presParOf" srcId="{2A8441D7-2305-4B85-B4C6-91DDA73F31B9}" destId="{40B35C64-FF6B-4E87-9A1B-F1901BBEAE00}" srcOrd="0" destOrd="0" presId="urn:microsoft.com/office/officeart/2016/7/layout/RepeatingBendingProcessNew"/>
    <dgm:cxn modelId="{97F8AD8F-3AA0-4EC1-B8E5-C92A5FD4ADB1}" type="presParOf" srcId="{D462B1D5-5AF1-47DC-9DE9-B5D6D712AAA2}" destId="{5906ED3E-7632-4994-BB6F-28B4048AF164}" srcOrd="10" destOrd="0" presId="urn:microsoft.com/office/officeart/2016/7/layout/RepeatingBendingProcessNew"/>
    <dgm:cxn modelId="{65D8FBE0-6FB6-405C-8C3D-D274325E4A6D}" type="presParOf" srcId="{D462B1D5-5AF1-47DC-9DE9-B5D6D712AAA2}" destId="{E5DD2315-D0C5-4A8E-BE81-AAC9AC0C3CE9}" srcOrd="11" destOrd="0" presId="urn:microsoft.com/office/officeart/2016/7/layout/RepeatingBendingProcessNew"/>
    <dgm:cxn modelId="{2F9C19DF-5838-4B75-B126-DA92051C8992}" type="presParOf" srcId="{E5DD2315-D0C5-4A8E-BE81-AAC9AC0C3CE9}" destId="{809C97FF-5E31-4D6B-862F-A2139627BF9A}" srcOrd="0" destOrd="0" presId="urn:microsoft.com/office/officeart/2016/7/layout/RepeatingBendingProcessNew"/>
    <dgm:cxn modelId="{07C380DF-62FB-40D4-826B-AA7DEC41699D}" type="presParOf" srcId="{D462B1D5-5AF1-47DC-9DE9-B5D6D712AAA2}" destId="{C4A41EFD-7322-4DED-B8EC-192922BF63B6}"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0124AF-317B-4A1F-B2C6-5039FB326982}"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30A6E64-91AC-4DE2-A213-D73F01B77A90}">
      <dgm:prSet/>
      <dgm:spPr/>
      <dgm:t>
        <a:bodyPr/>
        <a:lstStyle/>
        <a:p>
          <a:r>
            <a:rPr lang="en-US"/>
            <a:t>Generate an idea</a:t>
          </a:r>
        </a:p>
      </dgm:t>
    </dgm:pt>
    <dgm:pt modelId="{06AD9364-1D43-4C97-BEBC-E064E44435D0}" type="parTrans" cxnId="{755DB994-8B95-4F84-98F0-2B47DFB7714E}">
      <dgm:prSet/>
      <dgm:spPr/>
      <dgm:t>
        <a:bodyPr/>
        <a:lstStyle/>
        <a:p>
          <a:endParaRPr lang="en-US"/>
        </a:p>
      </dgm:t>
    </dgm:pt>
    <dgm:pt modelId="{02F9FBEF-BE49-4C4D-913E-3BF37F3F6F4A}" type="sibTrans" cxnId="{755DB994-8B95-4F84-98F0-2B47DFB7714E}">
      <dgm:prSet/>
      <dgm:spPr/>
      <dgm:t>
        <a:bodyPr/>
        <a:lstStyle/>
        <a:p>
          <a:endParaRPr lang="en-US"/>
        </a:p>
      </dgm:t>
    </dgm:pt>
    <dgm:pt modelId="{BA7F359D-3245-4F46-9966-88E2B9784E62}">
      <dgm:prSet/>
      <dgm:spPr/>
      <dgm:t>
        <a:bodyPr/>
        <a:lstStyle/>
        <a:p>
          <a:r>
            <a:rPr lang="en-US"/>
            <a:t>Review the literature</a:t>
          </a:r>
        </a:p>
      </dgm:t>
    </dgm:pt>
    <dgm:pt modelId="{88B1E7FC-938A-43FB-9ECA-A5529E9CE384}" type="parTrans" cxnId="{2C7E13CC-F7E1-4F24-84DA-20D8B7D7DE4C}">
      <dgm:prSet/>
      <dgm:spPr/>
      <dgm:t>
        <a:bodyPr/>
        <a:lstStyle/>
        <a:p>
          <a:endParaRPr lang="en-US"/>
        </a:p>
      </dgm:t>
    </dgm:pt>
    <dgm:pt modelId="{FC9EE403-21B3-4C77-9215-EE4BF5D2910A}" type="sibTrans" cxnId="{2C7E13CC-F7E1-4F24-84DA-20D8B7D7DE4C}">
      <dgm:prSet/>
      <dgm:spPr/>
      <dgm:t>
        <a:bodyPr/>
        <a:lstStyle/>
        <a:p>
          <a:endParaRPr lang="en-US"/>
        </a:p>
      </dgm:t>
    </dgm:pt>
    <dgm:pt modelId="{85AD8A56-2982-4FA4-99DA-E94B4CAB8534}">
      <dgm:prSet/>
      <dgm:spPr/>
      <dgm:t>
        <a:bodyPr/>
        <a:lstStyle/>
        <a:p>
          <a:r>
            <a:rPr lang="en-US"/>
            <a:t>Design a study</a:t>
          </a:r>
        </a:p>
      </dgm:t>
    </dgm:pt>
    <dgm:pt modelId="{B665B1CF-6CBC-4F5B-9D77-1DA787E47442}" type="parTrans" cxnId="{46108E4A-8F11-4249-B8AA-13FD2E9CDBF1}">
      <dgm:prSet/>
      <dgm:spPr/>
      <dgm:t>
        <a:bodyPr/>
        <a:lstStyle/>
        <a:p>
          <a:endParaRPr lang="en-US"/>
        </a:p>
      </dgm:t>
    </dgm:pt>
    <dgm:pt modelId="{015DDFD8-32C3-47E0-8C80-9C3BB70EAF27}" type="sibTrans" cxnId="{46108E4A-8F11-4249-B8AA-13FD2E9CDBF1}">
      <dgm:prSet/>
      <dgm:spPr/>
      <dgm:t>
        <a:bodyPr/>
        <a:lstStyle/>
        <a:p>
          <a:endParaRPr lang="en-US"/>
        </a:p>
      </dgm:t>
    </dgm:pt>
    <dgm:pt modelId="{3F900D5B-9DFC-4522-BB7E-ABBC98D86123}">
      <dgm:prSet/>
      <dgm:spPr/>
      <dgm:t>
        <a:bodyPr/>
        <a:lstStyle/>
        <a:p>
          <a:r>
            <a:rPr lang="en-US"/>
            <a:t>Launch it</a:t>
          </a:r>
        </a:p>
      </dgm:t>
    </dgm:pt>
    <dgm:pt modelId="{3EF98731-32D3-459F-BC9D-553E35B67514}" type="parTrans" cxnId="{A15EA90A-2B10-4F90-8861-CC8E4F8FBDF0}">
      <dgm:prSet/>
      <dgm:spPr/>
      <dgm:t>
        <a:bodyPr/>
        <a:lstStyle/>
        <a:p>
          <a:endParaRPr lang="en-US"/>
        </a:p>
      </dgm:t>
    </dgm:pt>
    <dgm:pt modelId="{63B71500-8116-4ED7-A2AC-76831FE8C0B6}" type="sibTrans" cxnId="{A15EA90A-2B10-4F90-8861-CC8E4F8FBDF0}">
      <dgm:prSet/>
      <dgm:spPr/>
      <dgm:t>
        <a:bodyPr/>
        <a:lstStyle/>
        <a:p>
          <a:endParaRPr lang="en-US"/>
        </a:p>
      </dgm:t>
    </dgm:pt>
    <dgm:pt modelId="{6ACD0DFE-C598-4B10-8081-998AB37D61DF}">
      <dgm:prSet/>
      <dgm:spPr/>
      <dgm:t>
        <a:bodyPr/>
        <a:lstStyle/>
        <a:p>
          <a:r>
            <a:rPr lang="en-US"/>
            <a:t>Collect data</a:t>
          </a:r>
        </a:p>
      </dgm:t>
    </dgm:pt>
    <dgm:pt modelId="{2F281C45-4B38-4465-9D03-1401B30AD0BE}" type="parTrans" cxnId="{14D55FEA-D227-4231-8EDD-8ABCF3DF1CDF}">
      <dgm:prSet/>
      <dgm:spPr/>
      <dgm:t>
        <a:bodyPr/>
        <a:lstStyle/>
        <a:p>
          <a:endParaRPr lang="en-US"/>
        </a:p>
      </dgm:t>
    </dgm:pt>
    <dgm:pt modelId="{A8FF82C6-02A9-4DF2-838A-19E384EE4548}" type="sibTrans" cxnId="{14D55FEA-D227-4231-8EDD-8ABCF3DF1CDF}">
      <dgm:prSet/>
      <dgm:spPr/>
      <dgm:t>
        <a:bodyPr/>
        <a:lstStyle/>
        <a:p>
          <a:endParaRPr lang="en-US"/>
        </a:p>
      </dgm:t>
    </dgm:pt>
    <dgm:pt modelId="{C84F0436-21E2-4632-90EA-1C89C7368A04}">
      <dgm:prSet/>
      <dgm:spPr/>
      <dgm:t>
        <a:bodyPr/>
        <a:lstStyle/>
        <a:p>
          <a:r>
            <a:rPr lang="en-US"/>
            <a:t>Analyze data</a:t>
          </a:r>
        </a:p>
      </dgm:t>
    </dgm:pt>
    <dgm:pt modelId="{46623A3E-49BF-4EA4-BEE2-488696605BE2}" type="parTrans" cxnId="{0FACF4E7-4736-44CB-890D-47DE2139EE5E}">
      <dgm:prSet/>
      <dgm:spPr/>
      <dgm:t>
        <a:bodyPr/>
        <a:lstStyle/>
        <a:p>
          <a:endParaRPr lang="en-US"/>
        </a:p>
      </dgm:t>
    </dgm:pt>
    <dgm:pt modelId="{EFBE39ED-7D9F-4DB8-80A1-3E507B2CF04F}" type="sibTrans" cxnId="{0FACF4E7-4736-44CB-890D-47DE2139EE5E}">
      <dgm:prSet/>
      <dgm:spPr/>
      <dgm:t>
        <a:bodyPr/>
        <a:lstStyle/>
        <a:p>
          <a:endParaRPr lang="en-US"/>
        </a:p>
      </dgm:t>
    </dgm:pt>
    <dgm:pt modelId="{CDDA44A5-DEE7-45B8-8864-1D22F0ED957F}">
      <dgm:prSet/>
      <dgm:spPr/>
      <dgm:t>
        <a:bodyPr/>
        <a:lstStyle/>
        <a:p>
          <a:r>
            <a:rPr lang="en-US"/>
            <a:t>Reflect </a:t>
          </a:r>
        </a:p>
      </dgm:t>
    </dgm:pt>
    <dgm:pt modelId="{CE117E4E-FBBF-4082-A0F1-5B3C2C4C6228}" type="parTrans" cxnId="{E6641BA8-CB4E-4E81-B06C-8CAD59F6CF0D}">
      <dgm:prSet/>
      <dgm:spPr/>
      <dgm:t>
        <a:bodyPr/>
        <a:lstStyle/>
        <a:p>
          <a:endParaRPr lang="en-US"/>
        </a:p>
      </dgm:t>
    </dgm:pt>
    <dgm:pt modelId="{A354CF75-1BD3-4EA4-B58A-2B20EF881E23}" type="sibTrans" cxnId="{E6641BA8-CB4E-4E81-B06C-8CAD59F6CF0D}">
      <dgm:prSet/>
      <dgm:spPr/>
      <dgm:t>
        <a:bodyPr/>
        <a:lstStyle/>
        <a:p>
          <a:endParaRPr lang="en-US"/>
        </a:p>
      </dgm:t>
    </dgm:pt>
    <dgm:pt modelId="{4E06E299-1694-47A3-A3A1-2B1864D3B969}" type="pres">
      <dgm:prSet presAssocID="{830124AF-317B-4A1F-B2C6-5039FB326982}" presName="root" presStyleCnt="0">
        <dgm:presLayoutVars>
          <dgm:dir/>
          <dgm:resizeHandles val="exact"/>
        </dgm:presLayoutVars>
      </dgm:prSet>
      <dgm:spPr/>
    </dgm:pt>
    <dgm:pt modelId="{D2A1F4B9-D975-4BC1-A691-6B99E2118603}" type="pres">
      <dgm:prSet presAssocID="{830124AF-317B-4A1F-B2C6-5039FB326982}" presName="container" presStyleCnt="0">
        <dgm:presLayoutVars>
          <dgm:dir/>
          <dgm:resizeHandles val="exact"/>
        </dgm:presLayoutVars>
      </dgm:prSet>
      <dgm:spPr/>
    </dgm:pt>
    <dgm:pt modelId="{EA5DEA48-39A2-4158-A34B-898723D9BA44}" type="pres">
      <dgm:prSet presAssocID="{530A6E64-91AC-4DE2-A213-D73F01B77A90}" presName="compNode" presStyleCnt="0"/>
      <dgm:spPr/>
    </dgm:pt>
    <dgm:pt modelId="{F169089E-B4BA-4024-B749-CF8B3E0FD637}" type="pres">
      <dgm:prSet presAssocID="{530A6E64-91AC-4DE2-A213-D73F01B77A90}" presName="iconBgRect" presStyleLbl="bgShp" presStyleIdx="0" presStyleCnt="7"/>
      <dgm:spPr/>
    </dgm:pt>
    <dgm:pt modelId="{13685851-DC69-41FC-8CC0-6DE9175BAB13}" type="pres">
      <dgm:prSet presAssocID="{530A6E64-91AC-4DE2-A213-D73F01B77A90}"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B5664FC1-AF71-4FE7-8BF0-450DE92C5580}" type="pres">
      <dgm:prSet presAssocID="{530A6E64-91AC-4DE2-A213-D73F01B77A90}" presName="spaceRect" presStyleCnt="0"/>
      <dgm:spPr/>
    </dgm:pt>
    <dgm:pt modelId="{C771CAFF-8E48-4904-8B9B-5E231AB19793}" type="pres">
      <dgm:prSet presAssocID="{530A6E64-91AC-4DE2-A213-D73F01B77A90}" presName="textRect" presStyleLbl="revTx" presStyleIdx="0" presStyleCnt="7">
        <dgm:presLayoutVars>
          <dgm:chMax val="1"/>
          <dgm:chPref val="1"/>
        </dgm:presLayoutVars>
      </dgm:prSet>
      <dgm:spPr/>
    </dgm:pt>
    <dgm:pt modelId="{0900CED0-96DE-441A-9DC7-C6EF0C85C4A6}" type="pres">
      <dgm:prSet presAssocID="{02F9FBEF-BE49-4C4D-913E-3BF37F3F6F4A}" presName="sibTrans" presStyleLbl="sibTrans2D1" presStyleIdx="0" presStyleCnt="0"/>
      <dgm:spPr/>
    </dgm:pt>
    <dgm:pt modelId="{EF90F03A-BD07-443B-8B08-F1B983B0D364}" type="pres">
      <dgm:prSet presAssocID="{BA7F359D-3245-4F46-9966-88E2B9784E62}" presName="compNode" presStyleCnt="0"/>
      <dgm:spPr/>
    </dgm:pt>
    <dgm:pt modelId="{DCAF9EDA-B8FC-4DD0-8CEB-C36B601DEF10}" type="pres">
      <dgm:prSet presAssocID="{BA7F359D-3245-4F46-9966-88E2B9784E62}" presName="iconBgRect" presStyleLbl="bgShp" presStyleIdx="1" presStyleCnt="7"/>
      <dgm:spPr/>
    </dgm:pt>
    <dgm:pt modelId="{163532CD-1BBB-4410-BA53-88D9532DBBB5}" type="pres">
      <dgm:prSet presAssocID="{BA7F359D-3245-4F46-9966-88E2B9784E6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E4A478B4-FB37-4846-B73D-DD51B598BD07}" type="pres">
      <dgm:prSet presAssocID="{BA7F359D-3245-4F46-9966-88E2B9784E62}" presName="spaceRect" presStyleCnt="0"/>
      <dgm:spPr/>
    </dgm:pt>
    <dgm:pt modelId="{788A6735-75C9-4155-9AA5-B629E69139FB}" type="pres">
      <dgm:prSet presAssocID="{BA7F359D-3245-4F46-9966-88E2B9784E62}" presName="textRect" presStyleLbl="revTx" presStyleIdx="1" presStyleCnt="7">
        <dgm:presLayoutVars>
          <dgm:chMax val="1"/>
          <dgm:chPref val="1"/>
        </dgm:presLayoutVars>
      </dgm:prSet>
      <dgm:spPr/>
    </dgm:pt>
    <dgm:pt modelId="{41BE55F2-7703-4CA2-AC78-D1585F56C33E}" type="pres">
      <dgm:prSet presAssocID="{FC9EE403-21B3-4C77-9215-EE4BF5D2910A}" presName="sibTrans" presStyleLbl="sibTrans2D1" presStyleIdx="0" presStyleCnt="0"/>
      <dgm:spPr/>
    </dgm:pt>
    <dgm:pt modelId="{BC0BBA6F-15EA-4C43-AABA-1647E683CC37}" type="pres">
      <dgm:prSet presAssocID="{85AD8A56-2982-4FA4-99DA-E94B4CAB8534}" presName="compNode" presStyleCnt="0"/>
      <dgm:spPr/>
    </dgm:pt>
    <dgm:pt modelId="{7D89C383-F6B5-4748-B05B-ADDF17990FE4}" type="pres">
      <dgm:prSet presAssocID="{85AD8A56-2982-4FA4-99DA-E94B4CAB8534}" presName="iconBgRect" presStyleLbl="bgShp" presStyleIdx="2" presStyleCnt="7"/>
      <dgm:spPr/>
    </dgm:pt>
    <dgm:pt modelId="{3FCB8286-3008-4B1A-9952-EFA8BAE7D9C5}" type="pres">
      <dgm:prSet presAssocID="{85AD8A56-2982-4FA4-99DA-E94B4CAB853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432E2419-7DE5-4A5E-A7D1-7DC801A56B96}" type="pres">
      <dgm:prSet presAssocID="{85AD8A56-2982-4FA4-99DA-E94B4CAB8534}" presName="spaceRect" presStyleCnt="0"/>
      <dgm:spPr/>
    </dgm:pt>
    <dgm:pt modelId="{83DA70F9-9992-4BA9-9E4F-ED1E48385756}" type="pres">
      <dgm:prSet presAssocID="{85AD8A56-2982-4FA4-99DA-E94B4CAB8534}" presName="textRect" presStyleLbl="revTx" presStyleIdx="2" presStyleCnt="7">
        <dgm:presLayoutVars>
          <dgm:chMax val="1"/>
          <dgm:chPref val="1"/>
        </dgm:presLayoutVars>
      </dgm:prSet>
      <dgm:spPr/>
    </dgm:pt>
    <dgm:pt modelId="{9E2948B8-AC34-479D-99BA-8EA12C5AA2FE}" type="pres">
      <dgm:prSet presAssocID="{015DDFD8-32C3-47E0-8C80-9C3BB70EAF27}" presName="sibTrans" presStyleLbl="sibTrans2D1" presStyleIdx="0" presStyleCnt="0"/>
      <dgm:spPr/>
    </dgm:pt>
    <dgm:pt modelId="{5A88426A-E0C9-4FA4-83D4-786335055C6B}" type="pres">
      <dgm:prSet presAssocID="{3F900D5B-9DFC-4522-BB7E-ABBC98D86123}" presName="compNode" presStyleCnt="0"/>
      <dgm:spPr/>
    </dgm:pt>
    <dgm:pt modelId="{1577D130-0E76-4B11-8B06-3CF528DAAFA1}" type="pres">
      <dgm:prSet presAssocID="{3F900D5B-9DFC-4522-BB7E-ABBC98D86123}" presName="iconBgRect" presStyleLbl="bgShp" presStyleIdx="3" presStyleCnt="7"/>
      <dgm:spPr/>
    </dgm:pt>
    <dgm:pt modelId="{06D45CD9-2529-41CB-99DE-D70C482A35C0}" type="pres">
      <dgm:prSet presAssocID="{3F900D5B-9DFC-4522-BB7E-ABBC98D8612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y"/>
        </a:ext>
      </dgm:extLst>
    </dgm:pt>
    <dgm:pt modelId="{92B95295-F450-4663-BFAF-88BA98643BCC}" type="pres">
      <dgm:prSet presAssocID="{3F900D5B-9DFC-4522-BB7E-ABBC98D86123}" presName="spaceRect" presStyleCnt="0"/>
      <dgm:spPr/>
    </dgm:pt>
    <dgm:pt modelId="{E1934BE4-6BF6-4DB7-9145-11756552DBFE}" type="pres">
      <dgm:prSet presAssocID="{3F900D5B-9DFC-4522-BB7E-ABBC98D86123}" presName="textRect" presStyleLbl="revTx" presStyleIdx="3" presStyleCnt="7">
        <dgm:presLayoutVars>
          <dgm:chMax val="1"/>
          <dgm:chPref val="1"/>
        </dgm:presLayoutVars>
      </dgm:prSet>
      <dgm:spPr/>
    </dgm:pt>
    <dgm:pt modelId="{BC7543F2-BA7D-47A3-B4FE-65FB658F6545}" type="pres">
      <dgm:prSet presAssocID="{63B71500-8116-4ED7-A2AC-76831FE8C0B6}" presName="sibTrans" presStyleLbl="sibTrans2D1" presStyleIdx="0" presStyleCnt="0"/>
      <dgm:spPr/>
    </dgm:pt>
    <dgm:pt modelId="{6804AA82-7BF0-48F2-8962-4EFE481D8489}" type="pres">
      <dgm:prSet presAssocID="{6ACD0DFE-C598-4B10-8081-998AB37D61DF}" presName="compNode" presStyleCnt="0"/>
      <dgm:spPr/>
    </dgm:pt>
    <dgm:pt modelId="{CF8AE039-9B53-445D-ADA4-ACAE446669C1}" type="pres">
      <dgm:prSet presAssocID="{6ACD0DFE-C598-4B10-8081-998AB37D61DF}" presName="iconBgRect" presStyleLbl="bgShp" presStyleIdx="4" presStyleCnt="7"/>
      <dgm:spPr/>
    </dgm:pt>
    <dgm:pt modelId="{AB123C8F-26AC-460B-B29E-D354B699C8F1}" type="pres">
      <dgm:prSet presAssocID="{6ACD0DFE-C598-4B10-8081-998AB37D61D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785C50B6-D42E-44F3-A4A9-2111779FFA0A}" type="pres">
      <dgm:prSet presAssocID="{6ACD0DFE-C598-4B10-8081-998AB37D61DF}" presName="spaceRect" presStyleCnt="0"/>
      <dgm:spPr/>
    </dgm:pt>
    <dgm:pt modelId="{943F09FD-E893-4A4C-BFFE-8881C3BE432A}" type="pres">
      <dgm:prSet presAssocID="{6ACD0DFE-C598-4B10-8081-998AB37D61DF}" presName="textRect" presStyleLbl="revTx" presStyleIdx="4" presStyleCnt="7">
        <dgm:presLayoutVars>
          <dgm:chMax val="1"/>
          <dgm:chPref val="1"/>
        </dgm:presLayoutVars>
      </dgm:prSet>
      <dgm:spPr/>
    </dgm:pt>
    <dgm:pt modelId="{EA724FD4-4256-4D0D-8522-48A0DCFBAF06}" type="pres">
      <dgm:prSet presAssocID="{A8FF82C6-02A9-4DF2-838A-19E384EE4548}" presName="sibTrans" presStyleLbl="sibTrans2D1" presStyleIdx="0" presStyleCnt="0"/>
      <dgm:spPr/>
    </dgm:pt>
    <dgm:pt modelId="{5A1E96EB-28CE-424B-9CDE-377E3C6E689A}" type="pres">
      <dgm:prSet presAssocID="{C84F0436-21E2-4632-90EA-1C89C7368A04}" presName="compNode" presStyleCnt="0"/>
      <dgm:spPr/>
    </dgm:pt>
    <dgm:pt modelId="{A6C4A41B-E5CC-4C0C-AEF2-D41694D6E907}" type="pres">
      <dgm:prSet presAssocID="{C84F0436-21E2-4632-90EA-1C89C7368A04}" presName="iconBgRect" presStyleLbl="bgShp" presStyleIdx="5" presStyleCnt="7"/>
      <dgm:spPr/>
    </dgm:pt>
    <dgm:pt modelId="{3800E3E5-5354-47EC-B48E-FE17ACEF30F9}" type="pres">
      <dgm:prSet presAssocID="{C84F0436-21E2-4632-90EA-1C89C7368A0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r chart"/>
        </a:ext>
      </dgm:extLst>
    </dgm:pt>
    <dgm:pt modelId="{3F257D12-20D6-4E9D-8B0F-519F8B445C9F}" type="pres">
      <dgm:prSet presAssocID="{C84F0436-21E2-4632-90EA-1C89C7368A04}" presName="spaceRect" presStyleCnt="0"/>
      <dgm:spPr/>
    </dgm:pt>
    <dgm:pt modelId="{F067E1D8-73E9-40D9-87C9-3BCD02C04B9D}" type="pres">
      <dgm:prSet presAssocID="{C84F0436-21E2-4632-90EA-1C89C7368A04}" presName="textRect" presStyleLbl="revTx" presStyleIdx="5" presStyleCnt="7">
        <dgm:presLayoutVars>
          <dgm:chMax val="1"/>
          <dgm:chPref val="1"/>
        </dgm:presLayoutVars>
      </dgm:prSet>
      <dgm:spPr/>
    </dgm:pt>
    <dgm:pt modelId="{D48DB23E-1312-4732-9E0E-4346CF7BCF5E}" type="pres">
      <dgm:prSet presAssocID="{EFBE39ED-7D9F-4DB8-80A1-3E507B2CF04F}" presName="sibTrans" presStyleLbl="sibTrans2D1" presStyleIdx="0" presStyleCnt="0"/>
      <dgm:spPr/>
    </dgm:pt>
    <dgm:pt modelId="{2A6A9CF8-A091-4F96-B46F-C1ED14CAFD09}" type="pres">
      <dgm:prSet presAssocID="{CDDA44A5-DEE7-45B8-8864-1D22F0ED957F}" presName="compNode" presStyleCnt="0"/>
      <dgm:spPr/>
    </dgm:pt>
    <dgm:pt modelId="{7AF90E8B-100B-488A-928D-50E86663526A}" type="pres">
      <dgm:prSet presAssocID="{CDDA44A5-DEE7-45B8-8864-1D22F0ED957F}" presName="iconBgRect" presStyleLbl="bgShp" presStyleIdx="6" presStyleCnt="7"/>
      <dgm:spPr/>
    </dgm:pt>
    <dgm:pt modelId="{30017E5D-8B45-4C82-9DCB-3C1BE1928804}" type="pres">
      <dgm:prSet presAssocID="{CDDA44A5-DEE7-45B8-8864-1D22F0ED957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Thought bubble"/>
        </a:ext>
      </dgm:extLst>
    </dgm:pt>
    <dgm:pt modelId="{5360AFC3-B117-4F6F-AC63-0F30983CE25C}" type="pres">
      <dgm:prSet presAssocID="{CDDA44A5-DEE7-45B8-8864-1D22F0ED957F}" presName="spaceRect" presStyleCnt="0"/>
      <dgm:spPr/>
    </dgm:pt>
    <dgm:pt modelId="{638FF397-0902-4B5D-90D7-99726AC911BF}" type="pres">
      <dgm:prSet presAssocID="{CDDA44A5-DEE7-45B8-8864-1D22F0ED957F}" presName="textRect" presStyleLbl="revTx" presStyleIdx="6" presStyleCnt="7">
        <dgm:presLayoutVars>
          <dgm:chMax val="1"/>
          <dgm:chPref val="1"/>
        </dgm:presLayoutVars>
      </dgm:prSet>
      <dgm:spPr/>
    </dgm:pt>
  </dgm:ptLst>
  <dgm:cxnLst>
    <dgm:cxn modelId="{3C89B607-D753-425F-B159-74CE274C70EB}" type="presOf" srcId="{A8FF82C6-02A9-4DF2-838A-19E384EE4548}" destId="{EA724FD4-4256-4D0D-8522-48A0DCFBAF06}" srcOrd="0" destOrd="0" presId="urn:microsoft.com/office/officeart/2018/2/layout/IconCircleList"/>
    <dgm:cxn modelId="{A15EA90A-2B10-4F90-8861-CC8E4F8FBDF0}" srcId="{830124AF-317B-4A1F-B2C6-5039FB326982}" destId="{3F900D5B-9DFC-4522-BB7E-ABBC98D86123}" srcOrd="3" destOrd="0" parTransId="{3EF98731-32D3-459F-BC9D-553E35B67514}" sibTransId="{63B71500-8116-4ED7-A2AC-76831FE8C0B6}"/>
    <dgm:cxn modelId="{E8E22B2E-E5A2-46AD-80D8-80FB2E82773C}" type="presOf" srcId="{015DDFD8-32C3-47E0-8C80-9C3BB70EAF27}" destId="{9E2948B8-AC34-479D-99BA-8EA12C5AA2FE}" srcOrd="0" destOrd="0" presId="urn:microsoft.com/office/officeart/2018/2/layout/IconCircleList"/>
    <dgm:cxn modelId="{62246D3B-0D7F-4AB5-9A18-16447B8BA50D}" type="presOf" srcId="{CDDA44A5-DEE7-45B8-8864-1D22F0ED957F}" destId="{638FF397-0902-4B5D-90D7-99726AC911BF}" srcOrd="0" destOrd="0" presId="urn:microsoft.com/office/officeart/2018/2/layout/IconCircleList"/>
    <dgm:cxn modelId="{A4FF0640-ABD9-4DD1-9F06-F6263A76FC54}" type="presOf" srcId="{530A6E64-91AC-4DE2-A213-D73F01B77A90}" destId="{C771CAFF-8E48-4904-8B9B-5E231AB19793}" srcOrd="0" destOrd="0" presId="urn:microsoft.com/office/officeart/2018/2/layout/IconCircleList"/>
    <dgm:cxn modelId="{75B77049-834A-48F5-B427-4224D5C35EE2}" type="presOf" srcId="{3F900D5B-9DFC-4522-BB7E-ABBC98D86123}" destId="{E1934BE4-6BF6-4DB7-9145-11756552DBFE}" srcOrd="0" destOrd="0" presId="urn:microsoft.com/office/officeart/2018/2/layout/IconCircleList"/>
    <dgm:cxn modelId="{46108E4A-8F11-4249-B8AA-13FD2E9CDBF1}" srcId="{830124AF-317B-4A1F-B2C6-5039FB326982}" destId="{85AD8A56-2982-4FA4-99DA-E94B4CAB8534}" srcOrd="2" destOrd="0" parTransId="{B665B1CF-6CBC-4F5B-9D77-1DA787E47442}" sibTransId="{015DDFD8-32C3-47E0-8C80-9C3BB70EAF27}"/>
    <dgm:cxn modelId="{7296CA73-E19D-47A4-B93D-DB8FCB65B851}" type="presOf" srcId="{85AD8A56-2982-4FA4-99DA-E94B4CAB8534}" destId="{83DA70F9-9992-4BA9-9E4F-ED1E48385756}" srcOrd="0" destOrd="0" presId="urn:microsoft.com/office/officeart/2018/2/layout/IconCircleList"/>
    <dgm:cxn modelId="{C5859756-0978-4038-8F70-2BF8719AFEB8}" type="presOf" srcId="{6ACD0DFE-C598-4B10-8081-998AB37D61DF}" destId="{943F09FD-E893-4A4C-BFFE-8881C3BE432A}" srcOrd="0" destOrd="0" presId="urn:microsoft.com/office/officeart/2018/2/layout/IconCircleList"/>
    <dgm:cxn modelId="{AA989D58-3EA3-41A2-8CE2-4E57806D580A}" type="presOf" srcId="{830124AF-317B-4A1F-B2C6-5039FB326982}" destId="{4E06E299-1694-47A3-A3A1-2B1864D3B969}" srcOrd="0" destOrd="0" presId="urn:microsoft.com/office/officeart/2018/2/layout/IconCircleList"/>
    <dgm:cxn modelId="{C450A38F-06FD-4EA4-954C-8117F8873B19}" type="presOf" srcId="{C84F0436-21E2-4632-90EA-1C89C7368A04}" destId="{F067E1D8-73E9-40D9-87C9-3BCD02C04B9D}" srcOrd="0" destOrd="0" presId="urn:microsoft.com/office/officeart/2018/2/layout/IconCircleList"/>
    <dgm:cxn modelId="{755DB994-8B95-4F84-98F0-2B47DFB7714E}" srcId="{830124AF-317B-4A1F-B2C6-5039FB326982}" destId="{530A6E64-91AC-4DE2-A213-D73F01B77A90}" srcOrd="0" destOrd="0" parTransId="{06AD9364-1D43-4C97-BEBC-E064E44435D0}" sibTransId="{02F9FBEF-BE49-4C4D-913E-3BF37F3F6F4A}"/>
    <dgm:cxn modelId="{E6641BA8-CB4E-4E81-B06C-8CAD59F6CF0D}" srcId="{830124AF-317B-4A1F-B2C6-5039FB326982}" destId="{CDDA44A5-DEE7-45B8-8864-1D22F0ED957F}" srcOrd="6" destOrd="0" parTransId="{CE117E4E-FBBF-4082-A0F1-5B3C2C4C6228}" sibTransId="{A354CF75-1BD3-4EA4-B58A-2B20EF881E23}"/>
    <dgm:cxn modelId="{FCF538B2-76C0-4C15-8201-DA6ACDDFCC1B}" type="presOf" srcId="{63B71500-8116-4ED7-A2AC-76831FE8C0B6}" destId="{BC7543F2-BA7D-47A3-B4FE-65FB658F6545}" srcOrd="0" destOrd="0" presId="urn:microsoft.com/office/officeart/2018/2/layout/IconCircleList"/>
    <dgm:cxn modelId="{59EF1CB8-0809-4ECF-B36C-42BA26F7D2F5}" type="presOf" srcId="{FC9EE403-21B3-4C77-9215-EE4BF5D2910A}" destId="{41BE55F2-7703-4CA2-AC78-D1585F56C33E}" srcOrd="0" destOrd="0" presId="urn:microsoft.com/office/officeart/2018/2/layout/IconCircleList"/>
    <dgm:cxn modelId="{2C7E13CC-F7E1-4F24-84DA-20D8B7D7DE4C}" srcId="{830124AF-317B-4A1F-B2C6-5039FB326982}" destId="{BA7F359D-3245-4F46-9966-88E2B9784E62}" srcOrd="1" destOrd="0" parTransId="{88B1E7FC-938A-43FB-9ECA-A5529E9CE384}" sibTransId="{FC9EE403-21B3-4C77-9215-EE4BF5D2910A}"/>
    <dgm:cxn modelId="{7E966FE1-BC5E-4DF7-B400-62C0700360F8}" type="presOf" srcId="{02F9FBEF-BE49-4C4D-913E-3BF37F3F6F4A}" destId="{0900CED0-96DE-441A-9DC7-C6EF0C85C4A6}" srcOrd="0" destOrd="0" presId="urn:microsoft.com/office/officeart/2018/2/layout/IconCircleList"/>
    <dgm:cxn modelId="{0B472CE2-67BD-444F-BC1D-EBD97870DAD4}" type="presOf" srcId="{BA7F359D-3245-4F46-9966-88E2B9784E62}" destId="{788A6735-75C9-4155-9AA5-B629E69139FB}" srcOrd="0" destOrd="0" presId="urn:microsoft.com/office/officeart/2018/2/layout/IconCircleList"/>
    <dgm:cxn modelId="{0FACF4E7-4736-44CB-890D-47DE2139EE5E}" srcId="{830124AF-317B-4A1F-B2C6-5039FB326982}" destId="{C84F0436-21E2-4632-90EA-1C89C7368A04}" srcOrd="5" destOrd="0" parTransId="{46623A3E-49BF-4EA4-BEE2-488696605BE2}" sibTransId="{EFBE39ED-7D9F-4DB8-80A1-3E507B2CF04F}"/>
    <dgm:cxn modelId="{14D55FEA-D227-4231-8EDD-8ABCF3DF1CDF}" srcId="{830124AF-317B-4A1F-B2C6-5039FB326982}" destId="{6ACD0DFE-C598-4B10-8081-998AB37D61DF}" srcOrd="4" destOrd="0" parTransId="{2F281C45-4B38-4465-9D03-1401B30AD0BE}" sibTransId="{A8FF82C6-02A9-4DF2-838A-19E384EE4548}"/>
    <dgm:cxn modelId="{246789FB-FDDB-4CB6-9532-25B6F8DE8E5E}" type="presOf" srcId="{EFBE39ED-7D9F-4DB8-80A1-3E507B2CF04F}" destId="{D48DB23E-1312-4732-9E0E-4346CF7BCF5E}" srcOrd="0" destOrd="0" presId="urn:microsoft.com/office/officeart/2018/2/layout/IconCircleList"/>
    <dgm:cxn modelId="{9EBCE315-5FD5-42AC-8DDE-9255C3935AB8}" type="presParOf" srcId="{4E06E299-1694-47A3-A3A1-2B1864D3B969}" destId="{D2A1F4B9-D975-4BC1-A691-6B99E2118603}" srcOrd="0" destOrd="0" presId="urn:microsoft.com/office/officeart/2018/2/layout/IconCircleList"/>
    <dgm:cxn modelId="{E6814BAA-3DEF-4448-BA9F-D1BD8054C5CC}" type="presParOf" srcId="{D2A1F4B9-D975-4BC1-A691-6B99E2118603}" destId="{EA5DEA48-39A2-4158-A34B-898723D9BA44}" srcOrd="0" destOrd="0" presId="urn:microsoft.com/office/officeart/2018/2/layout/IconCircleList"/>
    <dgm:cxn modelId="{B5B99F16-3022-4070-BEE3-5CF8735A2306}" type="presParOf" srcId="{EA5DEA48-39A2-4158-A34B-898723D9BA44}" destId="{F169089E-B4BA-4024-B749-CF8B3E0FD637}" srcOrd="0" destOrd="0" presId="urn:microsoft.com/office/officeart/2018/2/layout/IconCircleList"/>
    <dgm:cxn modelId="{FC299413-45F3-4DB8-834C-40866CDE92C7}" type="presParOf" srcId="{EA5DEA48-39A2-4158-A34B-898723D9BA44}" destId="{13685851-DC69-41FC-8CC0-6DE9175BAB13}" srcOrd="1" destOrd="0" presId="urn:microsoft.com/office/officeart/2018/2/layout/IconCircleList"/>
    <dgm:cxn modelId="{EF2F805E-3D6C-430D-B207-B0D37D928EEC}" type="presParOf" srcId="{EA5DEA48-39A2-4158-A34B-898723D9BA44}" destId="{B5664FC1-AF71-4FE7-8BF0-450DE92C5580}" srcOrd="2" destOrd="0" presId="urn:microsoft.com/office/officeart/2018/2/layout/IconCircleList"/>
    <dgm:cxn modelId="{2049B0F9-1DCA-4FC8-996D-AA680D23E2CC}" type="presParOf" srcId="{EA5DEA48-39A2-4158-A34B-898723D9BA44}" destId="{C771CAFF-8E48-4904-8B9B-5E231AB19793}" srcOrd="3" destOrd="0" presId="urn:microsoft.com/office/officeart/2018/2/layout/IconCircleList"/>
    <dgm:cxn modelId="{8F280F63-81C1-4BB6-80E5-19F818A4DF4A}" type="presParOf" srcId="{D2A1F4B9-D975-4BC1-A691-6B99E2118603}" destId="{0900CED0-96DE-441A-9DC7-C6EF0C85C4A6}" srcOrd="1" destOrd="0" presId="urn:microsoft.com/office/officeart/2018/2/layout/IconCircleList"/>
    <dgm:cxn modelId="{9853E39B-DDFF-483A-81BB-EA5701C2DFE0}" type="presParOf" srcId="{D2A1F4B9-D975-4BC1-A691-6B99E2118603}" destId="{EF90F03A-BD07-443B-8B08-F1B983B0D364}" srcOrd="2" destOrd="0" presId="urn:microsoft.com/office/officeart/2018/2/layout/IconCircleList"/>
    <dgm:cxn modelId="{37B9789A-BB12-40F3-BBB1-8EEF96764DE5}" type="presParOf" srcId="{EF90F03A-BD07-443B-8B08-F1B983B0D364}" destId="{DCAF9EDA-B8FC-4DD0-8CEB-C36B601DEF10}" srcOrd="0" destOrd="0" presId="urn:microsoft.com/office/officeart/2018/2/layout/IconCircleList"/>
    <dgm:cxn modelId="{8B1FC1A1-1399-46A1-91B2-8EE84532D24C}" type="presParOf" srcId="{EF90F03A-BD07-443B-8B08-F1B983B0D364}" destId="{163532CD-1BBB-4410-BA53-88D9532DBBB5}" srcOrd="1" destOrd="0" presId="urn:microsoft.com/office/officeart/2018/2/layout/IconCircleList"/>
    <dgm:cxn modelId="{527C7EF5-05F4-4F38-9105-992522D1D3E2}" type="presParOf" srcId="{EF90F03A-BD07-443B-8B08-F1B983B0D364}" destId="{E4A478B4-FB37-4846-B73D-DD51B598BD07}" srcOrd="2" destOrd="0" presId="urn:microsoft.com/office/officeart/2018/2/layout/IconCircleList"/>
    <dgm:cxn modelId="{BF85B8F6-A10F-4FF8-B557-05A035DCA3A8}" type="presParOf" srcId="{EF90F03A-BD07-443B-8B08-F1B983B0D364}" destId="{788A6735-75C9-4155-9AA5-B629E69139FB}" srcOrd="3" destOrd="0" presId="urn:microsoft.com/office/officeart/2018/2/layout/IconCircleList"/>
    <dgm:cxn modelId="{DE4E0FEE-064D-473B-875E-D3EB9D301F53}" type="presParOf" srcId="{D2A1F4B9-D975-4BC1-A691-6B99E2118603}" destId="{41BE55F2-7703-4CA2-AC78-D1585F56C33E}" srcOrd="3" destOrd="0" presId="urn:microsoft.com/office/officeart/2018/2/layout/IconCircleList"/>
    <dgm:cxn modelId="{5909860F-7BD9-42DF-862A-160CE1E5D5F5}" type="presParOf" srcId="{D2A1F4B9-D975-4BC1-A691-6B99E2118603}" destId="{BC0BBA6F-15EA-4C43-AABA-1647E683CC37}" srcOrd="4" destOrd="0" presId="urn:microsoft.com/office/officeart/2018/2/layout/IconCircleList"/>
    <dgm:cxn modelId="{D7AA9DFF-A634-4017-AFF3-6455FC079F4C}" type="presParOf" srcId="{BC0BBA6F-15EA-4C43-AABA-1647E683CC37}" destId="{7D89C383-F6B5-4748-B05B-ADDF17990FE4}" srcOrd="0" destOrd="0" presId="urn:microsoft.com/office/officeart/2018/2/layout/IconCircleList"/>
    <dgm:cxn modelId="{DE0F7D73-32AC-49D3-AF16-9ED74A19EE6B}" type="presParOf" srcId="{BC0BBA6F-15EA-4C43-AABA-1647E683CC37}" destId="{3FCB8286-3008-4B1A-9952-EFA8BAE7D9C5}" srcOrd="1" destOrd="0" presId="urn:microsoft.com/office/officeart/2018/2/layout/IconCircleList"/>
    <dgm:cxn modelId="{305D9D24-CDDA-4126-A620-E0417385881A}" type="presParOf" srcId="{BC0BBA6F-15EA-4C43-AABA-1647E683CC37}" destId="{432E2419-7DE5-4A5E-A7D1-7DC801A56B96}" srcOrd="2" destOrd="0" presId="urn:microsoft.com/office/officeart/2018/2/layout/IconCircleList"/>
    <dgm:cxn modelId="{9472CC46-3EEE-444A-9ABB-0846780EEED7}" type="presParOf" srcId="{BC0BBA6F-15EA-4C43-AABA-1647E683CC37}" destId="{83DA70F9-9992-4BA9-9E4F-ED1E48385756}" srcOrd="3" destOrd="0" presId="urn:microsoft.com/office/officeart/2018/2/layout/IconCircleList"/>
    <dgm:cxn modelId="{FBFF7C4E-94B0-4D6B-8758-8EA84A85F19C}" type="presParOf" srcId="{D2A1F4B9-D975-4BC1-A691-6B99E2118603}" destId="{9E2948B8-AC34-479D-99BA-8EA12C5AA2FE}" srcOrd="5" destOrd="0" presId="urn:microsoft.com/office/officeart/2018/2/layout/IconCircleList"/>
    <dgm:cxn modelId="{4E12F04F-182C-49A4-B1F7-78637D3673A7}" type="presParOf" srcId="{D2A1F4B9-D975-4BC1-A691-6B99E2118603}" destId="{5A88426A-E0C9-4FA4-83D4-786335055C6B}" srcOrd="6" destOrd="0" presId="urn:microsoft.com/office/officeart/2018/2/layout/IconCircleList"/>
    <dgm:cxn modelId="{876E2657-9D80-4B09-A38F-5C4AB3307412}" type="presParOf" srcId="{5A88426A-E0C9-4FA4-83D4-786335055C6B}" destId="{1577D130-0E76-4B11-8B06-3CF528DAAFA1}" srcOrd="0" destOrd="0" presId="urn:microsoft.com/office/officeart/2018/2/layout/IconCircleList"/>
    <dgm:cxn modelId="{44772DB7-60F9-4722-937B-00F97DBDFC39}" type="presParOf" srcId="{5A88426A-E0C9-4FA4-83D4-786335055C6B}" destId="{06D45CD9-2529-41CB-99DE-D70C482A35C0}" srcOrd="1" destOrd="0" presId="urn:microsoft.com/office/officeart/2018/2/layout/IconCircleList"/>
    <dgm:cxn modelId="{B4B4C242-AD76-4456-A07E-8D507C793392}" type="presParOf" srcId="{5A88426A-E0C9-4FA4-83D4-786335055C6B}" destId="{92B95295-F450-4663-BFAF-88BA98643BCC}" srcOrd="2" destOrd="0" presId="urn:microsoft.com/office/officeart/2018/2/layout/IconCircleList"/>
    <dgm:cxn modelId="{BBBC0A64-11CF-4BAF-8618-83EC4B36C692}" type="presParOf" srcId="{5A88426A-E0C9-4FA4-83D4-786335055C6B}" destId="{E1934BE4-6BF6-4DB7-9145-11756552DBFE}" srcOrd="3" destOrd="0" presId="urn:microsoft.com/office/officeart/2018/2/layout/IconCircleList"/>
    <dgm:cxn modelId="{6EB42F54-95E7-4159-84E8-4F8E724F4D39}" type="presParOf" srcId="{D2A1F4B9-D975-4BC1-A691-6B99E2118603}" destId="{BC7543F2-BA7D-47A3-B4FE-65FB658F6545}" srcOrd="7" destOrd="0" presId="urn:microsoft.com/office/officeart/2018/2/layout/IconCircleList"/>
    <dgm:cxn modelId="{BCFEBA48-2BBA-486B-8D30-5AD166392F52}" type="presParOf" srcId="{D2A1F4B9-D975-4BC1-A691-6B99E2118603}" destId="{6804AA82-7BF0-48F2-8962-4EFE481D8489}" srcOrd="8" destOrd="0" presId="urn:microsoft.com/office/officeart/2018/2/layout/IconCircleList"/>
    <dgm:cxn modelId="{7B2523E0-8E44-41AE-80FB-EB7BC495CFC2}" type="presParOf" srcId="{6804AA82-7BF0-48F2-8962-4EFE481D8489}" destId="{CF8AE039-9B53-445D-ADA4-ACAE446669C1}" srcOrd="0" destOrd="0" presId="urn:microsoft.com/office/officeart/2018/2/layout/IconCircleList"/>
    <dgm:cxn modelId="{C59E70D5-6475-4617-8E2D-C01095E4D9D8}" type="presParOf" srcId="{6804AA82-7BF0-48F2-8962-4EFE481D8489}" destId="{AB123C8F-26AC-460B-B29E-D354B699C8F1}" srcOrd="1" destOrd="0" presId="urn:microsoft.com/office/officeart/2018/2/layout/IconCircleList"/>
    <dgm:cxn modelId="{46009671-07F1-494A-B74E-4B80C11C53CD}" type="presParOf" srcId="{6804AA82-7BF0-48F2-8962-4EFE481D8489}" destId="{785C50B6-D42E-44F3-A4A9-2111779FFA0A}" srcOrd="2" destOrd="0" presId="urn:microsoft.com/office/officeart/2018/2/layout/IconCircleList"/>
    <dgm:cxn modelId="{41A39A7D-D5DB-43A3-9EC7-7016521A4F5D}" type="presParOf" srcId="{6804AA82-7BF0-48F2-8962-4EFE481D8489}" destId="{943F09FD-E893-4A4C-BFFE-8881C3BE432A}" srcOrd="3" destOrd="0" presId="urn:microsoft.com/office/officeart/2018/2/layout/IconCircleList"/>
    <dgm:cxn modelId="{FB91834C-DCEA-44CF-ADC6-65939876DE58}" type="presParOf" srcId="{D2A1F4B9-D975-4BC1-A691-6B99E2118603}" destId="{EA724FD4-4256-4D0D-8522-48A0DCFBAF06}" srcOrd="9" destOrd="0" presId="urn:microsoft.com/office/officeart/2018/2/layout/IconCircleList"/>
    <dgm:cxn modelId="{A6B240F2-6010-4F48-BA06-941FD1AB6288}" type="presParOf" srcId="{D2A1F4B9-D975-4BC1-A691-6B99E2118603}" destId="{5A1E96EB-28CE-424B-9CDE-377E3C6E689A}" srcOrd="10" destOrd="0" presId="urn:microsoft.com/office/officeart/2018/2/layout/IconCircleList"/>
    <dgm:cxn modelId="{42EE5EDA-06CB-4D96-80BD-E0258622A04C}" type="presParOf" srcId="{5A1E96EB-28CE-424B-9CDE-377E3C6E689A}" destId="{A6C4A41B-E5CC-4C0C-AEF2-D41694D6E907}" srcOrd="0" destOrd="0" presId="urn:microsoft.com/office/officeart/2018/2/layout/IconCircleList"/>
    <dgm:cxn modelId="{BAE77642-4176-4EBD-A895-2B699244CDB4}" type="presParOf" srcId="{5A1E96EB-28CE-424B-9CDE-377E3C6E689A}" destId="{3800E3E5-5354-47EC-B48E-FE17ACEF30F9}" srcOrd="1" destOrd="0" presId="urn:microsoft.com/office/officeart/2018/2/layout/IconCircleList"/>
    <dgm:cxn modelId="{CFCD3408-E027-43F6-9604-1BBBAE2D9C5E}" type="presParOf" srcId="{5A1E96EB-28CE-424B-9CDE-377E3C6E689A}" destId="{3F257D12-20D6-4E9D-8B0F-519F8B445C9F}" srcOrd="2" destOrd="0" presId="urn:microsoft.com/office/officeart/2018/2/layout/IconCircleList"/>
    <dgm:cxn modelId="{D9B3E9DC-A018-4036-A395-794666FBB318}" type="presParOf" srcId="{5A1E96EB-28CE-424B-9CDE-377E3C6E689A}" destId="{F067E1D8-73E9-40D9-87C9-3BCD02C04B9D}" srcOrd="3" destOrd="0" presId="urn:microsoft.com/office/officeart/2018/2/layout/IconCircleList"/>
    <dgm:cxn modelId="{C87BE210-E4A3-4719-8DB8-38F8FCEAE09D}" type="presParOf" srcId="{D2A1F4B9-D975-4BC1-A691-6B99E2118603}" destId="{D48DB23E-1312-4732-9E0E-4346CF7BCF5E}" srcOrd="11" destOrd="0" presId="urn:microsoft.com/office/officeart/2018/2/layout/IconCircleList"/>
    <dgm:cxn modelId="{86B249D2-4F74-4CC7-8791-FF2BA29D376F}" type="presParOf" srcId="{D2A1F4B9-D975-4BC1-A691-6B99E2118603}" destId="{2A6A9CF8-A091-4F96-B46F-C1ED14CAFD09}" srcOrd="12" destOrd="0" presId="urn:microsoft.com/office/officeart/2018/2/layout/IconCircleList"/>
    <dgm:cxn modelId="{14167904-D7CE-456F-805A-140B9BF57E24}" type="presParOf" srcId="{2A6A9CF8-A091-4F96-B46F-C1ED14CAFD09}" destId="{7AF90E8B-100B-488A-928D-50E86663526A}" srcOrd="0" destOrd="0" presId="urn:microsoft.com/office/officeart/2018/2/layout/IconCircleList"/>
    <dgm:cxn modelId="{58205F7B-53BF-4575-8DBE-CB5F1AABB5F2}" type="presParOf" srcId="{2A6A9CF8-A091-4F96-B46F-C1ED14CAFD09}" destId="{30017E5D-8B45-4C82-9DCB-3C1BE1928804}" srcOrd="1" destOrd="0" presId="urn:microsoft.com/office/officeart/2018/2/layout/IconCircleList"/>
    <dgm:cxn modelId="{598121B9-730A-4191-8EB4-484981168162}" type="presParOf" srcId="{2A6A9CF8-A091-4F96-B46F-C1ED14CAFD09}" destId="{5360AFC3-B117-4F6F-AC63-0F30983CE25C}" srcOrd="2" destOrd="0" presId="urn:microsoft.com/office/officeart/2018/2/layout/IconCircleList"/>
    <dgm:cxn modelId="{4BC8174E-271C-468C-B8E9-189225943E2A}" type="presParOf" srcId="{2A6A9CF8-A091-4F96-B46F-C1ED14CAFD09}" destId="{638FF397-0902-4B5D-90D7-99726AC911B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D01BB8-9F43-4170-AADF-5118BB8286F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25D17860-ADB9-49EE-9AF9-D178066EA299}">
      <dgm:prSet phldrT="[Text]"/>
      <dgm:spPr/>
      <dgm:t>
        <a:bodyPr/>
        <a:lstStyle/>
        <a:p>
          <a:r>
            <a:rPr lang="en-US" dirty="0"/>
            <a:t>TAR</a:t>
          </a:r>
        </a:p>
      </dgm:t>
    </dgm:pt>
    <dgm:pt modelId="{EC3DA442-013F-4BE6-9FFC-8D19A96FE414}" type="parTrans" cxnId="{5B06BC8A-0802-4E8F-95F0-A94601E49C72}">
      <dgm:prSet/>
      <dgm:spPr/>
      <dgm:t>
        <a:bodyPr/>
        <a:lstStyle/>
        <a:p>
          <a:endParaRPr lang="en-US"/>
        </a:p>
      </dgm:t>
    </dgm:pt>
    <dgm:pt modelId="{B1C2C905-E01E-41D0-9449-447496E19461}" type="sibTrans" cxnId="{5B06BC8A-0802-4E8F-95F0-A94601E49C72}">
      <dgm:prSet/>
      <dgm:spPr/>
      <dgm:t>
        <a:bodyPr/>
        <a:lstStyle/>
        <a:p>
          <a:endParaRPr lang="en-US"/>
        </a:p>
      </dgm:t>
    </dgm:pt>
    <dgm:pt modelId="{4EBF2B39-BC21-4FD7-B9C5-D7A6F36FAD33}">
      <dgm:prSet phldrT="[Text]"/>
      <dgm:spPr/>
      <dgm:t>
        <a:bodyPr/>
        <a:lstStyle/>
        <a:p>
          <a:r>
            <a:rPr lang="en-US" dirty="0"/>
            <a:t>LTD</a:t>
          </a:r>
        </a:p>
      </dgm:t>
    </dgm:pt>
    <dgm:pt modelId="{E3B7EA19-0D9B-4F52-B748-3BA2760C3DA6}" type="parTrans" cxnId="{90BE22D6-6483-43FF-B653-511B359F3245}">
      <dgm:prSet/>
      <dgm:spPr/>
      <dgm:t>
        <a:bodyPr/>
        <a:lstStyle/>
        <a:p>
          <a:endParaRPr lang="en-US"/>
        </a:p>
      </dgm:t>
    </dgm:pt>
    <dgm:pt modelId="{D1EEFF25-1057-4796-A5B9-1A7AA14A8280}" type="sibTrans" cxnId="{90BE22D6-6483-43FF-B653-511B359F3245}">
      <dgm:prSet/>
      <dgm:spPr/>
      <dgm:t>
        <a:bodyPr/>
        <a:lstStyle/>
        <a:p>
          <a:endParaRPr lang="en-US"/>
        </a:p>
      </dgm:t>
    </dgm:pt>
    <dgm:pt modelId="{D5B5C36F-2857-45F2-9D40-30FF88976F55}">
      <dgm:prSet phldrT="[Text]"/>
      <dgm:spPr/>
      <dgm:t>
        <a:bodyPr/>
        <a:lstStyle/>
        <a:p>
          <a:r>
            <a:rPr lang="en-US" dirty="0"/>
            <a:t>PFF</a:t>
          </a:r>
        </a:p>
      </dgm:t>
    </dgm:pt>
    <dgm:pt modelId="{4F2683D2-3E1B-414B-9199-65A29C4627C1}" type="parTrans" cxnId="{33020143-4944-45CC-908C-6E54D5EED2D3}">
      <dgm:prSet/>
      <dgm:spPr/>
      <dgm:t>
        <a:bodyPr/>
        <a:lstStyle/>
        <a:p>
          <a:endParaRPr lang="en-US"/>
        </a:p>
      </dgm:t>
    </dgm:pt>
    <dgm:pt modelId="{E48C2EAA-D9B3-4A8D-93CB-13C9C1396F68}" type="sibTrans" cxnId="{33020143-4944-45CC-908C-6E54D5EED2D3}">
      <dgm:prSet/>
      <dgm:spPr/>
      <dgm:t>
        <a:bodyPr/>
        <a:lstStyle/>
        <a:p>
          <a:endParaRPr lang="en-US"/>
        </a:p>
      </dgm:t>
    </dgm:pt>
    <dgm:pt modelId="{DF7A38A8-CA5A-4A5B-983C-F9C986FA5B9B}">
      <dgm:prSet phldrT="[Text]"/>
      <dgm:spPr/>
      <dgm:t>
        <a:bodyPr/>
        <a:lstStyle/>
        <a:p>
          <a:r>
            <a:rPr lang="en-US" dirty="0"/>
            <a:t>Transformational and Equitable </a:t>
          </a:r>
        </a:p>
        <a:p>
          <a:r>
            <a:rPr lang="en-US" dirty="0"/>
            <a:t>Teaching and Learning</a:t>
          </a:r>
        </a:p>
      </dgm:t>
    </dgm:pt>
    <dgm:pt modelId="{1352BDCD-5692-436E-94C4-D1D57CCBF7A2}" type="parTrans" cxnId="{44901CE7-60BD-43B8-9C4A-DD300A99E4B6}">
      <dgm:prSet/>
      <dgm:spPr/>
      <dgm:t>
        <a:bodyPr/>
        <a:lstStyle/>
        <a:p>
          <a:endParaRPr lang="en-US"/>
        </a:p>
      </dgm:t>
    </dgm:pt>
    <dgm:pt modelId="{EB76CED4-2CFC-4953-8762-9163BA89F6D2}" type="sibTrans" cxnId="{44901CE7-60BD-43B8-9C4A-DD300A99E4B6}">
      <dgm:prSet/>
      <dgm:spPr/>
      <dgm:t>
        <a:bodyPr/>
        <a:lstStyle/>
        <a:p>
          <a:endParaRPr lang="en-US"/>
        </a:p>
      </dgm:t>
    </dgm:pt>
    <dgm:pt modelId="{DEEB4BD1-591E-4FEC-9918-4791C30BDC29}" type="pres">
      <dgm:prSet presAssocID="{F7D01BB8-9F43-4170-AADF-5118BB8286FD}" presName="Name0" presStyleCnt="0">
        <dgm:presLayoutVars>
          <dgm:chMax val="4"/>
          <dgm:resizeHandles val="exact"/>
        </dgm:presLayoutVars>
      </dgm:prSet>
      <dgm:spPr/>
    </dgm:pt>
    <dgm:pt modelId="{A128830D-A74D-474F-BB4E-3C78D4086930}" type="pres">
      <dgm:prSet presAssocID="{F7D01BB8-9F43-4170-AADF-5118BB8286FD}" presName="ellipse" presStyleLbl="trBgShp" presStyleIdx="0" presStyleCnt="1"/>
      <dgm:spPr/>
    </dgm:pt>
    <dgm:pt modelId="{8A79A95B-373E-4E27-9699-2A9661C9F35F}" type="pres">
      <dgm:prSet presAssocID="{F7D01BB8-9F43-4170-AADF-5118BB8286FD}" presName="arrow1" presStyleLbl="fgShp" presStyleIdx="0" presStyleCnt="1"/>
      <dgm:spPr/>
    </dgm:pt>
    <dgm:pt modelId="{9C5689C4-50A2-47D3-BF9D-F00CC2E79D78}" type="pres">
      <dgm:prSet presAssocID="{F7D01BB8-9F43-4170-AADF-5118BB8286FD}" presName="rectangle" presStyleLbl="revTx" presStyleIdx="0" presStyleCnt="1">
        <dgm:presLayoutVars>
          <dgm:bulletEnabled val="1"/>
        </dgm:presLayoutVars>
      </dgm:prSet>
      <dgm:spPr/>
    </dgm:pt>
    <dgm:pt modelId="{9035B74C-AB38-4742-B6B2-15AE6BA35C55}" type="pres">
      <dgm:prSet presAssocID="{4EBF2B39-BC21-4FD7-B9C5-D7A6F36FAD33}" presName="item1" presStyleLbl="node1" presStyleIdx="0" presStyleCnt="3">
        <dgm:presLayoutVars>
          <dgm:bulletEnabled val="1"/>
        </dgm:presLayoutVars>
      </dgm:prSet>
      <dgm:spPr/>
    </dgm:pt>
    <dgm:pt modelId="{737E93F1-0838-46AB-A811-4FA2DE2F41FA}" type="pres">
      <dgm:prSet presAssocID="{D5B5C36F-2857-45F2-9D40-30FF88976F55}" presName="item2" presStyleLbl="node1" presStyleIdx="1" presStyleCnt="3">
        <dgm:presLayoutVars>
          <dgm:bulletEnabled val="1"/>
        </dgm:presLayoutVars>
      </dgm:prSet>
      <dgm:spPr/>
    </dgm:pt>
    <dgm:pt modelId="{77CE0531-EB14-4292-B3D5-6EB9EE6C4093}" type="pres">
      <dgm:prSet presAssocID="{DF7A38A8-CA5A-4A5B-983C-F9C986FA5B9B}" presName="item3" presStyleLbl="node1" presStyleIdx="2" presStyleCnt="3">
        <dgm:presLayoutVars>
          <dgm:bulletEnabled val="1"/>
        </dgm:presLayoutVars>
      </dgm:prSet>
      <dgm:spPr/>
    </dgm:pt>
    <dgm:pt modelId="{6ECB8CA2-F259-4031-923A-6B4A94D31D32}" type="pres">
      <dgm:prSet presAssocID="{F7D01BB8-9F43-4170-AADF-5118BB8286FD}" presName="funnel" presStyleLbl="trAlignAcc1" presStyleIdx="0" presStyleCnt="1" custLinFactNeighborX="-16" custLinFactNeighborY="-824"/>
      <dgm:spPr/>
    </dgm:pt>
  </dgm:ptLst>
  <dgm:cxnLst>
    <dgm:cxn modelId="{322FAE0F-9D26-4614-8F70-C9800063ECF3}" type="presOf" srcId="{25D17860-ADB9-49EE-9AF9-D178066EA299}" destId="{77CE0531-EB14-4292-B3D5-6EB9EE6C4093}" srcOrd="0" destOrd="0" presId="urn:microsoft.com/office/officeart/2005/8/layout/funnel1"/>
    <dgm:cxn modelId="{5FCF4F2A-98A9-4914-99C8-970FDFAA11DA}" type="presOf" srcId="{DF7A38A8-CA5A-4A5B-983C-F9C986FA5B9B}" destId="{9C5689C4-50A2-47D3-BF9D-F00CC2E79D78}" srcOrd="0" destOrd="0" presId="urn:microsoft.com/office/officeart/2005/8/layout/funnel1"/>
    <dgm:cxn modelId="{33020143-4944-45CC-908C-6E54D5EED2D3}" srcId="{F7D01BB8-9F43-4170-AADF-5118BB8286FD}" destId="{D5B5C36F-2857-45F2-9D40-30FF88976F55}" srcOrd="2" destOrd="0" parTransId="{4F2683D2-3E1B-414B-9199-65A29C4627C1}" sibTransId="{E48C2EAA-D9B3-4A8D-93CB-13C9C1396F68}"/>
    <dgm:cxn modelId="{38B0AE45-E0B1-41A9-A606-5122D28AD6E1}" type="presOf" srcId="{D5B5C36F-2857-45F2-9D40-30FF88976F55}" destId="{9035B74C-AB38-4742-B6B2-15AE6BA35C55}" srcOrd="0" destOrd="0" presId="urn:microsoft.com/office/officeart/2005/8/layout/funnel1"/>
    <dgm:cxn modelId="{D902DA86-2F4B-4A5F-A005-B841A8ED2208}" type="presOf" srcId="{4EBF2B39-BC21-4FD7-B9C5-D7A6F36FAD33}" destId="{737E93F1-0838-46AB-A811-4FA2DE2F41FA}" srcOrd="0" destOrd="0" presId="urn:microsoft.com/office/officeart/2005/8/layout/funnel1"/>
    <dgm:cxn modelId="{5B06BC8A-0802-4E8F-95F0-A94601E49C72}" srcId="{F7D01BB8-9F43-4170-AADF-5118BB8286FD}" destId="{25D17860-ADB9-49EE-9AF9-D178066EA299}" srcOrd="0" destOrd="0" parTransId="{EC3DA442-013F-4BE6-9FFC-8D19A96FE414}" sibTransId="{B1C2C905-E01E-41D0-9449-447496E19461}"/>
    <dgm:cxn modelId="{98C33BBA-0CD5-49F5-BCAE-F335FC90EF71}" type="presOf" srcId="{F7D01BB8-9F43-4170-AADF-5118BB8286FD}" destId="{DEEB4BD1-591E-4FEC-9918-4791C30BDC29}" srcOrd="0" destOrd="0" presId="urn:microsoft.com/office/officeart/2005/8/layout/funnel1"/>
    <dgm:cxn modelId="{90BE22D6-6483-43FF-B653-511B359F3245}" srcId="{F7D01BB8-9F43-4170-AADF-5118BB8286FD}" destId="{4EBF2B39-BC21-4FD7-B9C5-D7A6F36FAD33}" srcOrd="1" destOrd="0" parTransId="{E3B7EA19-0D9B-4F52-B748-3BA2760C3DA6}" sibTransId="{D1EEFF25-1057-4796-A5B9-1A7AA14A8280}"/>
    <dgm:cxn modelId="{44901CE7-60BD-43B8-9C4A-DD300A99E4B6}" srcId="{F7D01BB8-9F43-4170-AADF-5118BB8286FD}" destId="{DF7A38A8-CA5A-4A5B-983C-F9C986FA5B9B}" srcOrd="3" destOrd="0" parTransId="{1352BDCD-5692-436E-94C4-D1D57CCBF7A2}" sibTransId="{EB76CED4-2CFC-4953-8762-9163BA89F6D2}"/>
    <dgm:cxn modelId="{69CA3D2E-5166-46B4-84FF-A5D3CDD2BBAE}" type="presParOf" srcId="{DEEB4BD1-591E-4FEC-9918-4791C30BDC29}" destId="{A128830D-A74D-474F-BB4E-3C78D4086930}" srcOrd="0" destOrd="0" presId="urn:microsoft.com/office/officeart/2005/8/layout/funnel1"/>
    <dgm:cxn modelId="{2F4BC33E-59F7-44F4-B19B-AEA106FCE1B4}" type="presParOf" srcId="{DEEB4BD1-591E-4FEC-9918-4791C30BDC29}" destId="{8A79A95B-373E-4E27-9699-2A9661C9F35F}" srcOrd="1" destOrd="0" presId="urn:microsoft.com/office/officeart/2005/8/layout/funnel1"/>
    <dgm:cxn modelId="{3C5C7E76-26A9-46B2-B334-4F196AE463E3}" type="presParOf" srcId="{DEEB4BD1-591E-4FEC-9918-4791C30BDC29}" destId="{9C5689C4-50A2-47D3-BF9D-F00CC2E79D78}" srcOrd="2" destOrd="0" presId="urn:microsoft.com/office/officeart/2005/8/layout/funnel1"/>
    <dgm:cxn modelId="{42402B5B-2C99-4A44-9DD2-F12892F41FC1}" type="presParOf" srcId="{DEEB4BD1-591E-4FEC-9918-4791C30BDC29}" destId="{9035B74C-AB38-4742-B6B2-15AE6BA35C55}" srcOrd="3" destOrd="0" presId="urn:microsoft.com/office/officeart/2005/8/layout/funnel1"/>
    <dgm:cxn modelId="{8898D230-3B39-47ED-85DD-80C38C230AB3}" type="presParOf" srcId="{DEEB4BD1-591E-4FEC-9918-4791C30BDC29}" destId="{737E93F1-0838-46AB-A811-4FA2DE2F41FA}" srcOrd="4" destOrd="0" presId="urn:microsoft.com/office/officeart/2005/8/layout/funnel1"/>
    <dgm:cxn modelId="{55B81791-6129-4B69-AF56-AA2ED65E3442}" type="presParOf" srcId="{DEEB4BD1-591E-4FEC-9918-4791C30BDC29}" destId="{77CE0531-EB14-4292-B3D5-6EB9EE6C4093}" srcOrd="5" destOrd="0" presId="urn:microsoft.com/office/officeart/2005/8/layout/funnel1"/>
    <dgm:cxn modelId="{2D951672-2E57-4D10-BFE1-8F0EF91CFBBE}" type="presParOf" srcId="{DEEB4BD1-591E-4FEC-9918-4791C30BDC29}" destId="{6ECB8CA2-F259-4031-923A-6B4A94D31D32}"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D910F6-B9C0-46EF-9CE4-95D0689001E7}" type="doc">
      <dgm:prSet loTypeId="urn:microsoft.com/office/officeart/2005/8/layout/equation1" loCatId="process" qsTypeId="urn:microsoft.com/office/officeart/2005/8/quickstyle/simple1" qsCatId="simple" csTypeId="urn:microsoft.com/office/officeart/2005/8/colors/accent0_1" csCatId="mainScheme" phldr="1"/>
      <dgm:spPr/>
    </dgm:pt>
    <dgm:pt modelId="{150D9E0B-0B6C-4508-9E71-9D9DFBC55E54}">
      <dgm:prSet phldrT="[Text]"/>
      <dgm:spPr/>
      <dgm:t>
        <a:bodyPr/>
        <a:lstStyle/>
        <a:p>
          <a:r>
            <a:rPr lang="en-US" dirty="0"/>
            <a:t>LTD</a:t>
          </a:r>
        </a:p>
      </dgm:t>
    </dgm:pt>
    <dgm:pt modelId="{3640ABD6-82F3-4DFE-8CE3-0B8E3731DBB4}" type="parTrans" cxnId="{6E8A10F5-88FE-4393-AED4-DAE5A37EE577}">
      <dgm:prSet/>
      <dgm:spPr/>
      <dgm:t>
        <a:bodyPr/>
        <a:lstStyle/>
        <a:p>
          <a:endParaRPr lang="en-US"/>
        </a:p>
      </dgm:t>
    </dgm:pt>
    <dgm:pt modelId="{393BDE10-A101-4365-A032-0FBBC8A95316}" type="sibTrans" cxnId="{6E8A10F5-88FE-4393-AED4-DAE5A37EE577}">
      <dgm:prSet/>
      <dgm:spPr/>
      <dgm:t>
        <a:bodyPr/>
        <a:lstStyle/>
        <a:p>
          <a:endParaRPr lang="en-US"/>
        </a:p>
      </dgm:t>
    </dgm:pt>
    <dgm:pt modelId="{E9071FA9-1872-4F55-9B0C-FB95B512C96B}">
      <dgm:prSet phldrT="[Text]"/>
      <dgm:spPr/>
      <dgm:t>
        <a:bodyPr/>
        <a:lstStyle/>
        <a:p>
          <a:r>
            <a:rPr lang="en-US" dirty="0"/>
            <a:t>TAR</a:t>
          </a:r>
        </a:p>
      </dgm:t>
    </dgm:pt>
    <dgm:pt modelId="{F751D561-1C04-4E4B-A55D-34248CFD1C23}" type="parTrans" cxnId="{711C441B-1E92-46AF-8E2D-05A1A2058F71}">
      <dgm:prSet/>
      <dgm:spPr/>
      <dgm:t>
        <a:bodyPr/>
        <a:lstStyle/>
        <a:p>
          <a:endParaRPr lang="en-US"/>
        </a:p>
      </dgm:t>
    </dgm:pt>
    <dgm:pt modelId="{4487E6CC-0978-4EA9-A4D0-7BA32466AE3F}" type="sibTrans" cxnId="{711C441B-1E92-46AF-8E2D-05A1A2058F71}">
      <dgm:prSet/>
      <dgm:spPr/>
      <dgm:t>
        <a:bodyPr/>
        <a:lstStyle/>
        <a:p>
          <a:endParaRPr lang="en-US"/>
        </a:p>
      </dgm:t>
    </dgm:pt>
    <dgm:pt modelId="{30B69B04-D544-49D3-9245-7E496025B618}">
      <dgm:prSet phldrT="[Text]"/>
      <dgm:spPr/>
      <dgm:t>
        <a:bodyPr/>
        <a:lstStyle/>
        <a:p>
          <a:r>
            <a:rPr lang="en-US" dirty="0"/>
            <a:t>Mindful Evidence-Based Teaching</a:t>
          </a:r>
        </a:p>
      </dgm:t>
    </dgm:pt>
    <dgm:pt modelId="{E7FBF856-AE56-4C54-BEA6-BEE38453BA0A}" type="parTrans" cxnId="{F32FBABF-06ED-4C97-9DC0-A22059B888DD}">
      <dgm:prSet/>
      <dgm:spPr/>
      <dgm:t>
        <a:bodyPr/>
        <a:lstStyle/>
        <a:p>
          <a:endParaRPr lang="en-US"/>
        </a:p>
      </dgm:t>
    </dgm:pt>
    <dgm:pt modelId="{35B58B1B-C085-4176-A589-A1A16F03F88F}" type="sibTrans" cxnId="{F32FBABF-06ED-4C97-9DC0-A22059B888DD}">
      <dgm:prSet/>
      <dgm:spPr/>
      <dgm:t>
        <a:bodyPr/>
        <a:lstStyle/>
        <a:p>
          <a:endParaRPr lang="en-US"/>
        </a:p>
      </dgm:t>
    </dgm:pt>
    <dgm:pt modelId="{D043B9FD-B385-4924-8608-6D3472C4561C}" type="pres">
      <dgm:prSet presAssocID="{93D910F6-B9C0-46EF-9CE4-95D0689001E7}" presName="linearFlow" presStyleCnt="0">
        <dgm:presLayoutVars>
          <dgm:dir/>
          <dgm:resizeHandles val="exact"/>
        </dgm:presLayoutVars>
      </dgm:prSet>
      <dgm:spPr/>
    </dgm:pt>
    <dgm:pt modelId="{E9BC17F0-9F37-40EA-A706-38DF8AF9E0AD}" type="pres">
      <dgm:prSet presAssocID="{150D9E0B-0B6C-4508-9E71-9D9DFBC55E54}" presName="node" presStyleLbl="node1" presStyleIdx="0" presStyleCnt="3">
        <dgm:presLayoutVars>
          <dgm:bulletEnabled val="1"/>
        </dgm:presLayoutVars>
      </dgm:prSet>
      <dgm:spPr/>
    </dgm:pt>
    <dgm:pt modelId="{91D3F1E6-B908-440B-B5E1-0ECD0CDE521E}" type="pres">
      <dgm:prSet presAssocID="{393BDE10-A101-4365-A032-0FBBC8A95316}" presName="spacerL" presStyleCnt="0"/>
      <dgm:spPr/>
    </dgm:pt>
    <dgm:pt modelId="{227FFE94-B79A-4DE7-B76B-37CB5D75F9CC}" type="pres">
      <dgm:prSet presAssocID="{393BDE10-A101-4365-A032-0FBBC8A95316}" presName="sibTrans" presStyleLbl="sibTrans2D1" presStyleIdx="0" presStyleCnt="2"/>
      <dgm:spPr/>
    </dgm:pt>
    <dgm:pt modelId="{19B7B964-DA8F-43CD-AFB6-C471CD915D23}" type="pres">
      <dgm:prSet presAssocID="{393BDE10-A101-4365-A032-0FBBC8A95316}" presName="spacerR" presStyleCnt="0"/>
      <dgm:spPr/>
    </dgm:pt>
    <dgm:pt modelId="{33B8F79E-5251-4CE8-9B5C-07CEC35E6D9E}" type="pres">
      <dgm:prSet presAssocID="{E9071FA9-1872-4F55-9B0C-FB95B512C96B}" presName="node" presStyleLbl="node1" presStyleIdx="1" presStyleCnt="3">
        <dgm:presLayoutVars>
          <dgm:bulletEnabled val="1"/>
        </dgm:presLayoutVars>
      </dgm:prSet>
      <dgm:spPr/>
    </dgm:pt>
    <dgm:pt modelId="{19ECB37F-0859-4962-B27B-8B4CBCF7B234}" type="pres">
      <dgm:prSet presAssocID="{4487E6CC-0978-4EA9-A4D0-7BA32466AE3F}" presName="spacerL" presStyleCnt="0"/>
      <dgm:spPr/>
    </dgm:pt>
    <dgm:pt modelId="{8810916F-0683-4B87-ADE6-21A9A0390BC4}" type="pres">
      <dgm:prSet presAssocID="{4487E6CC-0978-4EA9-A4D0-7BA32466AE3F}" presName="sibTrans" presStyleLbl="sibTrans2D1" presStyleIdx="1" presStyleCnt="2"/>
      <dgm:spPr/>
    </dgm:pt>
    <dgm:pt modelId="{2F2BD852-60E4-4B82-9F6C-29BF7CD811B2}" type="pres">
      <dgm:prSet presAssocID="{4487E6CC-0978-4EA9-A4D0-7BA32466AE3F}" presName="spacerR" presStyleCnt="0"/>
      <dgm:spPr/>
    </dgm:pt>
    <dgm:pt modelId="{5786AA62-69FF-4D1D-A5A2-CC586B6C7C7A}" type="pres">
      <dgm:prSet presAssocID="{30B69B04-D544-49D3-9245-7E496025B618}" presName="node" presStyleLbl="node1" presStyleIdx="2" presStyleCnt="3">
        <dgm:presLayoutVars>
          <dgm:bulletEnabled val="1"/>
        </dgm:presLayoutVars>
      </dgm:prSet>
      <dgm:spPr/>
    </dgm:pt>
  </dgm:ptLst>
  <dgm:cxnLst>
    <dgm:cxn modelId="{711C441B-1E92-46AF-8E2D-05A1A2058F71}" srcId="{93D910F6-B9C0-46EF-9CE4-95D0689001E7}" destId="{E9071FA9-1872-4F55-9B0C-FB95B512C96B}" srcOrd="1" destOrd="0" parTransId="{F751D561-1C04-4E4B-A55D-34248CFD1C23}" sibTransId="{4487E6CC-0978-4EA9-A4D0-7BA32466AE3F}"/>
    <dgm:cxn modelId="{0024AD4D-EB8A-4F04-B2DF-C2D6CD4F0BE8}" type="presOf" srcId="{150D9E0B-0B6C-4508-9E71-9D9DFBC55E54}" destId="{E9BC17F0-9F37-40EA-A706-38DF8AF9E0AD}" srcOrd="0" destOrd="0" presId="urn:microsoft.com/office/officeart/2005/8/layout/equation1"/>
    <dgm:cxn modelId="{74D7F456-83DC-4EAA-91C8-C4EA3137D0CD}" type="presOf" srcId="{393BDE10-A101-4365-A032-0FBBC8A95316}" destId="{227FFE94-B79A-4DE7-B76B-37CB5D75F9CC}" srcOrd="0" destOrd="0" presId="urn:microsoft.com/office/officeart/2005/8/layout/equation1"/>
    <dgm:cxn modelId="{01D618A1-BF58-4E9C-8FD4-F865545B43C0}" type="presOf" srcId="{4487E6CC-0978-4EA9-A4D0-7BA32466AE3F}" destId="{8810916F-0683-4B87-ADE6-21A9A0390BC4}" srcOrd="0" destOrd="0" presId="urn:microsoft.com/office/officeart/2005/8/layout/equation1"/>
    <dgm:cxn modelId="{FB543FA7-2CBE-456A-9620-7CFA2E1964C6}" type="presOf" srcId="{E9071FA9-1872-4F55-9B0C-FB95B512C96B}" destId="{33B8F79E-5251-4CE8-9B5C-07CEC35E6D9E}" srcOrd="0" destOrd="0" presId="urn:microsoft.com/office/officeart/2005/8/layout/equation1"/>
    <dgm:cxn modelId="{BF3169BE-9022-4078-832E-FF2D391C7BA8}" type="presOf" srcId="{30B69B04-D544-49D3-9245-7E496025B618}" destId="{5786AA62-69FF-4D1D-A5A2-CC586B6C7C7A}" srcOrd="0" destOrd="0" presId="urn:microsoft.com/office/officeart/2005/8/layout/equation1"/>
    <dgm:cxn modelId="{F32FBABF-06ED-4C97-9DC0-A22059B888DD}" srcId="{93D910F6-B9C0-46EF-9CE4-95D0689001E7}" destId="{30B69B04-D544-49D3-9245-7E496025B618}" srcOrd="2" destOrd="0" parTransId="{E7FBF856-AE56-4C54-BEA6-BEE38453BA0A}" sibTransId="{35B58B1B-C085-4176-A589-A1A16F03F88F}"/>
    <dgm:cxn modelId="{CE7947EB-3111-40A9-8EB7-40E49817E271}" type="presOf" srcId="{93D910F6-B9C0-46EF-9CE4-95D0689001E7}" destId="{D043B9FD-B385-4924-8608-6D3472C4561C}" srcOrd="0" destOrd="0" presId="urn:microsoft.com/office/officeart/2005/8/layout/equation1"/>
    <dgm:cxn modelId="{6E8A10F5-88FE-4393-AED4-DAE5A37EE577}" srcId="{93D910F6-B9C0-46EF-9CE4-95D0689001E7}" destId="{150D9E0B-0B6C-4508-9E71-9D9DFBC55E54}" srcOrd="0" destOrd="0" parTransId="{3640ABD6-82F3-4DFE-8CE3-0B8E3731DBB4}" sibTransId="{393BDE10-A101-4365-A032-0FBBC8A95316}"/>
    <dgm:cxn modelId="{A3A5E919-FE4B-4164-A9BE-E7E339C8CFCA}" type="presParOf" srcId="{D043B9FD-B385-4924-8608-6D3472C4561C}" destId="{E9BC17F0-9F37-40EA-A706-38DF8AF9E0AD}" srcOrd="0" destOrd="0" presId="urn:microsoft.com/office/officeart/2005/8/layout/equation1"/>
    <dgm:cxn modelId="{3466D8F8-0CEA-4793-99DC-27348BCE7A8D}" type="presParOf" srcId="{D043B9FD-B385-4924-8608-6D3472C4561C}" destId="{91D3F1E6-B908-440B-B5E1-0ECD0CDE521E}" srcOrd="1" destOrd="0" presId="urn:microsoft.com/office/officeart/2005/8/layout/equation1"/>
    <dgm:cxn modelId="{2AB36D7F-9243-4765-87E7-CC640D00352E}" type="presParOf" srcId="{D043B9FD-B385-4924-8608-6D3472C4561C}" destId="{227FFE94-B79A-4DE7-B76B-37CB5D75F9CC}" srcOrd="2" destOrd="0" presId="urn:microsoft.com/office/officeart/2005/8/layout/equation1"/>
    <dgm:cxn modelId="{A59C4B73-3CB7-448A-9DD1-30E26CBA128A}" type="presParOf" srcId="{D043B9FD-B385-4924-8608-6D3472C4561C}" destId="{19B7B964-DA8F-43CD-AFB6-C471CD915D23}" srcOrd="3" destOrd="0" presId="urn:microsoft.com/office/officeart/2005/8/layout/equation1"/>
    <dgm:cxn modelId="{E62CDE6D-AE9F-4751-9D59-C902C886CF70}" type="presParOf" srcId="{D043B9FD-B385-4924-8608-6D3472C4561C}" destId="{33B8F79E-5251-4CE8-9B5C-07CEC35E6D9E}" srcOrd="4" destOrd="0" presId="urn:microsoft.com/office/officeart/2005/8/layout/equation1"/>
    <dgm:cxn modelId="{094AB466-7545-45B7-9566-F0EC32D121F2}" type="presParOf" srcId="{D043B9FD-B385-4924-8608-6D3472C4561C}" destId="{19ECB37F-0859-4962-B27B-8B4CBCF7B234}" srcOrd="5" destOrd="0" presId="urn:microsoft.com/office/officeart/2005/8/layout/equation1"/>
    <dgm:cxn modelId="{95391C96-50D3-4600-9AF5-0934B7BBC95B}" type="presParOf" srcId="{D043B9FD-B385-4924-8608-6D3472C4561C}" destId="{8810916F-0683-4B87-ADE6-21A9A0390BC4}" srcOrd="6" destOrd="0" presId="urn:microsoft.com/office/officeart/2005/8/layout/equation1"/>
    <dgm:cxn modelId="{4421C47E-574A-4AD9-AF6F-926F50A9081E}" type="presParOf" srcId="{D043B9FD-B385-4924-8608-6D3472C4561C}" destId="{2F2BD852-60E4-4B82-9F6C-29BF7CD811B2}" srcOrd="7" destOrd="0" presId="urn:microsoft.com/office/officeart/2005/8/layout/equation1"/>
    <dgm:cxn modelId="{D4F96EB9-497E-42EB-804B-E583B9A05701}" type="presParOf" srcId="{D043B9FD-B385-4924-8608-6D3472C4561C}" destId="{5786AA62-69FF-4D1D-A5A2-CC586B6C7C7A}"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E2B8E1-EA94-4D97-8417-F73B3AC9B395}" type="doc">
      <dgm:prSet loTypeId="urn:microsoft.com/office/officeart/2005/8/layout/venn3" loCatId="relationship" qsTypeId="urn:microsoft.com/office/officeart/2005/8/quickstyle/simple1" qsCatId="simple" csTypeId="urn:microsoft.com/office/officeart/2005/8/colors/accent0_1" csCatId="mainScheme" phldr="1"/>
      <dgm:spPr/>
      <dgm:t>
        <a:bodyPr/>
        <a:lstStyle/>
        <a:p>
          <a:endParaRPr lang="en-US"/>
        </a:p>
      </dgm:t>
    </dgm:pt>
    <dgm:pt modelId="{E8E77B88-8A6E-4F8E-9172-428AB329A230}">
      <dgm:prSet phldrT="[Text]"/>
      <dgm:spPr/>
      <dgm:t>
        <a:bodyPr/>
        <a:lstStyle/>
        <a:p>
          <a:r>
            <a:rPr lang="en-US" dirty="0"/>
            <a:t>LTD</a:t>
          </a:r>
        </a:p>
      </dgm:t>
    </dgm:pt>
    <dgm:pt modelId="{5061F557-3D5E-420A-8BCD-3B2DCA955E5C}" type="parTrans" cxnId="{F8362A5A-B1A7-40C3-AF11-BD07F9A2DA44}">
      <dgm:prSet/>
      <dgm:spPr/>
      <dgm:t>
        <a:bodyPr/>
        <a:lstStyle/>
        <a:p>
          <a:endParaRPr lang="en-US"/>
        </a:p>
      </dgm:t>
    </dgm:pt>
    <dgm:pt modelId="{8FFE6EAA-E366-4B45-984F-7B542AF4DA85}" type="sibTrans" cxnId="{F8362A5A-B1A7-40C3-AF11-BD07F9A2DA44}">
      <dgm:prSet/>
      <dgm:spPr/>
      <dgm:t>
        <a:bodyPr/>
        <a:lstStyle/>
        <a:p>
          <a:endParaRPr lang="en-US"/>
        </a:p>
      </dgm:t>
    </dgm:pt>
    <dgm:pt modelId="{BC5DCB7F-6B58-48D7-84E5-2AA1005A73BC}">
      <dgm:prSet phldrT="[Text]"/>
      <dgm:spPr/>
      <dgm:t>
        <a:bodyPr/>
        <a:lstStyle/>
        <a:p>
          <a:r>
            <a:rPr lang="en-US" dirty="0"/>
            <a:t>TAR</a:t>
          </a:r>
        </a:p>
      </dgm:t>
    </dgm:pt>
    <dgm:pt modelId="{3942E952-8E42-4C1B-9538-6A771BF22431}" type="parTrans" cxnId="{F9F0A7C8-00B9-4C5F-8A64-D6DC9C8D3FA9}">
      <dgm:prSet/>
      <dgm:spPr/>
      <dgm:t>
        <a:bodyPr/>
        <a:lstStyle/>
        <a:p>
          <a:endParaRPr lang="en-US"/>
        </a:p>
      </dgm:t>
    </dgm:pt>
    <dgm:pt modelId="{1619B065-B136-4938-9F5C-4E54B66CD756}" type="sibTrans" cxnId="{F9F0A7C8-00B9-4C5F-8A64-D6DC9C8D3FA9}">
      <dgm:prSet/>
      <dgm:spPr/>
      <dgm:t>
        <a:bodyPr/>
        <a:lstStyle/>
        <a:p>
          <a:endParaRPr lang="en-US"/>
        </a:p>
      </dgm:t>
    </dgm:pt>
    <dgm:pt modelId="{4F69F51A-9FE9-43CD-9813-298D1A7E0998}" type="pres">
      <dgm:prSet presAssocID="{F1E2B8E1-EA94-4D97-8417-F73B3AC9B395}" presName="Name0" presStyleCnt="0">
        <dgm:presLayoutVars>
          <dgm:dir/>
          <dgm:resizeHandles val="exact"/>
        </dgm:presLayoutVars>
      </dgm:prSet>
      <dgm:spPr/>
    </dgm:pt>
    <dgm:pt modelId="{E9C481F3-6091-4935-8F38-C11F97437DFB}" type="pres">
      <dgm:prSet presAssocID="{E8E77B88-8A6E-4F8E-9172-428AB329A230}" presName="Name5" presStyleLbl="vennNode1" presStyleIdx="0" presStyleCnt="2">
        <dgm:presLayoutVars>
          <dgm:bulletEnabled val="1"/>
        </dgm:presLayoutVars>
      </dgm:prSet>
      <dgm:spPr/>
    </dgm:pt>
    <dgm:pt modelId="{C1B2CC78-8066-4AFF-850F-2AA20023F35E}" type="pres">
      <dgm:prSet presAssocID="{8FFE6EAA-E366-4B45-984F-7B542AF4DA85}" presName="space" presStyleCnt="0"/>
      <dgm:spPr/>
    </dgm:pt>
    <dgm:pt modelId="{F5F6E978-D929-4F76-9040-7BE29A137E71}" type="pres">
      <dgm:prSet presAssocID="{BC5DCB7F-6B58-48D7-84E5-2AA1005A73BC}" presName="Name5" presStyleLbl="vennNode1" presStyleIdx="1" presStyleCnt="2">
        <dgm:presLayoutVars>
          <dgm:bulletEnabled val="1"/>
        </dgm:presLayoutVars>
      </dgm:prSet>
      <dgm:spPr/>
    </dgm:pt>
  </dgm:ptLst>
  <dgm:cxnLst>
    <dgm:cxn modelId="{31EB7174-C516-4111-95A5-CB0E63DA2D5E}" type="presOf" srcId="{E8E77B88-8A6E-4F8E-9172-428AB329A230}" destId="{E9C481F3-6091-4935-8F38-C11F97437DFB}" srcOrd="0" destOrd="0" presId="urn:microsoft.com/office/officeart/2005/8/layout/venn3"/>
    <dgm:cxn modelId="{F8362A5A-B1A7-40C3-AF11-BD07F9A2DA44}" srcId="{F1E2B8E1-EA94-4D97-8417-F73B3AC9B395}" destId="{E8E77B88-8A6E-4F8E-9172-428AB329A230}" srcOrd="0" destOrd="0" parTransId="{5061F557-3D5E-420A-8BCD-3B2DCA955E5C}" sibTransId="{8FFE6EAA-E366-4B45-984F-7B542AF4DA85}"/>
    <dgm:cxn modelId="{5367D7C2-D933-44C5-993E-FA950548B10B}" type="presOf" srcId="{F1E2B8E1-EA94-4D97-8417-F73B3AC9B395}" destId="{4F69F51A-9FE9-43CD-9813-298D1A7E0998}" srcOrd="0" destOrd="0" presId="urn:microsoft.com/office/officeart/2005/8/layout/venn3"/>
    <dgm:cxn modelId="{F9F0A7C8-00B9-4C5F-8A64-D6DC9C8D3FA9}" srcId="{F1E2B8E1-EA94-4D97-8417-F73B3AC9B395}" destId="{BC5DCB7F-6B58-48D7-84E5-2AA1005A73BC}" srcOrd="1" destOrd="0" parTransId="{3942E952-8E42-4C1B-9538-6A771BF22431}" sibTransId="{1619B065-B136-4938-9F5C-4E54B66CD756}"/>
    <dgm:cxn modelId="{8C356ED9-4DCE-44D7-B673-A90D913FDE1A}" type="presOf" srcId="{BC5DCB7F-6B58-48D7-84E5-2AA1005A73BC}" destId="{F5F6E978-D929-4F76-9040-7BE29A137E71}" srcOrd="0" destOrd="0" presId="urn:microsoft.com/office/officeart/2005/8/layout/venn3"/>
    <dgm:cxn modelId="{18DDCE52-0F33-4B8E-B468-FA8715253B1D}" type="presParOf" srcId="{4F69F51A-9FE9-43CD-9813-298D1A7E0998}" destId="{E9C481F3-6091-4935-8F38-C11F97437DFB}" srcOrd="0" destOrd="0" presId="urn:microsoft.com/office/officeart/2005/8/layout/venn3"/>
    <dgm:cxn modelId="{E97EBC86-E8DB-42C2-9724-25C0FFA82CD8}" type="presParOf" srcId="{4F69F51A-9FE9-43CD-9813-298D1A7E0998}" destId="{C1B2CC78-8066-4AFF-850F-2AA20023F35E}" srcOrd="1" destOrd="0" presId="urn:microsoft.com/office/officeart/2005/8/layout/venn3"/>
    <dgm:cxn modelId="{9FFDA45D-1E60-468F-9128-DC0F3469D3AB}" type="presParOf" srcId="{4F69F51A-9FE9-43CD-9813-298D1A7E0998}" destId="{F5F6E978-D929-4F76-9040-7BE29A137E71}"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ADE24-ED50-43CF-A34D-03A5648995D5}">
      <dsp:nvSpPr>
        <dsp:cNvPr id="0" name=""/>
        <dsp:cNvSpPr/>
      </dsp:nvSpPr>
      <dsp:spPr>
        <a:xfrm>
          <a:off x="2244476" y="1113522"/>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1156664"/>
        <a:ext cx="25749" cy="5154"/>
      </dsp:txXfrm>
    </dsp:sp>
    <dsp:sp modelId="{1F179877-E7AD-44A7-A2BB-D7F14FA2003A}">
      <dsp:nvSpPr>
        <dsp:cNvPr id="0" name=""/>
        <dsp:cNvSpPr/>
      </dsp:nvSpPr>
      <dsp:spPr>
        <a:xfrm>
          <a:off x="7224" y="487526"/>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t" anchorCtr="0">
          <a:noAutofit/>
        </a:bodyPr>
        <a:lstStyle/>
        <a:p>
          <a:pPr marL="0" lvl="0" indent="0" algn="l" defTabSz="533400">
            <a:lnSpc>
              <a:spcPct val="90000"/>
            </a:lnSpc>
            <a:spcBef>
              <a:spcPct val="0"/>
            </a:spcBef>
            <a:spcAft>
              <a:spcPct val="35000"/>
            </a:spcAft>
            <a:buNone/>
          </a:pPr>
          <a:r>
            <a:rPr lang="en-US" sz="1200" kern="1200" dirty="0"/>
            <a:t>Session 1 focuses on what LTD is and why it matters</a:t>
          </a:r>
        </a:p>
        <a:p>
          <a:pPr marL="57150" lvl="1" indent="-57150" algn="l" defTabSz="400050">
            <a:lnSpc>
              <a:spcPct val="90000"/>
            </a:lnSpc>
            <a:spcBef>
              <a:spcPct val="0"/>
            </a:spcBef>
            <a:spcAft>
              <a:spcPct val="15000"/>
            </a:spcAft>
            <a:buChar char="•"/>
          </a:pPr>
          <a:r>
            <a:rPr lang="en-US" sz="900" kern="1200"/>
            <a:t>This session will introduce key concepts relating to:</a:t>
          </a:r>
        </a:p>
        <a:p>
          <a:pPr marL="114300" lvl="2" indent="-57150" algn="l" defTabSz="400050">
            <a:lnSpc>
              <a:spcPct val="90000"/>
            </a:lnSpc>
            <a:spcBef>
              <a:spcPct val="0"/>
            </a:spcBef>
            <a:spcAft>
              <a:spcPct val="15000"/>
            </a:spcAft>
            <a:buChar char="•"/>
          </a:pPr>
          <a:r>
            <a:rPr lang="en-US" sz="900" kern="1200"/>
            <a:t>Inclusive teaching practices, </a:t>
          </a:r>
        </a:p>
        <a:p>
          <a:pPr marL="114300" lvl="2" indent="-57150" algn="l" defTabSz="400050">
            <a:lnSpc>
              <a:spcPct val="90000"/>
            </a:lnSpc>
            <a:spcBef>
              <a:spcPct val="0"/>
            </a:spcBef>
            <a:spcAft>
              <a:spcPct val="15000"/>
            </a:spcAft>
            <a:buChar char="•"/>
          </a:pPr>
          <a:r>
            <a:rPr lang="en-US" sz="900" kern="1200"/>
            <a:t>Our role in providing equitable educational opportunities, and </a:t>
          </a:r>
        </a:p>
        <a:p>
          <a:pPr marL="114300" lvl="2" indent="-57150" algn="l" defTabSz="400050">
            <a:lnSpc>
              <a:spcPct val="90000"/>
            </a:lnSpc>
            <a:spcBef>
              <a:spcPct val="0"/>
            </a:spcBef>
            <a:spcAft>
              <a:spcPct val="15000"/>
            </a:spcAft>
            <a:buChar char="•"/>
          </a:pPr>
          <a:r>
            <a:rPr lang="en-US" sz="900" kern="1200"/>
            <a:t>The CIRTL framework</a:t>
          </a:r>
        </a:p>
      </dsp:txBody>
      <dsp:txXfrm>
        <a:off x="7224" y="487526"/>
        <a:ext cx="2239051" cy="1343430"/>
      </dsp:txXfrm>
    </dsp:sp>
    <dsp:sp modelId="{148D8093-C8CB-4BE3-A020-C4DBA2237C7C}">
      <dsp:nvSpPr>
        <dsp:cNvPr id="0" name=""/>
        <dsp:cNvSpPr/>
      </dsp:nvSpPr>
      <dsp:spPr>
        <a:xfrm>
          <a:off x="4998509" y="1113522"/>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1156664"/>
        <a:ext cx="25749" cy="5154"/>
      </dsp:txXfrm>
    </dsp:sp>
    <dsp:sp modelId="{B738F7F5-69B0-45E1-8F29-47EC2AE53629}">
      <dsp:nvSpPr>
        <dsp:cNvPr id="0" name=""/>
        <dsp:cNvSpPr/>
      </dsp:nvSpPr>
      <dsp:spPr>
        <a:xfrm>
          <a:off x="2761257" y="487526"/>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t" anchorCtr="0">
          <a:noAutofit/>
        </a:bodyPr>
        <a:lstStyle/>
        <a:p>
          <a:pPr marL="0" lvl="0" indent="0" algn="l" defTabSz="533400">
            <a:lnSpc>
              <a:spcPct val="90000"/>
            </a:lnSpc>
            <a:spcBef>
              <a:spcPct val="0"/>
            </a:spcBef>
            <a:spcAft>
              <a:spcPct val="35000"/>
            </a:spcAft>
            <a:buNone/>
          </a:pPr>
          <a:r>
            <a:rPr lang="en-US" sz="1200" kern="1200"/>
            <a:t>Session 2 more fully integrates the CIRTL framework and links two core aspects of it: </a:t>
          </a:r>
        </a:p>
        <a:p>
          <a:pPr marL="57150" lvl="1" indent="-57150" algn="l" defTabSz="400050">
            <a:lnSpc>
              <a:spcPct val="90000"/>
            </a:lnSpc>
            <a:spcBef>
              <a:spcPct val="0"/>
            </a:spcBef>
            <a:spcAft>
              <a:spcPct val="15000"/>
            </a:spcAft>
            <a:buChar char="•"/>
          </a:pPr>
          <a:r>
            <a:rPr lang="en-US" sz="900" kern="1200"/>
            <a:t>Learning through Diversity and Teaching as Research</a:t>
          </a:r>
        </a:p>
      </dsp:txBody>
      <dsp:txXfrm>
        <a:off x="2761257" y="487526"/>
        <a:ext cx="2239051" cy="1343430"/>
      </dsp:txXfrm>
    </dsp:sp>
    <dsp:sp modelId="{BAEC2CAA-C18D-4E79-8848-184EFC11D256}">
      <dsp:nvSpPr>
        <dsp:cNvPr id="0" name=""/>
        <dsp:cNvSpPr/>
      </dsp:nvSpPr>
      <dsp:spPr>
        <a:xfrm>
          <a:off x="7752542" y="1113522"/>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1858" y="1156664"/>
        <a:ext cx="25749" cy="5154"/>
      </dsp:txXfrm>
    </dsp:sp>
    <dsp:sp modelId="{531D8608-4E18-4FBE-AC90-CFEF67770074}">
      <dsp:nvSpPr>
        <dsp:cNvPr id="0" name=""/>
        <dsp:cNvSpPr/>
      </dsp:nvSpPr>
      <dsp:spPr>
        <a:xfrm>
          <a:off x="5515290" y="487526"/>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t" anchorCtr="0">
          <a:noAutofit/>
        </a:bodyPr>
        <a:lstStyle/>
        <a:p>
          <a:pPr marL="0" lvl="0" indent="0" algn="l" defTabSz="533400">
            <a:lnSpc>
              <a:spcPct val="90000"/>
            </a:lnSpc>
            <a:spcBef>
              <a:spcPct val="0"/>
            </a:spcBef>
            <a:spcAft>
              <a:spcPct val="35000"/>
            </a:spcAft>
            <a:buNone/>
          </a:pPr>
          <a:r>
            <a:rPr lang="en-US" sz="1200" kern="1200"/>
            <a:t>Session 3 provides a deeper dive into:</a:t>
          </a:r>
        </a:p>
        <a:p>
          <a:pPr marL="57150" lvl="1" indent="-57150" algn="l" defTabSz="400050">
            <a:lnSpc>
              <a:spcPct val="90000"/>
            </a:lnSpc>
            <a:spcBef>
              <a:spcPct val="0"/>
            </a:spcBef>
            <a:spcAft>
              <a:spcPct val="15000"/>
            </a:spcAft>
            <a:buChar char="•"/>
          </a:pPr>
          <a:r>
            <a:rPr lang="en-US" sz="900" kern="1200"/>
            <a:t>The development of an equity-mindset, and</a:t>
          </a:r>
        </a:p>
        <a:p>
          <a:pPr marL="57150" lvl="1" indent="-57150" algn="l" defTabSz="400050">
            <a:lnSpc>
              <a:spcPct val="90000"/>
            </a:lnSpc>
            <a:spcBef>
              <a:spcPct val="0"/>
            </a:spcBef>
            <a:spcAft>
              <a:spcPct val="15000"/>
            </a:spcAft>
            <a:buChar char="•"/>
          </a:pPr>
          <a:r>
            <a:rPr lang="en-US" sz="900" kern="1200"/>
            <a:t>Applied strategies for creating accessible, inclusive, and equitable learning experiences for diverse learners </a:t>
          </a:r>
        </a:p>
      </dsp:txBody>
      <dsp:txXfrm>
        <a:off x="5515290" y="487526"/>
        <a:ext cx="2239051" cy="1343430"/>
      </dsp:txXfrm>
    </dsp:sp>
    <dsp:sp modelId="{7F657FD9-9641-4EA5-9BFE-36370EEB73B6}">
      <dsp:nvSpPr>
        <dsp:cNvPr id="0" name=""/>
        <dsp:cNvSpPr/>
      </dsp:nvSpPr>
      <dsp:spPr>
        <a:xfrm>
          <a:off x="1126750" y="1829157"/>
          <a:ext cx="8262099" cy="484381"/>
        </a:xfrm>
        <a:custGeom>
          <a:avLst/>
          <a:gdLst/>
          <a:ahLst/>
          <a:cxnLst/>
          <a:rect l="0" t="0" r="0" b="0"/>
          <a:pathLst>
            <a:path>
              <a:moveTo>
                <a:pt x="8262099" y="0"/>
              </a:moveTo>
              <a:lnTo>
                <a:pt x="8262099" y="259290"/>
              </a:lnTo>
              <a:lnTo>
                <a:pt x="0" y="259290"/>
              </a:lnTo>
              <a:lnTo>
                <a:pt x="0" y="484381"/>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846" y="2068771"/>
        <a:ext cx="413906" cy="5154"/>
      </dsp:txXfrm>
    </dsp:sp>
    <dsp:sp modelId="{A6D8A462-FAFF-4183-B568-09DE0292665F}">
      <dsp:nvSpPr>
        <dsp:cNvPr id="0" name=""/>
        <dsp:cNvSpPr/>
      </dsp:nvSpPr>
      <dsp:spPr>
        <a:xfrm>
          <a:off x="8269323" y="487526"/>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t" anchorCtr="0">
          <a:noAutofit/>
        </a:bodyPr>
        <a:lstStyle/>
        <a:p>
          <a:pPr marL="0" lvl="0" indent="0" algn="l" defTabSz="533400">
            <a:lnSpc>
              <a:spcPct val="90000"/>
            </a:lnSpc>
            <a:spcBef>
              <a:spcPct val="0"/>
            </a:spcBef>
            <a:spcAft>
              <a:spcPct val="35000"/>
            </a:spcAft>
            <a:buNone/>
          </a:pPr>
          <a:r>
            <a:rPr lang="en-US" sz="1200" kern="1200"/>
            <a:t>Session 4 focuses exclusively on Universal Design for Learning</a:t>
          </a:r>
        </a:p>
        <a:p>
          <a:pPr marL="57150" lvl="1" indent="-57150" algn="l" defTabSz="400050">
            <a:lnSpc>
              <a:spcPct val="90000"/>
            </a:lnSpc>
            <a:spcBef>
              <a:spcPct val="0"/>
            </a:spcBef>
            <a:spcAft>
              <a:spcPct val="15000"/>
            </a:spcAft>
            <a:buChar char="•"/>
          </a:pPr>
          <a:r>
            <a:rPr lang="en-US" sz="900" kern="1200"/>
            <a:t>This expert-led session provides a rich context and evidence-based practices for supporting multiple means of engagement, representation, and expression of knowledge</a:t>
          </a:r>
        </a:p>
      </dsp:txBody>
      <dsp:txXfrm>
        <a:off x="8269323" y="487526"/>
        <a:ext cx="2239051" cy="1343430"/>
      </dsp:txXfrm>
    </dsp:sp>
    <dsp:sp modelId="{2A8441D7-2305-4B85-B4C6-91DDA73F31B9}">
      <dsp:nvSpPr>
        <dsp:cNvPr id="0" name=""/>
        <dsp:cNvSpPr/>
      </dsp:nvSpPr>
      <dsp:spPr>
        <a:xfrm>
          <a:off x="2244476" y="2971934"/>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3792" y="3015077"/>
        <a:ext cx="25749" cy="5154"/>
      </dsp:txXfrm>
    </dsp:sp>
    <dsp:sp modelId="{BEA1B237-5E6B-456C-AFF6-966738C7509D}">
      <dsp:nvSpPr>
        <dsp:cNvPr id="0" name=""/>
        <dsp:cNvSpPr/>
      </dsp:nvSpPr>
      <dsp:spPr>
        <a:xfrm>
          <a:off x="7224" y="234593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t" anchorCtr="0">
          <a:noAutofit/>
        </a:bodyPr>
        <a:lstStyle/>
        <a:p>
          <a:pPr marL="0" lvl="0" indent="0" algn="l" defTabSz="533400">
            <a:lnSpc>
              <a:spcPct val="90000"/>
            </a:lnSpc>
            <a:spcBef>
              <a:spcPct val="0"/>
            </a:spcBef>
            <a:spcAft>
              <a:spcPct val="35000"/>
            </a:spcAft>
            <a:buNone/>
          </a:pPr>
          <a:r>
            <a:rPr lang="en-US" sz="1200" kern="1200"/>
            <a:t>Session 5 focuses exclusively on Culturally Responsive Pedagogy</a:t>
          </a:r>
        </a:p>
        <a:p>
          <a:pPr marL="57150" lvl="1" indent="-57150" algn="l" defTabSz="400050">
            <a:lnSpc>
              <a:spcPct val="90000"/>
            </a:lnSpc>
            <a:spcBef>
              <a:spcPct val="0"/>
            </a:spcBef>
            <a:spcAft>
              <a:spcPct val="15000"/>
            </a:spcAft>
            <a:buChar char="•"/>
          </a:pPr>
          <a:r>
            <a:rPr lang="en-US" sz="900" kern="1200"/>
            <a:t>This expert-led session provides insights and strategies for identifying and navigating the barriers and opportunities cultural differences provide</a:t>
          </a:r>
        </a:p>
      </dsp:txBody>
      <dsp:txXfrm>
        <a:off x="7224" y="2345939"/>
        <a:ext cx="2239051" cy="1343430"/>
      </dsp:txXfrm>
    </dsp:sp>
    <dsp:sp modelId="{E5DD2315-D0C5-4A8E-BE81-AAC9AC0C3CE9}">
      <dsp:nvSpPr>
        <dsp:cNvPr id="0" name=""/>
        <dsp:cNvSpPr/>
      </dsp:nvSpPr>
      <dsp:spPr>
        <a:xfrm>
          <a:off x="4998509" y="2971934"/>
          <a:ext cx="484381" cy="91440"/>
        </a:xfrm>
        <a:custGeom>
          <a:avLst/>
          <a:gdLst/>
          <a:ahLst/>
          <a:cxnLst/>
          <a:rect l="0" t="0" r="0" b="0"/>
          <a:pathLst>
            <a:path>
              <a:moveTo>
                <a:pt x="0" y="45720"/>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25" y="3015077"/>
        <a:ext cx="25749" cy="5154"/>
      </dsp:txXfrm>
    </dsp:sp>
    <dsp:sp modelId="{5906ED3E-7632-4994-BB6F-28B4048AF164}">
      <dsp:nvSpPr>
        <dsp:cNvPr id="0" name=""/>
        <dsp:cNvSpPr/>
      </dsp:nvSpPr>
      <dsp:spPr>
        <a:xfrm>
          <a:off x="2761257" y="234593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t" anchorCtr="0">
          <a:noAutofit/>
        </a:bodyPr>
        <a:lstStyle/>
        <a:p>
          <a:pPr marL="0" lvl="0" indent="0" algn="l" defTabSz="533400">
            <a:lnSpc>
              <a:spcPct val="90000"/>
            </a:lnSpc>
            <a:spcBef>
              <a:spcPct val="0"/>
            </a:spcBef>
            <a:spcAft>
              <a:spcPct val="35000"/>
            </a:spcAft>
            <a:buNone/>
          </a:pPr>
          <a:r>
            <a:rPr lang="en-US" sz="1200" kern="1200"/>
            <a:t>Session 6 focuses exclusively on Inclusion by Design</a:t>
          </a:r>
        </a:p>
        <a:p>
          <a:pPr marL="57150" lvl="1" indent="-57150" algn="l" defTabSz="400050">
            <a:lnSpc>
              <a:spcPct val="90000"/>
            </a:lnSpc>
            <a:spcBef>
              <a:spcPct val="0"/>
            </a:spcBef>
            <a:spcAft>
              <a:spcPct val="15000"/>
            </a:spcAft>
            <a:buChar char="•"/>
          </a:pPr>
          <a:r>
            <a:rPr lang="en-US" sz="900" kern="1200"/>
            <a:t>By this time, you will have the tools to think and act with intentionality to advance equitable learning opportunities</a:t>
          </a:r>
        </a:p>
        <a:p>
          <a:pPr marL="57150" lvl="1" indent="-57150" algn="l" defTabSz="400050">
            <a:lnSpc>
              <a:spcPct val="90000"/>
            </a:lnSpc>
            <a:spcBef>
              <a:spcPct val="0"/>
            </a:spcBef>
            <a:spcAft>
              <a:spcPct val="15000"/>
            </a:spcAft>
            <a:buChar char="•"/>
          </a:pPr>
          <a:r>
            <a:rPr lang="en-US" sz="900" kern="1200"/>
            <a:t>This session will focus on how you can embed what you have learned in every-day practice</a:t>
          </a:r>
        </a:p>
      </dsp:txBody>
      <dsp:txXfrm>
        <a:off x="2761257" y="2345939"/>
        <a:ext cx="2239051" cy="1343430"/>
      </dsp:txXfrm>
    </dsp:sp>
    <dsp:sp modelId="{C4A41EFD-7322-4DED-B8EC-192922BF63B6}">
      <dsp:nvSpPr>
        <dsp:cNvPr id="0" name=""/>
        <dsp:cNvSpPr/>
      </dsp:nvSpPr>
      <dsp:spPr>
        <a:xfrm>
          <a:off x="5515290" y="234593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n-US" sz="1200" kern="1200"/>
            <a:t>Session 7 is reserved for sharing how you have pulled it all together. It is a conversational session where you share a reflection and an action.</a:t>
          </a:r>
        </a:p>
      </dsp:txBody>
      <dsp:txXfrm>
        <a:off x="5515290" y="2345939"/>
        <a:ext cx="2239051" cy="1343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9089E-B4BA-4024-B749-CF8B3E0FD637}">
      <dsp:nvSpPr>
        <dsp:cNvPr id="0" name=""/>
        <dsp:cNvSpPr/>
      </dsp:nvSpPr>
      <dsp:spPr>
        <a:xfrm>
          <a:off x="504309" y="66927"/>
          <a:ext cx="824134" cy="8241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85851-DC69-41FC-8CC0-6DE9175BAB13}">
      <dsp:nvSpPr>
        <dsp:cNvPr id="0" name=""/>
        <dsp:cNvSpPr/>
      </dsp:nvSpPr>
      <dsp:spPr>
        <a:xfrm>
          <a:off x="677378" y="239995"/>
          <a:ext cx="477998" cy="4779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71CAFF-8E48-4904-8B9B-5E231AB19793}">
      <dsp:nvSpPr>
        <dsp:cNvPr id="0" name=""/>
        <dsp:cNvSpPr/>
      </dsp:nvSpPr>
      <dsp:spPr>
        <a:xfrm>
          <a:off x="1505044" y="66927"/>
          <a:ext cx="1942602" cy="8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Generate an idea</a:t>
          </a:r>
        </a:p>
      </dsp:txBody>
      <dsp:txXfrm>
        <a:off x="1505044" y="66927"/>
        <a:ext cx="1942602" cy="824134"/>
      </dsp:txXfrm>
    </dsp:sp>
    <dsp:sp modelId="{DCAF9EDA-B8FC-4DD0-8CEB-C36B601DEF10}">
      <dsp:nvSpPr>
        <dsp:cNvPr id="0" name=""/>
        <dsp:cNvSpPr/>
      </dsp:nvSpPr>
      <dsp:spPr>
        <a:xfrm>
          <a:off x="3786131" y="66927"/>
          <a:ext cx="824134" cy="82413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3532CD-1BBB-4410-BA53-88D9532DBBB5}">
      <dsp:nvSpPr>
        <dsp:cNvPr id="0" name=""/>
        <dsp:cNvSpPr/>
      </dsp:nvSpPr>
      <dsp:spPr>
        <a:xfrm>
          <a:off x="3959199" y="239995"/>
          <a:ext cx="477998" cy="4779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8A6735-75C9-4155-9AA5-B629E69139FB}">
      <dsp:nvSpPr>
        <dsp:cNvPr id="0" name=""/>
        <dsp:cNvSpPr/>
      </dsp:nvSpPr>
      <dsp:spPr>
        <a:xfrm>
          <a:off x="4786866" y="66927"/>
          <a:ext cx="1942602" cy="8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Review the literature</a:t>
          </a:r>
        </a:p>
      </dsp:txBody>
      <dsp:txXfrm>
        <a:off x="4786866" y="66927"/>
        <a:ext cx="1942602" cy="824134"/>
      </dsp:txXfrm>
    </dsp:sp>
    <dsp:sp modelId="{7D89C383-F6B5-4748-B05B-ADDF17990FE4}">
      <dsp:nvSpPr>
        <dsp:cNvPr id="0" name=""/>
        <dsp:cNvSpPr/>
      </dsp:nvSpPr>
      <dsp:spPr>
        <a:xfrm>
          <a:off x="7067952" y="66927"/>
          <a:ext cx="824134" cy="82413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CB8286-3008-4B1A-9952-EFA8BAE7D9C5}">
      <dsp:nvSpPr>
        <dsp:cNvPr id="0" name=""/>
        <dsp:cNvSpPr/>
      </dsp:nvSpPr>
      <dsp:spPr>
        <a:xfrm>
          <a:off x="7241020" y="239995"/>
          <a:ext cx="477998" cy="4779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DA70F9-9992-4BA9-9E4F-ED1E48385756}">
      <dsp:nvSpPr>
        <dsp:cNvPr id="0" name=""/>
        <dsp:cNvSpPr/>
      </dsp:nvSpPr>
      <dsp:spPr>
        <a:xfrm>
          <a:off x="8068687" y="66927"/>
          <a:ext cx="1942602" cy="8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Design a study</a:t>
          </a:r>
        </a:p>
      </dsp:txBody>
      <dsp:txXfrm>
        <a:off x="8068687" y="66927"/>
        <a:ext cx="1942602" cy="824134"/>
      </dsp:txXfrm>
    </dsp:sp>
    <dsp:sp modelId="{1577D130-0E76-4B11-8B06-3CF528DAAFA1}">
      <dsp:nvSpPr>
        <dsp:cNvPr id="0" name=""/>
        <dsp:cNvSpPr/>
      </dsp:nvSpPr>
      <dsp:spPr>
        <a:xfrm>
          <a:off x="504309" y="1562370"/>
          <a:ext cx="824134" cy="82413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D45CD9-2529-41CB-99DE-D70C482A35C0}">
      <dsp:nvSpPr>
        <dsp:cNvPr id="0" name=""/>
        <dsp:cNvSpPr/>
      </dsp:nvSpPr>
      <dsp:spPr>
        <a:xfrm>
          <a:off x="677378" y="1735438"/>
          <a:ext cx="477998" cy="4779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934BE4-6BF6-4DB7-9145-11756552DBFE}">
      <dsp:nvSpPr>
        <dsp:cNvPr id="0" name=""/>
        <dsp:cNvSpPr/>
      </dsp:nvSpPr>
      <dsp:spPr>
        <a:xfrm>
          <a:off x="1505044" y="1562370"/>
          <a:ext cx="1942602" cy="8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Launch it</a:t>
          </a:r>
        </a:p>
      </dsp:txBody>
      <dsp:txXfrm>
        <a:off x="1505044" y="1562370"/>
        <a:ext cx="1942602" cy="824134"/>
      </dsp:txXfrm>
    </dsp:sp>
    <dsp:sp modelId="{CF8AE039-9B53-445D-ADA4-ACAE446669C1}">
      <dsp:nvSpPr>
        <dsp:cNvPr id="0" name=""/>
        <dsp:cNvSpPr/>
      </dsp:nvSpPr>
      <dsp:spPr>
        <a:xfrm>
          <a:off x="3786131" y="1562370"/>
          <a:ext cx="824134" cy="82413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123C8F-26AC-460B-B29E-D354B699C8F1}">
      <dsp:nvSpPr>
        <dsp:cNvPr id="0" name=""/>
        <dsp:cNvSpPr/>
      </dsp:nvSpPr>
      <dsp:spPr>
        <a:xfrm>
          <a:off x="3959199" y="1735438"/>
          <a:ext cx="477998" cy="47799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3F09FD-E893-4A4C-BFFE-8881C3BE432A}">
      <dsp:nvSpPr>
        <dsp:cNvPr id="0" name=""/>
        <dsp:cNvSpPr/>
      </dsp:nvSpPr>
      <dsp:spPr>
        <a:xfrm>
          <a:off x="4786866" y="1562370"/>
          <a:ext cx="1942602" cy="8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Collect data</a:t>
          </a:r>
        </a:p>
      </dsp:txBody>
      <dsp:txXfrm>
        <a:off x="4786866" y="1562370"/>
        <a:ext cx="1942602" cy="824134"/>
      </dsp:txXfrm>
    </dsp:sp>
    <dsp:sp modelId="{A6C4A41B-E5CC-4C0C-AEF2-D41694D6E907}">
      <dsp:nvSpPr>
        <dsp:cNvPr id="0" name=""/>
        <dsp:cNvSpPr/>
      </dsp:nvSpPr>
      <dsp:spPr>
        <a:xfrm>
          <a:off x="7067952" y="1562370"/>
          <a:ext cx="824134" cy="8241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00E3E5-5354-47EC-B48E-FE17ACEF30F9}">
      <dsp:nvSpPr>
        <dsp:cNvPr id="0" name=""/>
        <dsp:cNvSpPr/>
      </dsp:nvSpPr>
      <dsp:spPr>
        <a:xfrm>
          <a:off x="7241020" y="1735438"/>
          <a:ext cx="477998" cy="47799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67E1D8-73E9-40D9-87C9-3BCD02C04B9D}">
      <dsp:nvSpPr>
        <dsp:cNvPr id="0" name=""/>
        <dsp:cNvSpPr/>
      </dsp:nvSpPr>
      <dsp:spPr>
        <a:xfrm>
          <a:off x="8068687" y="1562370"/>
          <a:ext cx="1942602" cy="8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Analyze data</a:t>
          </a:r>
        </a:p>
      </dsp:txBody>
      <dsp:txXfrm>
        <a:off x="8068687" y="1562370"/>
        <a:ext cx="1942602" cy="824134"/>
      </dsp:txXfrm>
    </dsp:sp>
    <dsp:sp modelId="{7AF90E8B-100B-488A-928D-50E86663526A}">
      <dsp:nvSpPr>
        <dsp:cNvPr id="0" name=""/>
        <dsp:cNvSpPr/>
      </dsp:nvSpPr>
      <dsp:spPr>
        <a:xfrm>
          <a:off x="504309" y="3057814"/>
          <a:ext cx="824134" cy="82413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017E5D-8B45-4C82-9DCB-3C1BE1928804}">
      <dsp:nvSpPr>
        <dsp:cNvPr id="0" name=""/>
        <dsp:cNvSpPr/>
      </dsp:nvSpPr>
      <dsp:spPr>
        <a:xfrm>
          <a:off x="677378" y="3230882"/>
          <a:ext cx="477998" cy="47799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8FF397-0902-4B5D-90D7-99726AC911BF}">
      <dsp:nvSpPr>
        <dsp:cNvPr id="0" name=""/>
        <dsp:cNvSpPr/>
      </dsp:nvSpPr>
      <dsp:spPr>
        <a:xfrm>
          <a:off x="1505044" y="3057814"/>
          <a:ext cx="1942602" cy="8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Reflect </a:t>
          </a:r>
        </a:p>
      </dsp:txBody>
      <dsp:txXfrm>
        <a:off x="1505044" y="3057814"/>
        <a:ext cx="1942602" cy="824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8830D-A74D-474F-BB4E-3C78D4086930}">
      <dsp:nvSpPr>
        <dsp:cNvPr id="0" name=""/>
        <dsp:cNvSpPr/>
      </dsp:nvSpPr>
      <dsp:spPr>
        <a:xfrm>
          <a:off x="869112" y="257944"/>
          <a:ext cx="3176075" cy="110300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9A95B-373E-4E27-9699-2A9661C9F35F}">
      <dsp:nvSpPr>
        <dsp:cNvPr id="0" name=""/>
        <dsp:cNvSpPr/>
      </dsp:nvSpPr>
      <dsp:spPr>
        <a:xfrm>
          <a:off x="2154314" y="2958839"/>
          <a:ext cx="615518" cy="393931"/>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689C4-50A2-47D3-BF9D-F00CC2E79D78}">
      <dsp:nvSpPr>
        <dsp:cNvPr id="0" name=""/>
        <dsp:cNvSpPr/>
      </dsp:nvSpPr>
      <dsp:spPr>
        <a:xfrm>
          <a:off x="984829" y="3273985"/>
          <a:ext cx="2954488" cy="738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Transformational and Equitable </a:t>
          </a:r>
        </a:p>
        <a:p>
          <a:pPr marL="0" lvl="0" indent="0" algn="ctr" defTabSz="666750">
            <a:lnSpc>
              <a:spcPct val="90000"/>
            </a:lnSpc>
            <a:spcBef>
              <a:spcPct val="0"/>
            </a:spcBef>
            <a:spcAft>
              <a:spcPct val="35000"/>
            </a:spcAft>
            <a:buNone/>
          </a:pPr>
          <a:r>
            <a:rPr lang="en-US" sz="1500" kern="1200" dirty="0"/>
            <a:t>Teaching and Learning</a:t>
          </a:r>
        </a:p>
      </dsp:txBody>
      <dsp:txXfrm>
        <a:off x="984829" y="3273985"/>
        <a:ext cx="2954488" cy="738622"/>
      </dsp:txXfrm>
    </dsp:sp>
    <dsp:sp modelId="{9035B74C-AB38-4742-B6B2-15AE6BA35C55}">
      <dsp:nvSpPr>
        <dsp:cNvPr id="0" name=""/>
        <dsp:cNvSpPr/>
      </dsp:nvSpPr>
      <dsp:spPr>
        <a:xfrm>
          <a:off x="2023824" y="1446141"/>
          <a:ext cx="1107933" cy="11079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PFF</a:t>
          </a:r>
        </a:p>
      </dsp:txBody>
      <dsp:txXfrm>
        <a:off x="2186077" y="1608394"/>
        <a:ext cx="783427" cy="783427"/>
      </dsp:txXfrm>
    </dsp:sp>
    <dsp:sp modelId="{737E93F1-0838-46AB-A811-4FA2DE2F41FA}">
      <dsp:nvSpPr>
        <dsp:cNvPr id="0" name=""/>
        <dsp:cNvSpPr/>
      </dsp:nvSpPr>
      <dsp:spPr>
        <a:xfrm>
          <a:off x="1231037" y="614945"/>
          <a:ext cx="1107933" cy="11079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LTD</a:t>
          </a:r>
        </a:p>
      </dsp:txBody>
      <dsp:txXfrm>
        <a:off x="1393290" y="777198"/>
        <a:ext cx="783427" cy="783427"/>
      </dsp:txXfrm>
    </dsp:sp>
    <dsp:sp modelId="{77CE0531-EB14-4292-B3D5-6EB9EE6C4093}">
      <dsp:nvSpPr>
        <dsp:cNvPr id="0" name=""/>
        <dsp:cNvSpPr/>
      </dsp:nvSpPr>
      <dsp:spPr>
        <a:xfrm>
          <a:off x="2363591" y="347071"/>
          <a:ext cx="1107933" cy="11079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TAR</a:t>
          </a:r>
        </a:p>
      </dsp:txBody>
      <dsp:txXfrm>
        <a:off x="2525844" y="509324"/>
        <a:ext cx="783427" cy="783427"/>
      </dsp:txXfrm>
    </dsp:sp>
    <dsp:sp modelId="{6ECB8CA2-F259-4031-923A-6B4A94D31D32}">
      <dsp:nvSpPr>
        <dsp:cNvPr id="0" name=""/>
        <dsp:cNvSpPr/>
      </dsp:nvSpPr>
      <dsp:spPr>
        <a:xfrm>
          <a:off x="738070" y="99808"/>
          <a:ext cx="3446903" cy="2757522"/>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C17F0-9F37-40EA-A706-38DF8AF9E0AD}">
      <dsp:nvSpPr>
        <dsp:cNvPr id="0" name=""/>
        <dsp:cNvSpPr/>
      </dsp:nvSpPr>
      <dsp:spPr>
        <a:xfrm>
          <a:off x="672" y="162782"/>
          <a:ext cx="890988" cy="890988"/>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LTD</a:t>
          </a:r>
        </a:p>
      </dsp:txBody>
      <dsp:txXfrm>
        <a:off x="131154" y="293264"/>
        <a:ext cx="630024" cy="630024"/>
      </dsp:txXfrm>
    </dsp:sp>
    <dsp:sp modelId="{227FFE94-B79A-4DE7-B76B-37CB5D75F9CC}">
      <dsp:nvSpPr>
        <dsp:cNvPr id="0" name=""/>
        <dsp:cNvSpPr/>
      </dsp:nvSpPr>
      <dsp:spPr>
        <a:xfrm>
          <a:off x="964008" y="349890"/>
          <a:ext cx="516773" cy="516773"/>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032506" y="547504"/>
        <a:ext cx="379777" cy="121545"/>
      </dsp:txXfrm>
    </dsp:sp>
    <dsp:sp modelId="{33B8F79E-5251-4CE8-9B5C-07CEC35E6D9E}">
      <dsp:nvSpPr>
        <dsp:cNvPr id="0" name=""/>
        <dsp:cNvSpPr/>
      </dsp:nvSpPr>
      <dsp:spPr>
        <a:xfrm>
          <a:off x="1553130" y="162782"/>
          <a:ext cx="890988" cy="890988"/>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TAR</a:t>
          </a:r>
        </a:p>
      </dsp:txBody>
      <dsp:txXfrm>
        <a:off x="1683612" y="293264"/>
        <a:ext cx="630024" cy="630024"/>
      </dsp:txXfrm>
    </dsp:sp>
    <dsp:sp modelId="{8810916F-0683-4B87-ADE6-21A9A0390BC4}">
      <dsp:nvSpPr>
        <dsp:cNvPr id="0" name=""/>
        <dsp:cNvSpPr/>
      </dsp:nvSpPr>
      <dsp:spPr>
        <a:xfrm>
          <a:off x="2516466" y="349890"/>
          <a:ext cx="516773" cy="516773"/>
        </a:xfrm>
        <a:prstGeom prst="mathEqual">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584964" y="456345"/>
        <a:ext cx="379777" cy="303863"/>
      </dsp:txXfrm>
    </dsp:sp>
    <dsp:sp modelId="{5786AA62-69FF-4D1D-A5A2-CC586B6C7C7A}">
      <dsp:nvSpPr>
        <dsp:cNvPr id="0" name=""/>
        <dsp:cNvSpPr/>
      </dsp:nvSpPr>
      <dsp:spPr>
        <a:xfrm>
          <a:off x="3105588" y="162782"/>
          <a:ext cx="890988" cy="890988"/>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Mindful Evidence-Based Teaching</a:t>
          </a:r>
        </a:p>
      </dsp:txBody>
      <dsp:txXfrm>
        <a:off x="3236070" y="293264"/>
        <a:ext cx="630024" cy="6300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481F3-6091-4935-8F38-C11F97437DFB}">
      <dsp:nvSpPr>
        <dsp:cNvPr id="0" name=""/>
        <dsp:cNvSpPr/>
      </dsp:nvSpPr>
      <dsp:spPr>
        <a:xfrm>
          <a:off x="331124" y="509"/>
          <a:ext cx="1563122" cy="1563122"/>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6024" tIns="60960" rIns="86024" bIns="60960" numCol="1" spcCol="1270" anchor="ctr" anchorCtr="0">
          <a:noAutofit/>
        </a:bodyPr>
        <a:lstStyle/>
        <a:p>
          <a:pPr marL="0" lvl="0" indent="0" algn="ctr" defTabSz="2133600">
            <a:lnSpc>
              <a:spcPct val="90000"/>
            </a:lnSpc>
            <a:spcBef>
              <a:spcPct val="0"/>
            </a:spcBef>
            <a:spcAft>
              <a:spcPct val="35000"/>
            </a:spcAft>
            <a:buNone/>
          </a:pPr>
          <a:r>
            <a:rPr lang="en-US" sz="4800" kern="1200" dirty="0"/>
            <a:t>LTD</a:t>
          </a:r>
        </a:p>
      </dsp:txBody>
      <dsp:txXfrm>
        <a:off x="560038" y="229423"/>
        <a:ext cx="1105294" cy="1105294"/>
      </dsp:txXfrm>
    </dsp:sp>
    <dsp:sp modelId="{F5F6E978-D929-4F76-9040-7BE29A137E71}">
      <dsp:nvSpPr>
        <dsp:cNvPr id="0" name=""/>
        <dsp:cNvSpPr/>
      </dsp:nvSpPr>
      <dsp:spPr>
        <a:xfrm>
          <a:off x="1581622" y="509"/>
          <a:ext cx="1563122" cy="1563122"/>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6024" tIns="60960" rIns="86024" bIns="60960" numCol="1" spcCol="1270" anchor="ctr" anchorCtr="0">
          <a:noAutofit/>
        </a:bodyPr>
        <a:lstStyle/>
        <a:p>
          <a:pPr marL="0" lvl="0" indent="0" algn="ctr" defTabSz="2133600">
            <a:lnSpc>
              <a:spcPct val="90000"/>
            </a:lnSpc>
            <a:spcBef>
              <a:spcPct val="0"/>
            </a:spcBef>
            <a:spcAft>
              <a:spcPct val="35000"/>
            </a:spcAft>
            <a:buNone/>
          </a:pPr>
          <a:r>
            <a:rPr lang="en-US" sz="4800" kern="1200" dirty="0"/>
            <a:t>TAR</a:t>
          </a:r>
        </a:p>
      </dsp:txBody>
      <dsp:txXfrm>
        <a:off x="1810536" y="229423"/>
        <a:ext cx="1105294" cy="110529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2CBFD-1462-4C28-ADAB-3A31AC89D9C9}"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4BD3C-8EC1-4C7E-87F1-0710B0B8D300}" type="slidenum">
              <a:rPr lang="en-US" smtClean="0"/>
              <a:t>‹#›</a:t>
            </a:fld>
            <a:endParaRPr lang="en-US"/>
          </a:p>
        </p:txBody>
      </p:sp>
    </p:spTree>
    <p:extLst>
      <p:ext uri="{BB962C8B-B14F-4D97-AF65-F5344CB8AC3E}">
        <p14:creationId xmlns:p14="http://schemas.microsoft.com/office/powerpoint/2010/main" val="141943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 3 minutes. Part 2: 10 minutes.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40655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9587-1AEB-E0CE-63CD-601CBE293B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9E4E46-2B50-69D0-9975-43A90A2295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97E288-47DF-C7A4-7234-B45923FE366E}"/>
              </a:ext>
            </a:extLst>
          </p:cNvPr>
          <p:cNvSpPr>
            <a:spLocks noGrp="1"/>
          </p:cNvSpPr>
          <p:nvPr>
            <p:ph type="dt" sz="half" idx="10"/>
          </p:nvPr>
        </p:nvSpPr>
        <p:spPr/>
        <p:txBody>
          <a:bodyPr/>
          <a:lstStyle/>
          <a:p>
            <a:fld id="{8353594A-A651-40FC-92C7-EC0C8BECD781}" type="datetimeFigureOut">
              <a:rPr lang="en-US" smtClean="0"/>
              <a:t>10/26/2023</a:t>
            </a:fld>
            <a:endParaRPr lang="en-US"/>
          </a:p>
        </p:txBody>
      </p:sp>
      <p:sp>
        <p:nvSpPr>
          <p:cNvPr id="5" name="Footer Placeholder 4">
            <a:extLst>
              <a:ext uri="{FF2B5EF4-FFF2-40B4-BE49-F238E27FC236}">
                <a16:creationId xmlns:a16="http://schemas.microsoft.com/office/drawing/2014/main" id="{F58A76F9-A0A9-076B-840F-992643285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1998B-1DE5-9319-1A7A-C052363D6993}"/>
              </a:ext>
            </a:extLst>
          </p:cNvPr>
          <p:cNvSpPr>
            <a:spLocks noGrp="1"/>
          </p:cNvSpPr>
          <p:nvPr>
            <p:ph type="sldNum" sz="quarter" idx="12"/>
          </p:nvPr>
        </p:nvSpPr>
        <p:spPr/>
        <p:txBody>
          <a:bodyPr/>
          <a:lstStyle/>
          <a:p>
            <a:fld id="{F6D0A1D6-F853-4C62-B353-76062EE4F33C}" type="slidenum">
              <a:rPr lang="en-US" smtClean="0"/>
              <a:t>‹#›</a:t>
            </a:fld>
            <a:endParaRPr lang="en-US"/>
          </a:p>
        </p:txBody>
      </p:sp>
    </p:spTree>
    <p:extLst>
      <p:ext uri="{BB962C8B-B14F-4D97-AF65-F5344CB8AC3E}">
        <p14:creationId xmlns:p14="http://schemas.microsoft.com/office/powerpoint/2010/main" val="330901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33EC2-44DA-62BA-3A49-07C1F921FF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F62131-D80D-9E42-A77C-A2FAC41549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54CAB-4020-C293-7F28-3966C70A1D32}"/>
              </a:ext>
            </a:extLst>
          </p:cNvPr>
          <p:cNvSpPr>
            <a:spLocks noGrp="1"/>
          </p:cNvSpPr>
          <p:nvPr>
            <p:ph type="dt" sz="half" idx="10"/>
          </p:nvPr>
        </p:nvSpPr>
        <p:spPr/>
        <p:txBody>
          <a:bodyPr/>
          <a:lstStyle/>
          <a:p>
            <a:fld id="{8353594A-A651-40FC-92C7-EC0C8BECD781}" type="datetimeFigureOut">
              <a:rPr lang="en-US" smtClean="0"/>
              <a:t>10/26/2023</a:t>
            </a:fld>
            <a:endParaRPr lang="en-US"/>
          </a:p>
        </p:txBody>
      </p:sp>
      <p:sp>
        <p:nvSpPr>
          <p:cNvPr id="5" name="Footer Placeholder 4">
            <a:extLst>
              <a:ext uri="{FF2B5EF4-FFF2-40B4-BE49-F238E27FC236}">
                <a16:creationId xmlns:a16="http://schemas.microsoft.com/office/drawing/2014/main" id="{74E35BE6-2E0F-96F1-C460-1BBE4B631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2C1AE-03D5-E5DD-94A8-EB1E7A46BC40}"/>
              </a:ext>
            </a:extLst>
          </p:cNvPr>
          <p:cNvSpPr>
            <a:spLocks noGrp="1"/>
          </p:cNvSpPr>
          <p:nvPr>
            <p:ph type="sldNum" sz="quarter" idx="12"/>
          </p:nvPr>
        </p:nvSpPr>
        <p:spPr/>
        <p:txBody>
          <a:bodyPr/>
          <a:lstStyle/>
          <a:p>
            <a:fld id="{F6D0A1D6-F853-4C62-B353-76062EE4F33C}" type="slidenum">
              <a:rPr lang="en-US" smtClean="0"/>
              <a:t>‹#›</a:t>
            </a:fld>
            <a:endParaRPr lang="en-US"/>
          </a:p>
        </p:txBody>
      </p:sp>
    </p:spTree>
    <p:extLst>
      <p:ext uri="{BB962C8B-B14F-4D97-AF65-F5344CB8AC3E}">
        <p14:creationId xmlns:p14="http://schemas.microsoft.com/office/powerpoint/2010/main" val="29617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995BA-E6FF-2ED0-1750-95957146F2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AF2F42-30B0-52F4-DCBF-759B22D334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45BEC-B401-0C56-159B-BB9853BDC281}"/>
              </a:ext>
            </a:extLst>
          </p:cNvPr>
          <p:cNvSpPr>
            <a:spLocks noGrp="1"/>
          </p:cNvSpPr>
          <p:nvPr>
            <p:ph type="dt" sz="half" idx="10"/>
          </p:nvPr>
        </p:nvSpPr>
        <p:spPr/>
        <p:txBody>
          <a:bodyPr/>
          <a:lstStyle/>
          <a:p>
            <a:fld id="{8353594A-A651-40FC-92C7-EC0C8BECD781}" type="datetimeFigureOut">
              <a:rPr lang="en-US" smtClean="0"/>
              <a:t>10/26/2023</a:t>
            </a:fld>
            <a:endParaRPr lang="en-US"/>
          </a:p>
        </p:txBody>
      </p:sp>
      <p:sp>
        <p:nvSpPr>
          <p:cNvPr id="5" name="Footer Placeholder 4">
            <a:extLst>
              <a:ext uri="{FF2B5EF4-FFF2-40B4-BE49-F238E27FC236}">
                <a16:creationId xmlns:a16="http://schemas.microsoft.com/office/drawing/2014/main" id="{18541C4F-3E44-B5FA-C73C-410262077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7CBC9-3627-9220-74F8-0FCB0FC946D5}"/>
              </a:ext>
            </a:extLst>
          </p:cNvPr>
          <p:cNvSpPr>
            <a:spLocks noGrp="1"/>
          </p:cNvSpPr>
          <p:nvPr>
            <p:ph type="sldNum" sz="quarter" idx="12"/>
          </p:nvPr>
        </p:nvSpPr>
        <p:spPr/>
        <p:txBody>
          <a:bodyPr/>
          <a:lstStyle/>
          <a:p>
            <a:fld id="{F6D0A1D6-F853-4C62-B353-76062EE4F33C}" type="slidenum">
              <a:rPr lang="en-US" smtClean="0"/>
              <a:t>‹#›</a:t>
            </a:fld>
            <a:endParaRPr lang="en-US"/>
          </a:p>
        </p:txBody>
      </p:sp>
    </p:spTree>
    <p:extLst>
      <p:ext uri="{BB962C8B-B14F-4D97-AF65-F5344CB8AC3E}">
        <p14:creationId xmlns:p14="http://schemas.microsoft.com/office/powerpoint/2010/main" val="194961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03D740AA-DD69-48F2-B79B-FBC071D3AA43}" type="datetime1">
              <a:rPr lang="en-US" smtClean="0"/>
              <a:t>10/26/2023</a:t>
            </a:fld>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6669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F677C176-83C8-4164-ACD5-FE928286A12B}" type="datetime1">
              <a:rPr lang="en-US" smtClean="0"/>
              <a:t>10/26/2023</a:t>
            </a:fld>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87266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5A571E45-42A4-43EB-B3EA-8BF762FA06A8}" type="datetime1">
              <a:rPr lang="en-US" smtClean="0"/>
              <a:t>10/26/2023</a:t>
            </a:fld>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29718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9B8CBEE5-0CF0-4B3A-975B-3C0720225BE9}" type="datetime1">
              <a:rPr lang="en-US" smtClean="0"/>
              <a:t>10/26/2023</a:t>
            </a:fld>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90917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F41219B6-226C-44A6-8243-DCCF08535296}" type="datetime1">
              <a:rPr lang="en-US" smtClean="0"/>
              <a:t>10/26/2023</a:t>
            </a:fld>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34721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03956D3F-168C-40AC-A0F8-5210A27F06F4}" type="datetime1">
              <a:rPr lang="en-US" smtClean="0"/>
              <a:t>10/26/2023</a:t>
            </a:fld>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66084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DC87A263-A040-4E37-A321-6A1A4C271E41}" type="datetime1">
              <a:rPr lang="en-US" smtClean="0"/>
              <a:t>10/26/2023</a:t>
            </a:fld>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94632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1FF56B54-9F0D-445A-B48B-F2BC5208D25B}" type="datetime1">
              <a:rPr lang="en-US" smtClean="0"/>
              <a:t>10/26/2023</a:t>
            </a:fld>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8522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2575-B670-72CD-6ED0-9F119BA3E2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F89C4D-C0A1-225D-2A63-0B251F1E49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E85FD-D2C7-35F3-5144-048C43F5371A}"/>
              </a:ext>
            </a:extLst>
          </p:cNvPr>
          <p:cNvSpPr>
            <a:spLocks noGrp="1"/>
          </p:cNvSpPr>
          <p:nvPr>
            <p:ph type="dt" sz="half" idx="10"/>
          </p:nvPr>
        </p:nvSpPr>
        <p:spPr/>
        <p:txBody>
          <a:bodyPr/>
          <a:lstStyle/>
          <a:p>
            <a:fld id="{8353594A-A651-40FC-92C7-EC0C8BECD781}" type="datetimeFigureOut">
              <a:rPr lang="en-US" smtClean="0"/>
              <a:t>10/26/2023</a:t>
            </a:fld>
            <a:endParaRPr lang="en-US"/>
          </a:p>
        </p:txBody>
      </p:sp>
      <p:sp>
        <p:nvSpPr>
          <p:cNvPr id="5" name="Footer Placeholder 4">
            <a:extLst>
              <a:ext uri="{FF2B5EF4-FFF2-40B4-BE49-F238E27FC236}">
                <a16:creationId xmlns:a16="http://schemas.microsoft.com/office/drawing/2014/main" id="{904DE8DF-ACF2-E58D-0928-AF92DCE9F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411B4-BF5C-B863-2F40-D1206D44571F}"/>
              </a:ext>
            </a:extLst>
          </p:cNvPr>
          <p:cNvSpPr>
            <a:spLocks noGrp="1"/>
          </p:cNvSpPr>
          <p:nvPr>
            <p:ph type="sldNum" sz="quarter" idx="12"/>
          </p:nvPr>
        </p:nvSpPr>
        <p:spPr/>
        <p:txBody>
          <a:bodyPr/>
          <a:lstStyle/>
          <a:p>
            <a:fld id="{F6D0A1D6-F853-4C62-B353-76062EE4F33C}" type="slidenum">
              <a:rPr lang="en-US" smtClean="0"/>
              <a:t>‹#›</a:t>
            </a:fld>
            <a:endParaRPr lang="en-US"/>
          </a:p>
        </p:txBody>
      </p:sp>
    </p:spTree>
    <p:extLst>
      <p:ext uri="{BB962C8B-B14F-4D97-AF65-F5344CB8AC3E}">
        <p14:creationId xmlns:p14="http://schemas.microsoft.com/office/powerpoint/2010/main" val="3586987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33E32824-4381-4E4B-A958-27D8003A4DD2}" type="datetime1">
              <a:rPr lang="en-US" smtClean="0"/>
              <a:t>10/26/2023</a:t>
            </a:fld>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842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69F5DC4F-69F7-4E3D-AD67-75AF2A4C826A}" type="datetime1">
              <a:rPr lang="en-US" smtClean="0"/>
              <a:t>10/26/2023</a:t>
            </a:fld>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47953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F4DC-8651-4423-887A-5559BD4AB8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053BE5-6D49-4034-B1C6-49C480BBFF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32CFF5-02D3-4BA6-86E2-1FC1CB22788C}"/>
              </a:ext>
            </a:extLst>
          </p:cNvPr>
          <p:cNvSpPr>
            <a:spLocks noGrp="1"/>
          </p:cNvSpPr>
          <p:nvPr>
            <p:ph type="dt" sz="half" idx="10"/>
          </p:nvPr>
        </p:nvSpPr>
        <p:spPr/>
        <p:txBody>
          <a:bodyPr/>
          <a:lstStyle/>
          <a:p>
            <a:fld id="{91102648-71C8-4786-9DE9-A18869A998B6}" type="datetime1">
              <a:rPr lang="en-US" smtClean="0"/>
              <a:t>10/20/2023</a:t>
            </a:fld>
            <a:endParaRPr lang="en-US"/>
          </a:p>
        </p:txBody>
      </p:sp>
      <p:sp>
        <p:nvSpPr>
          <p:cNvPr id="5" name="Footer Placeholder 4">
            <a:extLst>
              <a:ext uri="{FF2B5EF4-FFF2-40B4-BE49-F238E27FC236}">
                <a16:creationId xmlns:a16="http://schemas.microsoft.com/office/drawing/2014/main" id="{C14CA67C-01AA-47AF-9BF0-1B8D893E0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15B57-6900-4C5B-BF1D-2AB592FBBC35}"/>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1692836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19A5-D8C9-4F4F-860E-26611F2134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414972-5027-4864-808B-267FDF0FC0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F9600-64E2-4C3F-915F-89C251B4D1F4}"/>
              </a:ext>
            </a:extLst>
          </p:cNvPr>
          <p:cNvSpPr>
            <a:spLocks noGrp="1"/>
          </p:cNvSpPr>
          <p:nvPr>
            <p:ph type="dt" sz="half" idx="10"/>
          </p:nvPr>
        </p:nvSpPr>
        <p:spPr/>
        <p:txBody>
          <a:bodyPr/>
          <a:lstStyle/>
          <a:p>
            <a:fld id="{74ACF0AB-B298-4370-A58A-D78DEF5939C1}" type="datetime1">
              <a:rPr lang="en-US" smtClean="0"/>
              <a:t>10/20/2023</a:t>
            </a:fld>
            <a:endParaRPr lang="en-US"/>
          </a:p>
        </p:txBody>
      </p:sp>
      <p:sp>
        <p:nvSpPr>
          <p:cNvPr id="5" name="Footer Placeholder 4">
            <a:extLst>
              <a:ext uri="{FF2B5EF4-FFF2-40B4-BE49-F238E27FC236}">
                <a16:creationId xmlns:a16="http://schemas.microsoft.com/office/drawing/2014/main" id="{B9AA1AD4-181F-4A6F-B88D-2FF6F51A9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95B96-D394-49A9-9BD2-E1E63594EC52}"/>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4158037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A11E-444F-4513-81D7-EC70079009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05C236-19E6-4B6C-9F88-ABEE2AD08A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9158CE-1D3A-4DF3-BCC2-FA5989E9900E}"/>
              </a:ext>
            </a:extLst>
          </p:cNvPr>
          <p:cNvSpPr>
            <a:spLocks noGrp="1"/>
          </p:cNvSpPr>
          <p:nvPr>
            <p:ph type="dt" sz="half" idx="10"/>
          </p:nvPr>
        </p:nvSpPr>
        <p:spPr/>
        <p:txBody>
          <a:bodyPr/>
          <a:lstStyle/>
          <a:p>
            <a:fld id="{A216AED7-3457-4CE8-A1E8-73C7E1DF6310}" type="datetime1">
              <a:rPr lang="en-US" smtClean="0"/>
              <a:t>10/20/2023</a:t>
            </a:fld>
            <a:endParaRPr lang="en-US"/>
          </a:p>
        </p:txBody>
      </p:sp>
      <p:sp>
        <p:nvSpPr>
          <p:cNvPr id="5" name="Footer Placeholder 4">
            <a:extLst>
              <a:ext uri="{FF2B5EF4-FFF2-40B4-BE49-F238E27FC236}">
                <a16:creationId xmlns:a16="http://schemas.microsoft.com/office/drawing/2014/main" id="{42FC151F-C7E4-4502-B0EC-0FA434BE7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B2D17-5ED6-450E-91FD-95AAB089311F}"/>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1157287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461B-C2A9-4BB0-B93B-E83DAA1FBF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1EF202-367E-419B-8315-E98E42E318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44A9B2-A3B2-4952-BB31-11B2DEC1A6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49A38C-7546-4901-8896-CB3A6C2AD50B}"/>
              </a:ext>
            </a:extLst>
          </p:cNvPr>
          <p:cNvSpPr>
            <a:spLocks noGrp="1"/>
          </p:cNvSpPr>
          <p:nvPr>
            <p:ph type="dt" sz="half" idx="10"/>
          </p:nvPr>
        </p:nvSpPr>
        <p:spPr/>
        <p:txBody>
          <a:bodyPr/>
          <a:lstStyle/>
          <a:p>
            <a:fld id="{B69B781E-3E4A-4A9A-B11B-61EE9C5F5812}" type="datetime1">
              <a:rPr lang="en-US" smtClean="0"/>
              <a:t>10/20/2023</a:t>
            </a:fld>
            <a:endParaRPr lang="en-US"/>
          </a:p>
        </p:txBody>
      </p:sp>
      <p:sp>
        <p:nvSpPr>
          <p:cNvPr id="6" name="Footer Placeholder 5">
            <a:extLst>
              <a:ext uri="{FF2B5EF4-FFF2-40B4-BE49-F238E27FC236}">
                <a16:creationId xmlns:a16="http://schemas.microsoft.com/office/drawing/2014/main" id="{31394C27-E741-4636-A3CB-3793ED96E3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223FD3-8169-4A83-8CEE-DC76C72B2984}"/>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2954973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6A9CB-7C0B-4770-A368-E3A825FB8E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DDA2F2-5F64-425C-BB51-C111335C1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A5A77D-F994-42FD-9E57-90E7AA8B54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435DB4-7968-4110-9F29-59B192E927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E27CDF-1D3F-46DA-924B-01534AC147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66A8F8-079D-47DB-B318-0993F2F72ADD}"/>
              </a:ext>
            </a:extLst>
          </p:cNvPr>
          <p:cNvSpPr>
            <a:spLocks noGrp="1"/>
          </p:cNvSpPr>
          <p:nvPr>
            <p:ph type="dt" sz="half" idx="10"/>
          </p:nvPr>
        </p:nvSpPr>
        <p:spPr/>
        <p:txBody>
          <a:bodyPr/>
          <a:lstStyle/>
          <a:p>
            <a:fld id="{392B0FC5-DE36-4DDA-BF02-B3C9022365A7}" type="datetime1">
              <a:rPr lang="en-US" smtClean="0"/>
              <a:t>10/20/2023</a:t>
            </a:fld>
            <a:endParaRPr lang="en-US"/>
          </a:p>
        </p:txBody>
      </p:sp>
      <p:sp>
        <p:nvSpPr>
          <p:cNvPr id="8" name="Footer Placeholder 7">
            <a:extLst>
              <a:ext uri="{FF2B5EF4-FFF2-40B4-BE49-F238E27FC236}">
                <a16:creationId xmlns:a16="http://schemas.microsoft.com/office/drawing/2014/main" id="{67FB5152-41AB-4689-89C5-4E9835E48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010809-2B59-4469-9699-8C870076F354}"/>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91136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97DC-337C-4329-AC7F-695740EB1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64F33B-D17D-4927-9656-432995A84F99}"/>
              </a:ext>
            </a:extLst>
          </p:cNvPr>
          <p:cNvSpPr>
            <a:spLocks noGrp="1"/>
          </p:cNvSpPr>
          <p:nvPr>
            <p:ph type="dt" sz="half" idx="10"/>
          </p:nvPr>
        </p:nvSpPr>
        <p:spPr/>
        <p:txBody>
          <a:bodyPr/>
          <a:lstStyle/>
          <a:p>
            <a:fld id="{71F694F4-AB13-4009-8DA2-F912ACA455A7}" type="datetime1">
              <a:rPr lang="en-US" smtClean="0"/>
              <a:t>10/20/2023</a:t>
            </a:fld>
            <a:endParaRPr lang="en-US"/>
          </a:p>
        </p:txBody>
      </p:sp>
      <p:sp>
        <p:nvSpPr>
          <p:cNvPr id="4" name="Footer Placeholder 3">
            <a:extLst>
              <a:ext uri="{FF2B5EF4-FFF2-40B4-BE49-F238E27FC236}">
                <a16:creationId xmlns:a16="http://schemas.microsoft.com/office/drawing/2014/main" id="{2859BB3D-9926-4727-BDC9-9E14783B31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12544A-A764-4282-88D9-1293765F494B}"/>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2317330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A5300E-239F-4BAE-9FD3-A542899E7B00}"/>
              </a:ext>
            </a:extLst>
          </p:cNvPr>
          <p:cNvSpPr>
            <a:spLocks noGrp="1"/>
          </p:cNvSpPr>
          <p:nvPr>
            <p:ph type="dt" sz="half" idx="10"/>
          </p:nvPr>
        </p:nvSpPr>
        <p:spPr/>
        <p:txBody>
          <a:bodyPr/>
          <a:lstStyle/>
          <a:p>
            <a:fld id="{2B24349D-B6F1-4271-80AA-9105AB61F68B}" type="datetime1">
              <a:rPr lang="en-US" smtClean="0"/>
              <a:t>10/20/2023</a:t>
            </a:fld>
            <a:endParaRPr lang="en-US"/>
          </a:p>
        </p:txBody>
      </p:sp>
      <p:sp>
        <p:nvSpPr>
          <p:cNvPr id="3" name="Footer Placeholder 2">
            <a:extLst>
              <a:ext uri="{FF2B5EF4-FFF2-40B4-BE49-F238E27FC236}">
                <a16:creationId xmlns:a16="http://schemas.microsoft.com/office/drawing/2014/main" id="{22B8EBCE-AB72-4AFE-AFDE-1764AFAAB5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7A9F60-181A-4FA0-B5F9-AEBB8877BE60}"/>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3924073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1763-7B3B-4C81-88F6-AF7EECD08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70C1F9-5788-4016-A05D-739280D85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786815-C7D0-4813-8BFE-46C1D69A2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6EE23-8B9E-48BE-AEC5-CD73251F7C79}"/>
              </a:ext>
            </a:extLst>
          </p:cNvPr>
          <p:cNvSpPr>
            <a:spLocks noGrp="1"/>
          </p:cNvSpPr>
          <p:nvPr>
            <p:ph type="dt" sz="half" idx="10"/>
          </p:nvPr>
        </p:nvSpPr>
        <p:spPr/>
        <p:txBody>
          <a:bodyPr/>
          <a:lstStyle/>
          <a:p>
            <a:fld id="{C583EC03-8267-45CB-8800-2C806CB8EAD8}" type="datetime1">
              <a:rPr lang="en-US" smtClean="0"/>
              <a:t>10/20/2023</a:t>
            </a:fld>
            <a:endParaRPr lang="en-US"/>
          </a:p>
        </p:txBody>
      </p:sp>
      <p:sp>
        <p:nvSpPr>
          <p:cNvPr id="6" name="Footer Placeholder 5">
            <a:extLst>
              <a:ext uri="{FF2B5EF4-FFF2-40B4-BE49-F238E27FC236}">
                <a16:creationId xmlns:a16="http://schemas.microsoft.com/office/drawing/2014/main" id="{0D5399A3-F431-40E9-A519-4E7B770FA1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A0B633-A2AB-42FF-A08D-FB719CA2EB3A}"/>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153117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26788-D8AA-8467-E380-8842EC5A14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6E04CC-DFA1-F78C-4CA0-DC61F008A1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6A58B0-C600-389F-2EA8-F14D573505C1}"/>
              </a:ext>
            </a:extLst>
          </p:cNvPr>
          <p:cNvSpPr>
            <a:spLocks noGrp="1"/>
          </p:cNvSpPr>
          <p:nvPr>
            <p:ph type="dt" sz="half" idx="10"/>
          </p:nvPr>
        </p:nvSpPr>
        <p:spPr/>
        <p:txBody>
          <a:bodyPr/>
          <a:lstStyle/>
          <a:p>
            <a:fld id="{8353594A-A651-40FC-92C7-EC0C8BECD781}" type="datetimeFigureOut">
              <a:rPr lang="en-US" smtClean="0"/>
              <a:t>10/26/2023</a:t>
            </a:fld>
            <a:endParaRPr lang="en-US"/>
          </a:p>
        </p:txBody>
      </p:sp>
      <p:sp>
        <p:nvSpPr>
          <p:cNvPr id="5" name="Footer Placeholder 4">
            <a:extLst>
              <a:ext uri="{FF2B5EF4-FFF2-40B4-BE49-F238E27FC236}">
                <a16:creationId xmlns:a16="http://schemas.microsoft.com/office/drawing/2014/main" id="{2DA32B8F-75E8-CA97-5469-1CA17DB57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E21D1-88BE-A8C8-2596-B14B2EDEEC83}"/>
              </a:ext>
            </a:extLst>
          </p:cNvPr>
          <p:cNvSpPr>
            <a:spLocks noGrp="1"/>
          </p:cNvSpPr>
          <p:nvPr>
            <p:ph type="sldNum" sz="quarter" idx="12"/>
          </p:nvPr>
        </p:nvSpPr>
        <p:spPr/>
        <p:txBody>
          <a:bodyPr/>
          <a:lstStyle/>
          <a:p>
            <a:fld id="{F6D0A1D6-F853-4C62-B353-76062EE4F33C}" type="slidenum">
              <a:rPr lang="en-US" smtClean="0"/>
              <a:t>‹#›</a:t>
            </a:fld>
            <a:endParaRPr lang="en-US"/>
          </a:p>
        </p:txBody>
      </p:sp>
    </p:spTree>
    <p:extLst>
      <p:ext uri="{BB962C8B-B14F-4D97-AF65-F5344CB8AC3E}">
        <p14:creationId xmlns:p14="http://schemas.microsoft.com/office/powerpoint/2010/main" val="4119012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E910-0B05-42A0-AFCE-72FB7D9810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3F3AD8-06E1-4BFF-BDFE-A2E1A7A044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024DD2-FD05-4EB1-B42A-AC9D9D042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31922-F078-479F-BEB7-6656915AF391}"/>
              </a:ext>
            </a:extLst>
          </p:cNvPr>
          <p:cNvSpPr>
            <a:spLocks noGrp="1"/>
          </p:cNvSpPr>
          <p:nvPr>
            <p:ph type="dt" sz="half" idx="10"/>
          </p:nvPr>
        </p:nvSpPr>
        <p:spPr/>
        <p:txBody>
          <a:bodyPr/>
          <a:lstStyle/>
          <a:p>
            <a:fld id="{719C68ED-7B2E-499D-AD91-08A5455862D1}" type="datetime1">
              <a:rPr lang="en-US" smtClean="0"/>
              <a:t>10/20/2023</a:t>
            </a:fld>
            <a:endParaRPr lang="en-US"/>
          </a:p>
        </p:txBody>
      </p:sp>
      <p:sp>
        <p:nvSpPr>
          <p:cNvPr id="6" name="Footer Placeholder 5">
            <a:extLst>
              <a:ext uri="{FF2B5EF4-FFF2-40B4-BE49-F238E27FC236}">
                <a16:creationId xmlns:a16="http://schemas.microsoft.com/office/drawing/2014/main" id="{384ACA35-9AAA-447E-8469-90C6FC872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C4BBA-CDAB-49CB-9EB7-1EFA563969C3}"/>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2000494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81F3-618F-49E7-AEC4-75A8553605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44F652-C2C2-49EF-B1EE-755B2840E2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C936E-8CF6-4BBA-83CB-80CAA6A0446D}"/>
              </a:ext>
            </a:extLst>
          </p:cNvPr>
          <p:cNvSpPr>
            <a:spLocks noGrp="1"/>
          </p:cNvSpPr>
          <p:nvPr>
            <p:ph type="dt" sz="half" idx="10"/>
          </p:nvPr>
        </p:nvSpPr>
        <p:spPr/>
        <p:txBody>
          <a:bodyPr/>
          <a:lstStyle/>
          <a:p>
            <a:fld id="{776FE790-7C3F-46BF-8CC1-458AEE65EB28}" type="datetime1">
              <a:rPr lang="en-US" smtClean="0"/>
              <a:t>10/20/2023</a:t>
            </a:fld>
            <a:endParaRPr lang="en-US"/>
          </a:p>
        </p:txBody>
      </p:sp>
      <p:sp>
        <p:nvSpPr>
          <p:cNvPr id="5" name="Footer Placeholder 4">
            <a:extLst>
              <a:ext uri="{FF2B5EF4-FFF2-40B4-BE49-F238E27FC236}">
                <a16:creationId xmlns:a16="http://schemas.microsoft.com/office/drawing/2014/main" id="{50BD7326-DC6C-442C-BDCE-D8E0897F5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396C8-81B4-450F-A629-0155BFE5A443}"/>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344179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3F31C-3DBB-4F7D-9CB7-0437DD0A56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8B45A0-4D9E-4FDA-B516-DB0D27404E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A94BF-1CD3-4DE7-A209-3982C569D911}"/>
              </a:ext>
            </a:extLst>
          </p:cNvPr>
          <p:cNvSpPr>
            <a:spLocks noGrp="1"/>
          </p:cNvSpPr>
          <p:nvPr>
            <p:ph type="dt" sz="half" idx="10"/>
          </p:nvPr>
        </p:nvSpPr>
        <p:spPr/>
        <p:txBody>
          <a:bodyPr/>
          <a:lstStyle/>
          <a:p>
            <a:fld id="{92EB8734-3C00-4DD4-865D-8EF36FB682A5}" type="datetime1">
              <a:rPr lang="en-US" smtClean="0"/>
              <a:t>10/20/2023</a:t>
            </a:fld>
            <a:endParaRPr lang="en-US"/>
          </a:p>
        </p:txBody>
      </p:sp>
      <p:sp>
        <p:nvSpPr>
          <p:cNvPr id="5" name="Footer Placeholder 4">
            <a:extLst>
              <a:ext uri="{FF2B5EF4-FFF2-40B4-BE49-F238E27FC236}">
                <a16:creationId xmlns:a16="http://schemas.microsoft.com/office/drawing/2014/main" id="{22F9EC0B-3310-4189-8889-6C7A619FE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15816-BCD8-4875-A712-EEE5A3B38018}"/>
              </a:ext>
            </a:extLst>
          </p:cNvPr>
          <p:cNvSpPr>
            <a:spLocks noGrp="1"/>
          </p:cNvSpPr>
          <p:nvPr>
            <p:ph type="sldNum" sz="quarter" idx="12"/>
          </p:nvPr>
        </p:nvSpPr>
        <p:spPr/>
        <p:txBody>
          <a:bodyPr/>
          <a:lstStyle/>
          <a:p>
            <a:fld id="{476844C5-507C-43BE-9D0B-4A04770A2509}" type="slidenum">
              <a:rPr lang="en-US" smtClean="0"/>
              <a:t>‹#›</a:t>
            </a:fld>
            <a:endParaRPr lang="en-US"/>
          </a:p>
        </p:txBody>
      </p:sp>
    </p:spTree>
    <p:extLst>
      <p:ext uri="{BB962C8B-B14F-4D97-AF65-F5344CB8AC3E}">
        <p14:creationId xmlns:p14="http://schemas.microsoft.com/office/powerpoint/2010/main" val="344619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B429-DD37-CC6E-B87C-934EAF8D1B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F994C3-94D0-9CA8-DA91-8638481C6C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08DCFB-9858-B79A-EF24-402C69A592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7B4B2B-95D8-D4B1-2DB5-4EA41BFAE1F2}"/>
              </a:ext>
            </a:extLst>
          </p:cNvPr>
          <p:cNvSpPr>
            <a:spLocks noGrp="1"/>
          </p:cNvSpPr>
          <p:nvPr>
            <p:ph type="dt" sz="half" idx="10"/>
          </p:nvPr>
        </p:nvSpPr>
        <p:spPr/>
        <p:txBody>
          <a:bodyPr/>
          <a:lstStyle/>
          <a:p>
            <a:fld id="{8353594A-A651-40FC-92C7-EC0C8BECD781}" type="datetimeFigureOut">
              <a:rPr lang="en-US" smtClean="0"/>
              <a:t>10/26/2023</a:t>
            </a:fld>
            <a:endParaRPr lang="en-US"/>
          </a:p>
        </p:txBody>
      </p:sp>
      <p:sp>
        <p:nvSpPr>
          <p:cNvPr id="6" name="Footer Placeholder 5">
            <a:extLst>
              <a:ext uri="{FF2B5EF4-FFF2-40B4-BE49-F238E27FC236}">
                <a16:creationId xmlns:a16="http://schemas.microsoft.com/office/drawing/2014/main" id="{34C62DE7-8F9B-51D7-A20B-00E19B2069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CBFCCF-002D-878C-E543-3514189A75DB}"/>
              </a:ext>
            </a:extLst>
          </p:cNvPr>
          <p:cNvSpPr>
            <a:spLocks noGrp="1"/>
          </p:cNvSpPr>
          <p:nvPr>
            <p:ph type="sldNum" sz="quarter" idx="12"/>
          </p:nvPr>
        </p:nvSpPr>
        <p:spPr/>
        <p:txBody>
          <a:bodyPr/>
          <a:lstStyle/>
          <a:p>
            <a:fld id="{F6D0A1D6-F853-4C62-B353-76062EE4F33C}" type="slidenum">
              <a:rPr lang="en-US" smtClean="0"/>
              <a:t>‹#›</a:t>
            </a:fld>
            <a:endParaRPr lang="en-US"/>
          </a:p>
        </p:txBody>
      </p:sp>
    </p:spTree>
    <p:extLst>
      <p:ext uri="{BB962C8B-B14F-4D97-AF65-F5344CB8AC3E}">
        <p14:creationId xmlns:p14="http://schemas.microsoft.com/office/powerpoint/2010/main" val="392731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2493E-312D-EFF5-7601-2AE0B71FF6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8D22AA-3D39-08C8-4D64-9E99DD642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75451-ADD4-7EAC-1304-3885573D7C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017D3-BDC2-E19F-9A31-5BDB743D1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3E8381-B0A9-1A85-4D71-8943999A04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5EDDC4-B2B2-BA07-B5E1-F78C05C58DA0}"/>
              </a:ext>
            </a:extLst>
          </p:cNvPr>
          <p:cNvSpPr>
            <a:spLocks noGrp="1"/>
          </p:cNvSpPr>
          <p:nvPr>
            <p:ph type="dt" sz="half" idx="10"/>
          </p:nvPr>
        </p:nvSpPr>
        <p:spPr/>
        <p:txBody>
          <a:bodyPr/>
          <a:lstStyle/>
          <a:p>
            <a:fld id="{8353594A-A651-40FC-92C7-EC0C8BECD781}" type="datetimeFigureOut">
              <a:rPr lang="en-US" smtClean="0"/>
              <a:t>10/26/2023</a:t>
            </a:fld>
            <a:endParaRPr lang="en-US"/>
          </a:p>
        </p:txBody>
      </p:sp>
      <p:sp>
        <p:nvSpPr>
          <p:cNvPr id="8" name="Footer Placeholder 7">
            <a:extLst>
              <a:ext uri="{FF2B5EF4-FFF2-40B4-BE49-F238E27FC236}">
                <a16:creationId xmlns:a16="http://schemas.microsoft.com/office/drawing/2014/main" id="{626C6B7A-DD8E-81B8-007A-093CD3E8CA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B85E15-5587-5EF8-9DC4-5206708237F1}"/>
              </a:ext>
            </a:extLst>
          </p:cNvPr>
          <p:cNvSpPr>
            <a:spLocks noGrp="1"/>
          </p:cNvSpPr>
          <p:nvPr>
            <p:ph type="sldNum" sz="quarter" idx="12"/>
          </p:nvPr>
        </p:nvSpPr>
        <p:spPr/>
        <p:txBody>
          <a:bodyPr/>
          <a:lstStyle/>
          <a:p>
            <a:fld id="{F6D0A1D6-F853-4C62-B353-76062EE4F33C}" type="slidenum">
              <a:rPr lang="en-US" smtClean="0"/>
              <a:t>‹#›</a:t>
            </a:fld>
            <a:endParaRPr lang="en-US"/>
          </a:p>
        </p:txBody>
      </p:sp>
    </p:spTree>
    <p:extLst>
      <p:ext uri="{BB962C8B-B14F-4D97-AF65-F5344CB8AC3E}">
        <p14:creationId xmlns:p14="http://schemas.microsoft.com/office/powerpoint/2010/main" val="1442852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27A0-CBFD-8E2B-447E-F67C7D3567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E248C-943D-AA2A-5332-959F60BFA199}"/>
              </a:ext>
            </a:extLst>
          </p:cNvPr>
          <p:cNvSpPr>
            <a:spLocks noGrp="1"/>
          </p:cNvSpPr>
          <p:nvPr>
            <p:ph type="dt" sz="half" idx="10"/>
          </p:nvPr>
        </p:nvSpPr>
        <p:spPr/>
        <p:txBody>
          <a:bodyPr/>
          <a:lstStyle/>
          <a:p>
            <a:fld id="{8353594A-A651-40FC-92C7-EC0C8BECD781}" type="datetimeFigureOut">
              <a:rPr lang="en-US" smtClean="0"/>
              <a:t>10/26/2023</a:t>
            </a:fld>
            <a:endParaRPr lang="en-US"/>
          </a:p>
        </p:txBody>
      </p:sp>
      <p:sp>
        <p:nvSpPr>
          <p:cNvPr id="4" name="Footer Placeholder 3">
            <a:extLst>
              <a:ext uri="{FF2B5EF4-FFF2-40B4-BE49-F238E27FC236}">
                <a16:creationId xmlns:a16="http://schemas.microsoft.com/office/drawing/2014/main" id="{5CCBD37B-276D-65B6-3908-E0A43CE71C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BDB7AC-BCFC-9DA3-1073-9D3ABDA35494}"/>
              </a:ext>
            </a:extLst>
          </p:cNvPr>
          <p:cNvSpPr>
            <a:spLocks noGrp="1"/>
          </p:cNvSpPr>
          <p:nvPr>
            <p:ph type="sldNum" sz="quarter" idx="12"/>
          </p:nvPr>
        </p:nvSpPr>
        <p:spPr/>
        <p:txBody>
          <a:bodyPr/>
          <a:lstStyle/>
          <a:p>
            <a:fld id="{F6D0A1D6-F853-4C62-B353-76062EE4F33C}" type="slidenum">
              <a:rPr lang="en-US" smtClean="0"/>
              <a:t>‹#›</a:t>
            </a:fld>
            <a:endParaRPr lang="en-US"/>
          </a:p>
        </p:txBody>
      </p:sp>
    </p:spTree>
    <p:extLst>
      <p:ext uri="{BB962C8B-B14F-4D97-AF65-F5344CB8AC3E}">
        <p14:creationId xmlns:p14="http://schemas.microsoft.com/office/powerpoint/2010/main" val="702279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AB2C07-8872-C7A0-355F-D45BA10A3B7B}"/>
              </a:ext>
            </a:extLst>
          </p:cNvPr>
          <p:cNvSpPr>
            <a:spLocks noGrp="1"/>
          </p:cNvSpPr>
          <p:nvPr>
            <p:ph type="dt" sz="half" idx="10"/>
          </p:nvPr>
        </p:nvSpPr>
        <p:spPr/>
        <p:txBody>
          <a:bodyPr/>
          <a:lstStyle/>
          <a:p>
            <a:fld id="{8353594A-A651-40FC-92C7-EC0C8BECD781}" type="datetimeFigureOut">
              <a:rPr lang="en-US" smtClean="0"/>
              <a:t>10/26/2023</a:t>
            </a:fld>
            <a:endParaRPr lang="en-US"/>
          </a:p>
        </p:txBody>
      </p:sp>
      <p:sp>
        <p:nvSpPr>
          <p:cNvPr id="3" name="Footer Placeholder 2">
            <a:extLst>
              <a:ext uri="{FF2B5EF4-FFF2-40B4-BE49-F238E27FC236}">
                <a16:creationId xmlns:a16="http://schemas.microsoft.com/office/drawing/2014/main" id="{3377C12A-17FE-AA64-01ED-9845BAC96D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C0BDE5-0966-8892-2AB5-3E326C8A6061}"/>
              </a:ext>
            </a:extLst>
          </p:cNvPr>
          <p:cNvSpPr>
            <a:spLocks noGrp="1"/>
          </p:cNvSpPr>
          <p:nvPr>
            <p:ph type="sldNum" sz="quarter" idx="12"/>
          </p:nvPr>
        </p:nvSpPr>
        <p:spPr/>
        <p:txBody>
          <a:bodyPr/>
          <a:lstStyle/>
          <a:p>
            <a:fld id="{F6D0A1D6-F853-4C62-B353-76062EE4F33C}" type="slidenum">
              <a:rPr lang="en-US" smtClean="0"/>
              <a:t>‹#›</a:t>
            </a:fld>
            <a:endParaRPr lang="en-US"/>
          </a:p>
        </p:txBody>
      </p:sp>
    </p:spTree>
    <p:extLst>
      <p:ext uri="{BB962C8B-B14F-4D97-AF65-F5344CB8AC3E}">
        <p14:creationId xmlns:p14="http://schemas.microsoft.com/office/powerpoint/2010/main" val="320108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F0EB-35D5-77EE-C7C0-628CFF07AD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E036B8-B90D-1EA1-905E-E7A6A0B589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020510-01F5-B5F5-C499-95B0619B3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48DE7A-C747-5A6C-042E-2316438496FC}"/>
              </a:ext>
            </a:extLst>
          </p:cNvPr>
          <p:cNvSpPr>
            <a:spLocks noGrp="1"/>
          </p:cNvSpPr>
          <p:nvPr>
            <p:ph type="dt" sz="half" idx="10"/>
          </p:nvPr>
        </p:nvSpPr>
        <p:spPr/>
        <p:txBody>
          <a:bodyPr/>
          <a:lstStyle/>
          <a:p>
            <a:fld id="{8353594A-A651-40FC-92C7-EC0C8BECD781}" type="datetimeFigureOut">
              <a:rPr lang="en-US" smtClean="0"/>
              <a:t>10/26/2023</a:t>
            </a:fld>
            <a:endParaRPr lang="en-US"/>
          </a:p>
        </p:txBody>
      </p:sp>
      <p:sp>
        <p:nvSpPr>
          <p:cNvPr id="6" name="Footer Placeholder 5">
            <a:extLst>
              <a:ext uri="{FF2B5EF4-FFF2-40B4-BE49-F238E27FC236}">
                <a16:creationId xmlns:a16="http://schemas.microsoft.com/office/drawing/2014/main" id="{6AFCED8B-8C48-B509-F12A-779A95B5B5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97F5E-9A95-2B08-2449-F284A5663DBD}"/>
              </a:ext>
            </a:extLst>
          </p:cNvPr>
          <p:cNvSpPr>
            <a:spLocks noGrp="1"/>
          </p:cNvSpPr>
          <p:nvPr>
            <p:ph type="sldNum" sz="quarter" idx="12"/>
          </p:nvPr>
        </p:nvSpPr>
        <p:spPr/>
        <p:txBody>
          <a:bodyPr/>
          <a:lstStyle/>
          <a:p>
            <a:fld id="{F6D0A1D6-F853-4C62-B353-76062EE4F33C}" type="slidenum">
              <a:rPr lang="en-US" smtClean="0"/>
              <a:t>‹#›</a:t>
            </a:fld>
            <a:endParaRPr lang="en-US"/>
          </a:p>
        </p:txBody>
      </p:sp>
    </p:spTree>
    <p:extLst>
      <p:ext uri="{BB962C8B-B14F-4D97-AF65-F5344CB8AC3E}">
        <p14:creationId xmlns:p14="http://schemas.microsoft.com/office/powerpoint/2010/main" val="1217108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0BBB-C936-F6D1-DF03-7D7EA43C08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EBA33E-134E-4882-3EAE-F768E90B1B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FC60D8-F5C2-727F-286F-7B9B0F937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8E901-7854-E1A1-4E81-CAEAEDCBE0CF}"/>
              </a:ext>
            </a:extLst>
          </p:cNvPr>
          <p:cNvSpPr>
            <a:spLocks noGrp="1"/>
          </p:cNvSpPr>
          <p:nvPr>
            <p:ph type="dt" sz="half" idx="10"/>
          </p:nvPr>
        </p:nvSpPr>
        <p:spPr/>
        <p:txBody>
          <a:bodyPr/>
          <a:lstStyle/>
          <a:p>
            <a:fld id="{8353594A-A651-40FC-92C7-EC0C8BECD781}" type="datetimeFigureOut">
              <a:rPr lang="en-US" smtClean="0"/>
              <a:t>10/26/2023</a:t>
            </a:fld>
            <a:endParaRPr lang="en-US"/>
          </a:p>
        </p:txBody>
      </p:sp>
      <p:sp>
        <p:nvSpPr>
          <p:cNvPr id="6" name="Footer Placeholder 5">
            <a:extLst>
              <a:ext uri="{FF2B5EF4-FFF2-40B4-BE49-F238E27FC236}">
                <a16:creationId xmlns:a16="http://schemas.microsoft.com/office/drawing/2014/main" id="{72798892-7870-5AC1-CE4B-1CB75B699D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55124-0207-6B08-D851-3710A74A0D6A}"/>
              </a:ext>
            </a:extLst>
          </p:cNvPr>
          <p:cNvSpPr>
            <a:spLocks noGrp="1"/>
          </p:cNvSpPr>
          <p:nvPr>
            <p:ph type="sldNum" sz="quarter" idx="12"/>
          </p:nvPr>
        </p:nvSpPr>
        <p:spPr/>
        <p:txBody>
          <a:bodyPr/>
          <a:lstStyle/>
          <a:p>
            <a:fld id="{F6D0A1D6-F853-4C62-B353-76062EE4F33C}" type="slidenum">
              <a:rPr lang="en-US" smtClean="0"/>
              <a:t>‹#›</a:t>
            </a:fld>
            <a:endParaRPr lang="en-US"/>
          </a:p>
        </p:txBody>
      </p:sp>
    </p:spTree>
    <p:extLst>
      <p:ext uri="{BB962C8B-B14F-4D97-AF65-F5344CB8AC3E}">
        <p14:creationId xmlns:p14="http://schemas.microsoft.com/office/powerpoint/2010/main" val="401010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8EB6EA-A288-D0C3-213E-E46B81842C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3E0756-3411-673E-7133-3B9C0431B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CF80C-A697-CD02-CF29-4400E1ECD7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3594A-A651-40FC-92C7-EC0C8BECD781}" type="datetimeFigureOut">
              <a:rPr lang="en-US" smtClean="0"/>
              <a:t>10/26/2023</a:t>
            </a:fld>
            <a:endParaRPr lang="en-US"/>
          </a:p>
        </p:txBody>
      </p:sp>
      <p:sp>
        <p:nvSpPr>
          <p:cNvPr id="5" name="Footer Placeholder 4">
            <a:extLst>
              <a:ext uri="{FF2B5EF4-FFF2-40B4-BE49-F238E27FC236}">
                <a16:creationId xmlns:a16="http://schemas.microsoft.com/office/drawing/2014/main" id="{CE1408C7-7908-642A-9477-5812C7EE4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362293-4003-F3A8-6301-EC5C73AD1D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0A1D6-F853-4C62-B353-76062EE4F33C}" type="slidenum">
              <a:rPr lang="en-US" smtClean="0"/>
              <a:t>‹#›</a:t>
            </a:fld>
            <a:endParaRPr lang="en-US"/>
          </a:p>
        </p:txBody>
      </p:sp>
    </p:spTree>
    <p:extLst>
      <p:ext uri="{BB962C8B-B14F-4D97-AF65-F5344CB8AC3E}">
        <p14:creationId xmlns:p14="http://schemas.microsoft.com/office/powerpoint/2010/main" val="262816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fld id="{F19DF758-1EDF-4A23-8046-194133473139}" type="datetime1">
              <a:rPr lang="en-US" smtClean="0"/>
              <a:t>10/26/2023</a:t>
            </a:fld>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6361432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74730A-135F-4BE6-8713-E46B139870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017337-0EA7-443B-8884-7698E98D5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25C22-AEEB-47C9-BD9A-649E345F3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CCFF9-BDAD-4ACD-9014-B0A65146FC98}" type="datetime1">
              <a:rPr lang="en-US" smtClean="0"/>
              <a:t>10/20/2023</a:t>
            </a:fld>
            <a:endParaRPr lang="en-US"/>
          </a:p>
        </p:txBody>
      </p:sp>
      <p:sp>
        <p:nvSpPr>
          <p:cNvPr id="5" name="Footer Placeholder 4">
            <a:extLst>
              <a:ext uri="{FF2B5EF4-FFF2-40B4-BE49-F238E27FC236}">
                <a16:creationId xmlns:a16="http://schemas.microsoft.com/office/drawing/2014/main" id="{311AC068-7858-486F-93B8-3FFDCC53E2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D1CE1C-6530-4F9E-A7C0-2FE78D587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844C5-507C-43BE-9D0B-4A04770A2509}" type="slidenum">
              <a:rPr lang="en-US" smtClean="0"/>
              <a:t>‹#›</a:t>
            </a:fld>
            <a:endParaRPr lang="en-US"/>
          </a:p>
        </p:txBody>
      </p:sp>
    </p:spTree>
    <p:extLst>
      <p:ext uri="{BB962C8B-B14F-4D97-AF65-F5344CB8AC3E}">
        <p14:creationId xmlns:p14="http://schemas.microsoft.com/office/powerpoint/2010/main" val="20025019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webpages.uidaho.edu/cetl/" TargetMode="Externa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enterforengagedlearning.org/studying-engaged-learning/asking-inquiry-questions/"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cirtl.net/about/core_ideas/learning_through_diversity" TargetMode="External"/><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hyperlink" Target="https://www.cirtl.net/about/core_ideas/learning_communities" TargetMode="External"/><Relationship Id="rId4" Type="http://schemas.openxmlformats.org/officeDocument/2006/relationships/hyperlink" Target="https://www.cirtl.net/about/core_ideas/teaching_as_research"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94BD-EA02-4BF6-BC78-DC87ABFFE3E5}"/>
              </a:ext>
            </a:extLst>
          </p:cNvPr>
          <p:cNvSpPr>
            <a:spLocks noGrp="1"/>
          </p:cNvSpPr>
          <p:nvPr>
            <p:ph type="ctrTitle"/>
          </p:nvPr>
        </p:nvSpPr>
        <p:spPr>
          <a:xfrm>
            <a:off x="7464614" y="1783959"/>
            <a:ext cx="4087306" cy="2889114"/>
          </a:xfrm>
        </p:spPr>
        <p:txBody>
          <a:bodyPr anchor="b">
            <a:noAutofit/>
          </a:bodyPr>
          <a:lstStyle/>
          <a:p>
            <a:pPr algn="l"/>
            <a:r>
              <a:rPr lang="en-US" sz="3600" dirty="0"/>
              <a:t>Learning-through-Diversity: </a:t>
            </a:r>
            <a:br>
              <a:rPr lang="en-US" sz="3600" dirty="0"/>
            </a:br>
            <a:r>
              <a:rPr lang="en-US" sz="3600" dirty="0"/>
              <a:t>A Pathway to Advancing Equitable Educational Experiences</a:t>
            </a:r>
          </a:p>
        </p:txBody>
      </p:sp>
      <p:sp>
        <p:nvSpPr>
          <p:cNvPr id="3" name="Subtitle 2">
            <a:extLst>
              <a:ext uri="{FF2B5EF4-FFF2-40B4-BE49-F238E27FC236}">
                <a16:creationId xmlns:a16="http://schemas.microsoft.com/office/drawing/2014/main" id="{818F6487-5637-4E0B-A157-EE376261E8D1}"/>
              </a:ext>
            </a:extLst>
          </p:cNvPr>
          <p:cNvSpPr>
            <a:spLocks noGrp="1"/>
          </p:cNvSpPr>
          <p:nvPr>
            <p:ph type="subTitle" idx="1"/>
          </p:nvPr>
        </p:nvSpPr>
        <p:spPr>
          <a:xfrm>
            <a:off x="7464614" y="4847106"/>
            <a:ext cx="4087305" cy="1610844"/>
          </a:xfrm>
        </p:spPr>
        <p:txBody>
          <a:bodyPr anchor="t">
            <a:noAutofit/>
          </a:bodyPr>
          <a:lstStyle/>
          <a:p>
            <a:r>
              <a:rPr lang="en-US" sz="1400" i="1" dirty="0"/>
              <a:t>UI PFF CIRTL Workshop, Session 2: The CIRTL Framework and LTD&lt;-&gt;TAR</a:t>
            </a:r>
          </a:p>
          <a:p>
            <a:r>
              <a:rPr lang="en-US" sz="1400" i="1" dirty="0"/>
              <a:t>October 26, 2023</a:t>
            </a:r>
          </a:p>
          <a:p>
            <a:r>
              <a:rPr lang="en-US" sz="1400" i="1" dirty="0"/>
              <a:t>Brian Smentkowski, PhD</a:t>
            </a:r>
          </a:p>
          <a:p>
            <a:r>
              <a:rPr lang="en-US" sz="1400" i="1" dirty="0"/>
              <a:t>Founding Director, </a:t>
            </a:r>
            <a:r>
              <a:rPr lang="en-US" sz="1400" i="1" dirty="0">
                <a:hlinkClick r:id="rId2"/>
              </a:rPr>
              <a:t>University of Idaho Center for Excellence in Teaching and Learning</a:t>
            </a:r>
            <a:endParaRPr lang="en-US" sz="1400" i="1"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White bulbs with a yellow one standing out">
            <a:extLst>
              <a:ext uri="{FF2B5EF4-FFF2-40B4-BE49-F238E27FC236}">
                <a16:creationId xmlns:a16="http://schemas.microsoft.com/office/drawing/2014/main" id="{F4A1A8A7-2C0B-4063-B88C-07FB937C8046}"/>
              </a:ext>
            </a:extLst>
          </p:cNvPr>
          <p:cNvPicPr>
            <a:picLocks noChangeAspect="1"/>
          </p:cNvPicPr>
          <p:nvPr/>
        </p:nvPicPr>
        <p:blipFill rotWithShape="1">
          <a:blip r:embed="rId3"/>
          <a:srcRect l="7860" r="23730"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Slide Number Placeholder 3">
            <a:extLst>
              <a:ext uri="{FF2B5EF4-FFF2-40B4-BE49-F238E27FC236}">
                <a16:creationId xmlns:a16="http://schemas.microsoft.com/office/drawing/2014/main" id="{7CB9063F-4D09-EB53-F8BF-3A7323E54E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6844C5-507C-43BE-9D0B-4A04770A2509}"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73536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1"/>
            <a:ext cx="12191990" cy="16886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6EFF1D6B-8F4E-46FA-2F2B-4238D8E980E0}"/>
              </a:ext>
            </a:extLst>
          </p:cNvPr>
          <p:cNvSpPr>
            <a:spLocks noGrp="1"/>
          </p:cNvSpPr>
          <p:nvPr>
            <p:ph type="title"/>
          </p:nvPr>
        </p:nvSpPr>
        <p:spPr>
          <a:xfrm>
            <a:off x="1156851" y="637762"/>
            <a:ext cx="9888496" cy="900131"/>
          </a:xfrm>
        </p:spPr>
        <p:txBody>
          <a:bodyPr vert="horz" lIns="91440" tIns="45720" rIns="91440" bIns="45720" rtlCol="0" anchor="t">
            <a:normAutofit/>
          </a:bodyPr>
          <a:lstStyle/>
          <a:p>
            <a:pPr>
              <a:spcBef>
                <a:spcPct val="0"/>
              </a:spcBef>
            </a:pPr>
            <a:r>
              <a:rPr lang="en-US" sz="4000" kern="1200" dirty="0">
                <a:solidFill>
                  <a:schemeClr val="bg1"/>
                </a:solidFill>
                <a:latin typeface="+mj-lt"/>
                <a:ea typeface="+mj-ea"/>
                <a:cs typeface="+mj-cs"/>
              </a:rPr>
              <a:t>Exercise 1: Defining What Matters</a:t>
            </a:r>
          </a:p>
        </p:txBody>
      </p:sp>
      <p:sp>
        <p:nvSpPr>
          <p:cNvPr id="12" name="Rectangle 11">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215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 Placeholder 2">
            <a:extLst>
              <a:ext uri="{FF2B5EF4-FFF2-40B4-BE49-F238E27FC236}">
                <a16:creationId xmlns:a16="http://schemas.microsoft.com/office/drawing/2014/main" id="{940C84A4-53BE-7DB3-6146-D577254D1B23}"/>
              </a:ext>
            </a:extLst>
          </p:cNvPr>
          <p:cNvSpPr>
            <a:spLocks noGrp="1"/>
          </p:cNvSpPr>
          <p:nvPr>
            <p:ph type="body" idx="1"/>
          </p:nvPr>
        </p:nvSpPr>
        <p:spPr>
          <a:xfrm>
            <a:off x="1378976" y="2261336"/>
            <a:ext cx="4653049" cy="3907478"/>
          </a:xfrm>
        </p:spPr>
        <p:txBody>
          <a:bodyPr>
            <a:normAutofit/>
          </a:bodyPr>
          <a:lstStyle/>
          <a:p>
            <a:pPr marL="101727" indent="0">
              <a:spcBef>
                <a:spcPts val="890"/>
              </a:spcBef>
              <a:buNone/>
            </a:pPr>
            <a:r>
              <a:rPr lang="en-US" sz="1800" b="1" i="0" u="sng" strike="noStrike" cap="none" dirty="0">
                <a:solidFill>
                  <a:schemeClr val="dk1"/>
                </a:solidFill>
                <a:latin typeface="Calibri"/>
                <a:ea typeface="Calibri"/>
                <a:cs typeface="Calibri"/>
                <a:sym typeface="Calibri"/>
              </a:rPr>
              <a:t>Part 1: Pause, think, reflect, and write:</a:t>
            </a:r>
          </a:p>
          <a:p>
            <a:pPr marL="406908" indent="-305181">
              <a:spcBef>
                <a:spcPts val="890"/>
              </a:spcBef>
            </a:pPr>
            <a:r>
              <a:rPr lang="en-US" sz="1700" b="0" i="0" u="none" strike="noStrike" cap="none" dirty="0">
                <a:solidFill>
                  <a:schemeClr val="dk1"/>
                </a:solidFill>
                <a:latin typeface="Calibri"/>
                <a:ea typeface="Calibri"/>
                <a:cs typeface="Calibri"/>
                <a:sym typeface="Calibri"/>
              </a:rPr>
              <a:t>What LTD topic interests you the most? </a:t>
            </a:r>
          </a:p>
          <a:p>
            <a:pPr marL="406908" indent="-305181">
              <a:spcBef>
                <a:spcPts val="890"/>
              </a:spcBef>
            </a:pPr>
            <a:r>
              <a:rPr lang="en-US" sz="1700" b="0" i="0" u="none" strike="noStrike" cap="none" dirty="0">
                <a:solidFill>
                  <a:schemeClr val="dk1"/>
                </a:solidFill>
                <a:latin typeface="Calibri"/>
                <a:ea typeface="Calibri"/>
                <a:cs typeface="Calibri"/>
                <a:sym typeface="Calibri"/>
              </a:rPr>
              <a:t>Why?</a:t>
            </a:r>
          </a:p>
          <a:p>
            <a:pPr marL="406908" indent="-305181">
              <a:spcBef>
                <a:spcPts val="890"/>
              </a:spcBef>
            </a:pPr>
            <a:r>
              <a:rPr lang="en-US" sz="1700" b="0" i="0" u="none" strike="noStrike" cap="none" dirty="0">
                <a:solidFill>
                  <a:schemeClr val="dk1"/>
                </a:solidFill>
                <a:latin typeface="Calibri"/>
                <a:ea typeface="Calibri"/>
                <a:cs typeface="Calibri"/>
                <a:sym typeface="Calibri"/>
              </a:rPr>
              <a:t>How can it be addressed in your </a:t>
            </a:r>
            <a:r>
              <a:rPr lang="en-US" sz="1700" dirty="0"/>
              <a:t>class or lab?</a:t>
            </a:r>
          </a:p>
          <a:p>
            <a:pPr marL="406908" indent="-305181">
              <a:spcBef>
                <a:spcPts val="890"/>
              </a:spcBef>
            </a:pPr>
            <a:r>
              <a:rPr lang="en-US" sz="1700" b="0" i="0" u="none" strike="noStrike" cap="none" dirty="0">
                <a:solidFill>
                  <a:schemeClr val="dk1"/>
                </a:solidFill>
                <a:latin typeface="Calibri"/>
                <a:ea typeface="Calibri"/>
                <a:cs typeface="Calibri"/>
                <a:sym typeface="Calibri"/>
              </a:rPr>
              <a:t>Can you frame it as a TAR question?</a:t>
            </a:r>
          </a:p>
          <a:p>
            <a:pPr marL="406908" indent="-305181">
              <a:spcBef>
                <a:spcPts val="890"/>
              </a:spcBef>
            </a:pPr>
            <a:r>
              <a:rPr lang="en-US" sz="1700" b="0" i="0" u="none" strike="noStrike" cap="none" dirty="0">
                <a:solidFill>
                  <a:schemeClr val="dk1"/>
                </a:solidFill>
                <a:latin typeface="Calibri"/>
                <a:ea typeface="Calibri"/>
                <a:cs typeface="Calibri"/>
                <a:sym typeface="Calibri"/>
              </a:rPr>
              <a:t>What kind of question is it?*</a:t>
            </a:r>
          </a:p>
          <a:p>
            <a:pPr marL="813816" lvl="1" indent="-305181">
              <a:spcBef>
                <a:spcPts val="445"/>
              </a:spcBef>
            </a:pPr>
            <a:r>
              <a:rPr lang="en-US" sz="1700" b="0" i="1" u="none" strike="noStrike" cap="none" dirty="0">
                <a:solidFill>
                  <a:schemeClr val="dk1"/>
                </a:solidFill>
                <a:latin typeface="Calibri"/>
                <a:ea typeface="Calibri"/>
                <a:cs typeface="Calibri"/>
                <a:sym typeface="Calibri"/>
              </a:rPr>
              <a:t>What is?</a:t>
            </a:r>
          </a:p>
          <a:p>
            <a:pPr marL="813816" lvl="1" indent="-305181">
              <a:spcBef>
                <a:spcPts val="445"/>
              </a:spcBef>
            </a:pPr>
            <a:r>
              <a:rPr lang="en-US" sz="1700" b="0" i="1" u="none" strike="noStrike" cap="none" dirty="0">
                <a:solidFill>
                  <a:schemeClr val="dk1"/>
                </a:solidFill>
                <a:latin typeface="Calibri"/>
                <a:ea typeface="Calibri"/>
                <a:cs typeface="Calibri"/>
                <a:sym typeface="Calibri"/>
              </a:rPr>
              <a:t>What might work?</a:t>
            </a:r>
          </a:p>
          <a:p>
            <a:pPr marL="813816" lvl="1" indent="-305181">
              <a:spcBef>
                <a:spcPts val="445"/>
              </a:spcBef>
            </a:pPr>
            <a:r>
              <a:rPr lang="en-US" sz="1700" b="0" i="1" u="none" strike="noStrike" cap="none" dirty="0">
                <a:solidFill>
                  <a:schemeClr val="dk1"/>
                </a:solidFill>
                <a:latin typeface="Calibri"/>
                <a:ea typeface="Calibri"/>
                <a:cs typeface="Calibri"/>
                <a:sym typeface="Calibri"/>
              </a:rPr>
              <a:t>A vision of the possible?</a:t>
            </a:r>
          </a:p>
          <a:p>
            <a:pPr marL="406908" indent="-305181">
              <a:spcBef>
                <a:spcPts val="890"/>
              </a:spcBef>
            </a:pPr>
            <a:r>
              <a:rPr lang="en-US" sz="1700" b="0" i="0" u="none" strike="noStrike" cap="none" dirty="0">
                <a:solidFill>
                  <a:schemeClr val="dk1"/>
                </a:solidFill>
                <a:latin typeface="Calibri"/>
                <a:ea typeface="Calibri"/>
                <a:cs typeface="Calibri"/>
                <a:sym typeface="Calibri"/>
              </a:rPr>
              <a:t>What is the problem it is intended to solve?</a:t>
            </a:r>
          </a:p>
          <a:p>
            <a:pPr marL="406908" indent="-305181">
              <a:spcBef>
                <a:spcPts val="890"/>
              </a:spcBef>
            </a:pPr>
            <a:r>
              <a:rPr lang="en-US" sz="1700" b="0" i="0" u="none" strike="noStrike" cap="none" dirty="0">
                <a:solidFill>
                  <a:schemeClr val="dk1"/>
                </a:solidFill>
                <a:latin typeface="Calibri"/>
                <a:ea typeface="Calibri"/>
                <a:cs typeface="Calibri"/>
                <a:sym typeface="Calibri"/>
              </a:rPr>
              <a:t>Why does it matter?</a:t>
            </a:r>
          </a:p>
          <a:p>
            <a:endParaRPr lang="en-US" sz="1700" dirty="0"/>
          </a:p>
        </p:txBody>
      </p:sp>
      <p:sp>
        <p:nvSpPr>
          <p:cNvPr id="4" name="Text Placeholder 3">
            <a:extLst>
              <a:ext uri="{FF2B5EF4-FFF2-40B4-BE49-F238E27FC236}">
                <a16:creationId xmlns:a16="http://schemas.microsoft.com/office/drawing/2014/main" id="{7327BA57-587A-F95E-C2C8-BFA14FE08C8F}"/>
              </a:ext>
            </a:extLst>
          </p:cNvPr>
          <p:cNvSpPr>
            <a:spLocks noGrp="1"/>
          </p:cNvSpPr>
          <p:nvPr>
            <p:ph type="body" idx="2"/>
          </p:nvPr>
        </p:nvSpPr>
        <p:spPr>
          <a:xfrm>
            <a:off x="6168879" y="2261336"/>
            <a:ext cx="4653049" cy="3907478"/>
          </a:xfrm>
        </p:spPr>
        <p:txBody>
          <a:bodyPr>
            <a:normAutofit/>
          </a:bodyPr>
          <a:lstStyle/>
          <a:p>
            <a:pPr marL="101727" indent="0">
              <a:spcBef>
                <a:spcPts val="890"/>
              </a:spcBef>
              <a:buNone/>
            </a:pPr>
            <a:r>
              <a:rPr lang="en-US" sz="1800" b="1" i="0" u="sng" strike="noStrike" cap="none" dirty="0">
                <a:solidFill>
                  <a:schemeClr val="dk1"/>
                </a:solidFill>
                <a:latin typeface="Calibri"/>
                <a:ea typeface="Calibri"/>
                <a:cs typeface="Calibri"/>
                <a:sym typeface="Calibri"/>
              </a:rPr>
              <a:t>Part 2: Report out</a:t>
            </a:r>
          </a:p>
          <a:p>
            <a:pPr marL="406908" indent="-305181">
              <a:spcBef>
                <a:spcPts val="890"/>
              </a:spcBef>
            </a:pPr>
            <a:r>
              <a:rPr lang="en-US" sz="2492" b="0" i="0" u="none" strike="noStrike" cap="none" dirty="0">
                <a:solidFill>
                  <a:schemeClr val="dk1"/>
                </a:solidFill>
                <a:latin typeface="Calibri"/>
                <a:ea typeface="Calibri"/>
                <a:cs typeface="Calibri"/>
                <a:sym typeface="Calibri"/>
              </a:rPr>
              <a:t>My name is ________ and I am interested in ________, because ________.</a:t>
            </a:r>
          </a:p>
          <a:p>
            <a:pPr marL="406908" indent="-305181">
              <a:spcBef>
                <a:spcPts val="890"/>
              </a:spcBef>
            </a:pPr>
            <a:r>
              <a:rPr lang="en-US" sz="2492" b="0" i="0" u="none" strike="noStrike" cap="none" dirty="0">
                <a:solidFill>
                  <a:schemeClr val="dk1"/>
                </a:solidFill>
                <a:latin typeface="Calibri"/>
                <a:ea typeface="Calibri"/>
                <a:cs typeface="Calibri"/>
                <a:sym typeface="Calibri"/>
              </a:rPr>
              <a:t>In my ________ class, I want to ________ to see if ________.</a:t>
            </a:r>
          </a:p>
          <a:p>
            <a:pPr marL="406908" indent="-305181">
              <a:spcBef>
                <a:spcPts val="890"/>
              </a:spcBef>
            </a:pPr>
            <a:r>
              <a:rPr lang="en-US" sz="2492" b="0" i="0" u="none" strike="noStrike" cap="none" dirty="0">
                <a:solidFill>
                  <a:schemeClr val="dk1"/>
                </a:solidFill>
                <a:latin typeface="Calibri"/>
                <a:ea typeface="Calibri"/>
                <a:cs typeface="Calibri"/>
                <a:sym typeface="Calibri"/>
              </a:rPr>
              <a:t>This is important because it addresses and potentially solves the problem of _________________.</a:t>
            </a:r>
            <a:endParaRPr lang="en-US" dirty="0"/>
          </a:p>
        </p:txBody>
      </p:sp>
      <p:sp>
        <p:nvSpPr>
          <p:cNvPr id="5" name="TextBox 4">
            <a:extLst>
              <a:ext uri="{FF2B5EF4-FFF2-40B4-BE49-F238E27FC236}">
                <a16:creationId xmlns:a16="http://schemas.microsoft.com/office/drawing/2014/main" id="{12D7BAE6-B6F6-9EDB-1A3D-ECB56EE29AEE}"/>
              </a:ext>
            </a:extLst>
          </p:cNvPr>
          <p:cNvSpPr txBox="1"/>
          <p:nvPr/>
        </p:nvSpPr>
        <p:spPr>
          <a:xfrm>
            <a:off x="713361" y="6119336"/>
            <a:ext cx="877434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*Consider Pat Hutching’s taxonomy of questions, viewable here: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hlinkClick r:id="rId3"/>
              </a:rPr>
              <a:t>https://www.centerforengagedlearning.org/studying-engaged-learning/asking-inquiry-questions/</a:t>
            </a:r>
            <a:r>
              <a:rPr kumimoji="0" lang="en-US" sz="14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Slide Number Placeholder 5">
            <a:extLst>
              <a:ext uri="{FF2B5EF4-FFF2-40B4-BE49-F238E27FC236}">
                <a16:creationId xmlns:a16="http://schemas.microsoft.com/office/drawing/2014/main" id="{9E39676C-BD9B-E933-A5A5-CEBC067DC77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835426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81FCB-3DB6-EEAD-786D-994C51111C6A}"/>
              </a:ext>
            </a:extLst>
          </p:cNvPr>
          <p:cNvSpPr>
            <a:spLocks noGrp="1"/>
          </p:cNvSpPr>
          <p:nvPr>
            <p:ph type="title"/>
          </p:nvPr>
        </p:nvSpPr>
        <p:spPr>
          <a:xfrm>
            <a:off x="1006659" y="264039"/>
            <a:ext cx="10175631" cy="1111843"/>
          </a:xfrm>
        </p:spPr>
        <p:txBody>
          <a:bodyPr anchor="ctr">
            <a:normAutofit/>
          </a:bodyPr>
          <a:lstStyle/>
          <a:p>
            <a:pPr algn="ctr"/>
            <a:r>
              <a:rPr lang="en-US" sz="4000" dirty="0"/>
              <a:t>Linking TAR Practices to LTD Principles</a:t>
            </a:r>
          </a:p>
        </p:txBody>
      </p:sp>
      <p:sp>
        <p:nvSpPr>
          <p:cNvPr id="3" name="Text Placeholder 2">
            <a:extLst>
              <a:ext uri="{FF2B5EF4-FFF2-40B4-BE49-F238E27FC236}">
                <a16:creationId xmlns:a16="http://schemas.microsoft.com/office/drawing/2014/main" id="{2752192C-732B-8742-FB1F-868E71B0E525}"/>
              </a:ext>
            </a:extLst>
          </p:cNvPr>
          <p:cNvSpPr>
            <a:spLocks noGrp="1"/>
          </p:cNvSpPr>
          <p:nvPr>
            <p:ph type="body" idx="1"/>
          </p:nvPr>
        </p:nvSpPr>
        <p:spPr>
          <a:xfrm>
            <a:off x="275567" y="1083787"/>
            <a:ext cx="11637816" cy="767904"/>
          </a:xfrm>
        </p:spPr>
        <p:txBody>
          <a:bodyPr anchor="ctr">
            <a:normAutofit/>
          </a:bodyPr>
          <a:lstStyle/>
          <a:p>
            <a:pPr marL="114300" indent="0" algn="ctr">
              <a:buNone/>
            </a:pPr>
            <a:r>
              <a:rPr lang="en-US" sz="1800" i="1" dirty="0"/>
              <a:t>We can use the columns below to develop a TAR question that addresses LTD, or that uses LTD to inform a TAR project. </a:t>
            </a:r>
          </a:p>
        </p:txBody>
      </p:sp>
      <p:pic>
        <p:nvPicPr>
          <p:cNvPr id="15" name="Picture 14">
            <a:extLst>
              <a:ext uri="{FF2B5EF4-FFF2-40B4-BE49-F238E27FC236}">
                <a16:creationId xmlns:a16="http://schemas.microsoft.com/office/drawing/2014/main" id="{2757EE35-8880-23ED-9E07-57C8083F3BB3}"/>
              </a:ext>
            </a:extLst>
          </p:cNvPr>
          <p:cNvPicPr>
            <a:picLocks noChangeAspect="1"/>
          </p:cNvPicPr>
          <p:nvPr/>
        </p:nvPicPr>
        <p:blipFill>
          <a:blip r:embed="rId2"/>
          <a:stretch>
            <a:fillRect/>
          </a:stretch>
        </p:blipFill>
        <p:spPr>
          <a:xfrm>
            <a:off x="-3047" y="2156671"/>
            <a:ext cx="12191999" cy="4023360"/>
          </a:xfrm>
          <a:prstGeom prst="rect">
            <a:avLst/>
          </a:prstGeom>
        </p:spPr>
      </p:pic>
      <p:sp>
        <p:nvSpPr>
          <p:cNvPr id="16" name="Slide Number Placeholder 15">
            <a:extLst>
              <a:ext uri="{FF2B5EF4-FFF2-40B4-BE49-F238E27FC236}">
                <a16:creationId xmlns:a16="http://schemas.microsoft.com/office/drawing/2014/main" id="{A76E7E9C-9158-3262-DFA5-49701429AB6F}"/>
              </a:ext>
            </a:extLst>
          </p:cNvPr>
          <p:cNvSpPr>
            <a:spLocks noGrp="1"/>
          </p:cNvSpPr>
          <p:nvPr>
            <p:ph type="sldNum"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
                <a:srgbClr val="000000"/>
              </a:buClr>
              <a:buSzPts val="1200"/>
              <a:buFont typeface="Arial"/>
              <a:buNone/>
              <a:tabLst/>
              <a:defRPr/>
            </a:pPr>
            <a:fld id="{00000000-1234-1234-1234-123412341234}" type="slidenum">
              <a:rPr kumimoji="0" lang="en-US" b="0" i="0" u="none" strike="noStrike" kern="0" cap="none" spc="0" normalizeH="0" baseline="0" noProof="0" smtClean="0">
                <a:ln>
                  <a:noFill/>
                </a:ln>
                <a:effectLst/>
                <a:uLnTx/>
                <a:uFillTx/>
                <a:latin typeface="Calibri"/>
                <a:cs typeface="Calibri"/>
                <a:sym typeface="Calibri"/>
              </a:rPr>
              <a:pPr marL="0" marR="0" lvl="0" indent="0" defTabSz="914400" rtl="0" eaLnBrk="1" fontAlgn="auto" latinLnBrk="0" hangingPunct="1">
                <a:spcBef>
                  <a:spcPts val="0"/>
                </a:spcBef>
                <a:spcAft>
                  <a:spcPts val="600"/>
                </a:spcAft>
                <a:buClr>
                  <a:srgbClr val="000000"/>
                </a:buClr>
                <a:buSzPts val="1200"/>
                <a:buFont typeface="Arial"/>
                <a:buNone/>
                <a:tabLst/>
                <a:defRPr/>
              </a:pPr>
              <a:t>11</a:t>
            </a:fld>
            <a:endParaRPr kumimoji="0" lang="en-US" b="0" i="0" u="none" strike="noStrike" kern="0" cap="none" spc="0" normalizeH="0" baseline="0" noProof="0">
              <a:ln>
                <a:noFill/>
              </a:ln>
              <a:effectLst/>
              <a:uLnTx/>
              <a:uFillTx/>
              <a:latin typeface="Calibri"/>
              <a:cs typeface="Calibri"/>
              <a:sym typeface="Calibri"/>
            </a:endParaRPr>
          </a:p>
        </p:txBody>
      </p:sp>
    </p:spTree>
    <p:extLst>
      <p:ext uri="{BB962C8B-B14F-4D97-AF65-F5344CB8AC3E}">
        <p14:creationId xmlns:p14="http://schemas.microsoft.com/office/powerpoint/2010/main" val="844404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9">
            <a:extLst>
              <a:ext uri="{FF2B5EF4-FFF2-40B4-BE49-F238E27FC236}">
                <a16:creationId xmlns:a16="http://schemas.microsoft.com/office/drawing/2014/main" id="{815520DB-F960-4775-B29C-691D6E65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FF070A44-3D5A-1431-CFB5-40C97B97A176}"/>
              </a:ext>
            </a:extLst>
          </p:cNvPr>
          <p:cNvSpPr>
            <a:spLocks noGrp="1"/>
          </p:cNvSpPr>
          <p:nvPr>
            <p:ph type="title"/>
          </p:nvPr>
        </p:nvSpPr>
        <p:spPr>
          <a:xfrm>
            <a:off x="5229509" y="552160"/>
            <a:ext cx="5847781" cy="1046671"/>
          </a:xfrm>
        </p:spPr>
        <p:txBody>
          <a:bodyPr>
            <a:normAutofit/>
          </a:bodyPr>
          <a:lstStyle/>
          <a:p>
            <a:r>
              <a:rPr lang="en-US" sz="2800"/>
              <a:t>An Alternate Route</a:t>
            </a:r>
          </a:p>
        </p:txBody>
      </p:sp>
      <p:pic>
        <p:nvPicPr>
          <p:cNvPr id="31" name="Picture 5" descr="Light bulb on yellow background with sketched light beams and cord">
            <a:extLst>
              <a:ext uri="{FF2B5EF4-FFF2-40B4-BE49-F238E27FC236}">
                <a16:creationId xmlns:a16="http://schemas.microsoft.com/office/drawing/2014/main" id="{DB52E233-471B-7AFA-DD0F-758CBF80481E}"/>
              </a:ext>
            </a:extLst>
          </p:cNvPr>
          <p:cNvPicPr>
            <a:picLocks noChangeAspect="1"/>
          </p:cNvPicPr>
          <p:nvPr/>
        </p:nvPicPr>
        <p:blipFill rotWithShape="1">
          <a:blip r:embed="rId2"/>
          <a:srcRect l="53064" r="8806"/>
          <a:stretch/>
        </p:blipFill>
        <p:spPr>
          <a:xfrm>
            <a:off x="-12651" y="10"/>
            <a:ext cx="4251960" cy="6857991"/>
          </a:xfrm>
          <a:prstGeom prst="rect">
            <a:avLst/>
          </a:prstGeom>
        </p:spPr>
      </p:pic>
      <p:sp>
        <p:nvSpPr>
          <p:cNvPr id="32" name="Rectangle 11">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51960" y="1982602"/>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7E6E6"/>
              </a:solidFill>
              <a:effectLst/>
              <a:uLnTx/>
              <a:uFillTx/>
              <a:latin typeface="Arial"/>
              <a:ea typeface="+mn-ea"/>
              <a:cs typeface="+mn-cs"/>
              <a:sym typeface="Arial"/>
            </a:endParaRPr>
          </a:p>
        </p:txBody>
      </p:sp>
      <p:sp>
        <p:nvSpPr>
          <p:cNvPr id="33" name="Text Placeholder 2">
            <a:extLst>
              <a:ext uri="{FF2B5EF4-FFF2-40B4-BE49-F238E27FC236}">
                <a16:creationId xmlns:a16="http://schemas.microsoft.com/office/drawing/2014/main" id="{2DC1E172-EEF9-F7D2-8093-96B51F56D7AE}"/>
              </a:ext>
            </a:extLst>
          </p:cNvPr>
          <p:cNvSpPr>
            <a:spLocks noGrp="1"/>
          </p:cNvSpPr>
          <p:nvPr>
            <p:ph type="body" idx="1"/>
          </p:nvPr>
        </p:nvSpPr>
        <p:spPr>
          <a:xfrm>
            <a:off x="5229510" y="2551558"/>
            <a:ext cx="5847780" cy="3347879"/>
          </a:xfrm>
        </p:spPr>
        <p:txBody>
          <a:bodyPr anchor="ctr">
            <a:normAutofit/>
          </a:bodyPr>
          <a:lstStyle/>
          <a:p>
            <a:pPr>
              <a:buFont typeface="Wingdings" panose="05000000000000000000" pitchFamily="2" charset="2"/>
              <a:buChar char="v"/>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LTD “…capitalizes on the rich array of experiences, backgrounds, and skills among…undergraduates and graduates-through-faculty to enhance the learning of all”.</a:t>
            </a:r>
          </a:p>
          <a:p>
            <a:pPr>
              <a:buFont typeface="Wingdings" panose="05000000000000000000" pitchFamily="2" charset="2"/>
              <a:buChar char="v"/>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Another approach to exploring the TAR-LTD intersection is to engage in mindful, reflective pedagogical practices that enhance inclusive, equitable, and accessible learning experiences. We can be reflective scholarly teachers. We can think about our thinking and learn about our learning based on the definition, above. We can encourage our students to do so, too. Cast in this light, TAR does not necessarily involve or result in an analytical study.  </a:t>
            </a:r>
          </a:p>
          <a:p>
            <a:pPr marL="114300" indent="0">
              <a:buNone/>
            </a:pPr>
            <a:endParaRPr lang="en-US" sz="1600" dirty="0"/>
          </a:p>
        </p:txBody>
      </p:sp>
      <p:sp>
        <p:nvSpPr>
          <p:cNvPr id="34" name="Rectangle 13">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41054"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E7E6E6"/>
              </a:solidFill>
              <a:effectLst/>
              <a:uLnTx/>
              <a:uFillTx/>
              <a:latin typeface="Arial"/>
              <a:ea typeface="+mn-ea"/>
              <a:cs typeface="+mn-cs"/>
              <a:sym typeface="Arial"/>
            </a:endParaRPr>
          </a:p>
        </p:txBody>
      </p:sp>
      <p:sp>
        <p:nvSpPr>
          <p:cNvPr id="4" name="Slide Number Placeholder 3">
            <a:extLst>
              <a:ext uri="{FF2B5EF4-FFF2-40B4-BE49-F238E27FC236}">
                <a16:creationId xmlns:a16="http://schemas.microsoft.com/office/drawing/2014/main" id="{8E75F8B5-C1FA-6DC5-4781-27E604B8C23F}"/>
              </a:ext>
            </a:extLst>
          </p:cNvPr>
          <p:cNvSpPr>
            <a:spLocks noGrp="1"/>
          </p:cNvSpPr>
          <p:nvPr>
            <p:ph type="sldNum" idx="12"/>
          </p:nvPr>
        </p:nvSpPr>
        <p:spPr>
          <a:xfrm>
            <a:off x="9972260" y="6356350"/>
            <a:ext cx="1381539"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600"/>
                </a:spcAft>
                <a:buClr>
                  <a:srgbClr val="000000"/>
                </a:buClr>
                <a:buSzPts val="1200"/>
                <a:buFont typeface="Arial"/>
                <a:buNone/>
                <a:tabLst/>
                <a:defRPr/>
              </a:pPr>
              <a:t>12</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555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5" descr="Empty speech bubbles">
            <a:extLst>
              <a:ext uri="{FF2B5EF4-FFF2-40B4-BE49-F238E27FC236}">
                <a16:creationId xmlns:a16="http://schemas.microsoft.com/office/drawing/2014/main" id="{ACC77E8C-73DD-266E-C57E-B22EDA9AABA1}"/>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16"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BAE40E-F0B5-2B51-1892-BF43F00E7B80}"/>
              </a:ext>
            </a:extLst>
          </p:cNvPr>
          <p:cNvSpPr>
            <a:spLocks noGrp="1"/>
          </p:cNvSpPr>
          <p:nvPr>
            <p:ph type="title"/>
          </p:nvPr>
        </p:nvSpPr>
        <p:spPr>
          <a:xfrm>
            <a:off x="838200" y="365125"/>
            <a:ext cx="3822189" cy="1899912"/>
          </a:xfrm>
        </p:spPr>
        <p:txBody>
          <a:bodyPr>
            <a:normAutofit/>
          </a:bodyPr>
          <a:lstStyle/>
          <a:p>
            <a:r>
              <a:rPr lang="en-US" sz="4000" dirty="0"/>
              <a:t>Exercise 2: Ticket out the Door</a:t>
            </a:r>
          </a:p>
        </p:txBody>
      </p:sp>
      <p:sp>
        <p:nvSpPr>
          <p:cNvPr id="3" name="Content Placeholder 2">
            <a:extLst>
              <a:ext uri="{FF2B5EF4-FFF2-40B4-BE49-F238E27FC236}">
                <a16:creationId xmlns:a16="http://schemas.microsoft.com/office/drawing/2014/main" id="{45531A50-0905-476A-7C37-26B685562EDD}"/>
              </a:ext>
            </a:extLst>
          </p:cNvPr>
          <p:cNvSpPr>
            <a:spLocks noGrp="1"/>
          </p:cNvSpPr>
          <p:nvPr>
            <p:ph idx="1"/>
          </p:nvPr>
        </p:nvSpPr>
        <p:spPr>
          <a:xfrm>
            <a:off x="838200" y="2434201"/>
            <a:ext cx="3822189" cy="3742762"/>
          </a:xfrm>
        </p:spPr>
        <p:txBody>
          <a:bodyPr>
            <a:normAutofit/>
          </a:bodyPr>
          <a:lstStyle/>
          <a:p>
            <a:r>
              <a:rPr lang="en-US" sz="2000" dirty="0"/>
              <a:t>Think about an LTD theme, element, or issue that interests you and that you can potentially examine in a class (slide 11).</a:t>
            </a:r>
          </a:p>
          <a:p>
            <a:r>
              <a:rPr lang="en-US" sz="2000" dirty="0"/>
              <a:t>Write it in the thought bubble to the right. </a:t>
            </a:r>
          </a:p>
          <a:p>
            <a:r>
              <a:rPr lang="en-US" sz="2000" dirty="0"/>
              <a:t>Remember to keep thinking about it.</a:t>
            </a:r>
          </a:p>
        </p:txBody>
      </p:sp>
      <p:sp>
        <p:nvSpPr>
          <p:cNvPr id="4" name="Slide Number Placeholder 3">
            <a:extLst>
              <a:ext uri="{FF2B5EF4-FFF2-40B4-BE49-F238E27FC236}">
                <a16:creationId xmlns:a16="http://schemas.microsoft.com/office/drawing/2014/main" id="{96E363E4-97EF-998D-8083-0E4E66304768}"/>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76844C5-507C-43BE-9D0B-4A04770A2509}"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337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47A41B-C76F-5BB6-E1F9-820E59E361BD}"/>
              </a:ext>
            </a:extLst>
          </p:cNvPr>
          <p:cNvSpPr>
            <a:spLocks noGrp="1"/>
          </p:cNvSpPr>
          <p:nvPr>
            <p:ph type="title"/>
          </p:nvPr>
        </p:nvSpPr>
        <p:spPr>
          <a:xfrm>
            <a:off x="838200" y="365125"/>
            <a:ext cx="10515600" cy="1325563"/>
          </a:xfrm>
        </p:spPr>
        <p:txBody>
          <a:bodyPr>
            <a:normAutofit/>
          </a:bodyPr>
          <a:lstStyle/>
          <a:p>
            <a:r>
              <a:rPr lang="en-US" sz="5400">
                <a:solidFill>
                  <a:schemeClr val="bg1"/>
                </a:solidFill>
              </a:rPr>
              <a:t>About this series</a:t>
            </a:r>
          </a:p>
        </p:txBody>
      </p:sp>
      <p:sp>
        <p:nvSpPr>
          <p:cNvPr id="36"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8926935-FC87-FE11-CE88-B05AFA0DB68F}"/>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76844C5-507C-43BE-9D0B-4A04770A2509}"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3" name="Content Placeholder 2">
            <a:extLst>
              <a:ext uri="{FF2B5EF4-FFF2-40B4-BE49-F238E27FC236}">
                <a16:creationId xmlns:a16="http://schemas.microsoft.com/office/drawing/2014/main" id="{15EF6596-7F7A-67BD-F06A-3107830B6EB9}"/>
              </a:ext>
            </a:extLst>
          </p:cNvPr>
          <p:cNvGraphicFramePr>
            <a:graphicFrameLocks noGrp="1"/>
          </p:cNvGraphicFramePr>
          <p:nvPr>
            <p:ph idx="1"/>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AEB69ACD-55E6-6347-2212-EEC4755BF029}"/>
              </a:ext>
            </a:extLst>
          </p:cNvPr>
          <p:cNvSpPr/>
          <p:nvPr/>
        </p:nvSpPr>
        <p:spPr>
          <a:xfrm>
            <a:off x="3322320" y="2212848"/>
            <a:ext cx="2816352" cy="1901952"/>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19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B66F7F67-5DB6-69A3-FC4C-97DFAF2B8744}"/>
              </a:ext>
            </a:extLst>
          </p:cNvPr>
          <p:cNvSpPr>
            <a:spLocks noGrp="1"/>
          </p:cNvSpPr>
          <p:nvPr>
            <p:ph type="title"/>
          </p:nvPr>
        </p:nvSpPr>
        <p:spPr>
          <a:xfrm>
            <a:off x="838200" y="365125"/>
            <a:ext cx="10515600" cy="1325563"/>
          </a:xfrm>
        </p:spPr>
        <p:txBody>
          <a:bodyPr>
            <a:normAutofit/>
          </a:bodyPr>
          <a:lstStyle/>
          <a:p>
            <a:r>
              <a:rPr lang="en-US"/>
              <a:t>Review and Reminders from Session 1</a:t>
            </a:r>
          </a:p>
        </p:txBody>
      </p:sp>
      <p:sp>
        <p:nvSpPr>
          <p:cNvPr id="3" name="Text Placeholder 2">
            <a:extLst>
              <a:ext uri="{FF2B5EF4-FFF2-40B4-BE49-F238E27FC236}">
                <a16:creationId xmlns:a16="http://schemas.microsoft.com/office/drawing/2014/main" id="{FFD03D6C-4A89-2496-3480-787B6FF681AE}"/>
              </a:ext>
            </a:extLst>
          </p:cNvPr>
          <p:cNvSpPr>
            <a:spLocks noGrp="1"/>
          </p:cNvSpPr>
          <p:nvPr>
            <p:ph type="body" idx="1"/>
          </p:nvPr>
        </p:nvSpPr>
        <p:spPr>
          <a:xfrm>
            <a:off x="838201" y="1634247"/>
            <a:ext cx="4614759" cy="4974076"/>
          </a:xfrm>
        </p:spPr>
        <p:txBody>
          <a:bodyPr>
            <a:normAutofit/>
          </a:bodyPr>
          <a:lstStyle/>
          <a:p>
            <a:pPr marL="0" marR="0" indent="0">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Although we are talking about researching an aspect of our teaching, we are ultimately –and importantly– focused on advancing equitable educational experiences. Accordingly,  </a:t>
            </a:r>
          </a:p>
          <a:p>
            <a:pPr marL="0" marR="0">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Our goals are to: </a:t>
            </a:r>
          </a:p>
          <a:p>
            <a:pPr marL="800100" lvl="1">
              <a:spcBef>
                <a:spcPts val="0"/>
              </a:spcBef>
              <a:spcAft>
                <a:spcPts val="8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Conceptualize and apply Learning-through-Diversity as a pedagogical prism for designing, developing, and delivering inclusive, equitable, and accessible learning experiences;</a:t>
            </a:r>
          </a:p>
          <a:p>
            <a:pPr marL="800100" lvl="1">
              <a:spcBef>
                <a:spcPts val="0"/>
              </a:spcBef>
              <a:spcAft>
                <a:spcPts val="8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Apply TAR strategies to develop, integrate, and assess inclusive, equitable, and accessible teaching practices;</a:t>
            </a:r>
          </a:p>
          <a:p>
            <a:pPr marL="800100" lvl="1">
              <a:spcBef>
                <a:spcPts val="0"/>
              </a:spcBef>
              <a:spcAft>
                <a:spcPts val="8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Develop a blueprint for participants to support and engage in DEIA-based scholarly teaching; and to</a:t>
            </a:r>
          </a:p>
          <a:p>
            <a:pPr marL="800100" lvl="1">
              <a:spcBef>
                <a:spcPts val="0"/>
              </a:spcBef>
              <a:spcAft>
                <a:spcPts val="8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Develop a framework for evolving two CIRTL Core Ideas through the intersections of them.</a:t>
            </a:r>
          </a:p>
          <a:p>
            <a:pPr marL="0" marR="0">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Recalling that: </a:t>
            </a:r>
          </a:p>
          <a:p>
            <a:pPr marL="800100" lvl="1">
              <a:spcBef>
                <a:spcPts val="0"/>
              </a:spcBef>
              <a:spcAft>
                <a:spcPts val="8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LTD “…capitalizes on the rich array of experiences, backgrounds, and skills among…undergraduates and graduates-through-faculty to enhance the learning of all”; and</a:t>
            </a:r>
          </a:p>
          <a:p>
            <a:pPr marL="800100" lvl="1">
              <a:spcBef>
                <a:spcPts val="0"/>
              </a:spcBef>
              <a:spcAft>
                <a:spcPts val="8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TAR is the “…deliberate, systematic, and reflective use of research methods by…instructors to develop and implement teaching practices that advance the learning experiences and outcomes of both students and teachers.” </a:t>
            </a:r>
          </a:p>
          <a:p>
            <a:endParaRPr lang="en-US" sz="1100" dirty="0"/>
          </a:p>
        </p:txBody>
      </p:sp>
      <p:pic>
        <p:nvPicPr>
          <p:cNvPr id="14" name="Picture 13" descr="Glasses on top of a book">
            <a:extLst>
              <a:ext uri="{FF2B5EF4-FFF2-40B4-BE49-F238E27FC236}">
                <a16:creationId xmlns:a16="http://schemas.microsoft.com/office/drawing/2014/main" id="{81E50A9C-F286-CB26-5B22-69850482AAF9}"/>
              </a:ext>
            </a:extLst>
          </p:cNvPr>
          <p:cNvPicPr>
            <a:picLocks noChangeAspect="1"/>
          </p:cNvPicPr>
          <p:nvPr/>
        </p:nvPicPr>
        <p:blipFill rotWithShape="1">
          <a:blip r:embed="rId2"/>
          <a:srcRect r="16858" b="-3"/>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4" name="Slide Number Placeholder 3">
            <a:extLst>
              <a:ext uri="{FF2B5EF4-FFF2-40B4-BE49-F238E27FC236}">
                <a16:creationId xmlns:a16="http://schemas.microsoft.com/office/drawing/2014/main" id="{52B17A34-B7CC-4908-8256-96CA1FEF9AF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4149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CA27520-11B8-4A83-91BE-2C7A22312F4B}"/>
              </a:ext>
            </a:extLst>
          </p:cNvPr>
          <p:cNvSpPr>
            <a:spLocks noGrp="1"/>
          </p:cNvSpPr>
          <p:nvPr>
            <p:ph type="title"/>
          </p:nvPr>
        </p:nvSpPr>
        <p:spPr>
          <a:xfrm>
            <a:off x="481013" y="3752849"/>
            <a:ext cx="3290887" cy="2452687"/>
          </a:xfrm>
        </p:spPr>
        <p:txBody>
          <a:bodyPr anchor="ctr">
            <a:normAutofit/>
          </a:bodyPr>
          <a:lstStyle/>
          <a:p>
            <a:r>
              <a:rPr lang="en-US" sz="3600" dirty="0"/>
              <a:t>Core Ideas</a:t>
            </a:r>
          </a:p>
        </p:txBody>
      </p:sp>
      <p:pic>
        <p:nvPicPr>
          <p:cNvPr id="14" name="Picture 13">
            <a:extLst>
              <a:ext uri="{FF2B5EF4-FFF2-40B4-BE49-F238E27FC236}">
                <a16:creationId xmlns:a16="http://schemas.microsoft.com/office/drawing/2014/main" id="{A8E82A30-558F-40B0-886D-810B249F95B8}"/>
              </a:ext>
            </a:extLst>
          </p:cNvPr>
          <p:cNvPicPr>
            <a:picLocks noChangeAspect="1"/>
          </p:cNvPicPr>
          <p:nvPr/>
        </p:nvPicPr>
        <p:blipFill rotWithShape="1">
          <a:blip r:embed="rId2"/>
          <a:srcRect t="3025" b="1243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3" name="Content Placeholder 12">
            <a:extLst>
              <a:ext uri="{FF2B5EF4-FFF2-40B4-BE49-F238E27FC236}">
                <a16:creationId xmlns:a16="http://schemas.microsoft.com/office/drawing/2014/main" id="{B633CE73-C2D0-4D47-A1F7-169CB1BC14EC}"/>
              </a:ext>
            </a:extLst>
          </p:cNvPr>
          <p:cNvSpPr>
            <a:spLocks noGrp="1"/>
          </p:cNvSpPr>
          <p:nvPr>
            <p:ph idx="1"/>
          </p:nvPr>
        </p:nvSpPr>
        <p:spPr>
          <a:xfrm>
            <a:off x="4225574" y="3642360"/>
            <a:ext cx="7485413" cy="3124199"/>
          </a:xfrm>
        </p:spPr>
        <p:txBody>
          <a:bodyPr anchor="ctr">
            <a:noAutofit/>
          </a:bodyPr>
          <a:lstStyle/>
          <a:p>
            <a:pPr marL="0" indent="0">
              <a:buNone/>
            </a:pPr>
            <a:r>
              <a:rPr lang="en-US" sz="1400" b="1" dirty="0">
                <a:latin typeface="+mj-lt"/>
                <a:hlinkClick r:id="rId3"/>
              </a:rPr>
              <a:t>*Learning-through-Diversity*</a:t>
            </a:r>
          </a:p>
          <a:p>
            <a:r>
              <a:rPr lang="en-US" sz="1400" dirty="0">
                <a:highlight>
                  <a:srgbClr val="FFFF00"/>
                </a:highlight>
                <a:latin typeface="+mj-lt"/>
              </a:rPr>
              <a:t>Learning-through-diversity capitalizes on the rich array of experiences, backgrounds, and skills among </a:t>
            </a:r>
            <a:r>
              <a:rPr lang="en-US" sz="1400" dirty="0">
                <a:latin typeface="+mj-lt"/>
              </a:rPr>
              <a:t>STEM </a:t>
            </a:r>
            <a:r>
              <a:rPr lang="en-US" sz="1400" dirty="0">
                <a:highlight>
                  <a:srgbClr val="FFFF00"/>
                </a:highlight>
                <a:latin typeface="+mj-lt"/>
              </a:rPr>
              <a:t>undergraduates and graduates-through-faculty to enhance the learning of all</a:t>
            </a:r>
            <a:r>
              <a:rPr lang="en-US" sz="1400" dirty="0">
                <a:latin typeface="+mj-lt"/>
              </a:rPr>
              <a:t>. It recognizes that excellence and diversity are necessarily intertwined</a:t>
            </a:r>
          </a:p>
          <a:p>
            <a:pPr marL="0" indent="0">
              <a:buNone/>
            </a:pPr>
            <a:r>
              <a:rPr lang="en-US" sz="1400" b="1" dirty="0">
                <a:latin typeface="+mj-lt"/>
                <a:hlinkClick r:id="rId4"/>
              </a:rPr>
              <a:t>*Teaching-as-Research*</a:t>
            </a:r>
          </a:p>
          <a:p>
            <a:r>
              <a:rPr lang="en-US" sz="1400" dirty="0">
                <a:highlight>
                  <a:srgbClr val="FFFF00"/>
                </a:highlight>
                <a:latin typeface="+mj-lt"/>
              </a:rPr>
              <a:t>Teaching-as-research is the deliberate, systematic, and reflective use of research methods by </a:t>
            </a:r>
            <a:r>
              <a:rPr lang="en-US" sz="1400" dirty="0">
                <a:latin typeface="+mj-lt"/>
              </a:rPr>
              <a:t>science, technology, engineering, and mathematics (STEM) </a:t>
            </a:r>
            <a:r>
              <a:rPr lang="en-US" sz="1400" dirty="0">
                <a:highlight>
                  <a:srgbClr val="FFFF00"/>
                </a:highlight>
                <a:latin typeface="+mj-lt"/>
              </a:rPr>
              <a:t>instructors to develop and implement teaching practices that advance the learning experiences and outcomes of both students and teachers</a:t>
            </a:r>
          </a:p>
          <a:p>
            <a:pPr marL="0" indent="0">
              <a:buNone/>
            </a:pPr>
            <a:r>
              <a:rPr lang="en-US" sz="1400" b="1" dirty="0">
                <a:latin typeface="+mj-lt"/>
                <a:hlinkClick r:id="rId5"/>
              </a:rPr>
              <a:t>Learning Communities</a:t>
            </a:r>
          </a:p>
          <a:p>
            <a:r>
              <a:rPr lang="en-US" sz="1400" dirty="0">
                <a:latin typeface="+mj-lt"/>
              </a:rPr>
              <a:t>Learning communities bring together groups of people for shared learning, discovery, and generation of knowledge. To achieve common learning goals, a learning community nurtures functional relationship among its members.</a:t>
            </a:r>
          </a:p>
        </p:txBody>
      </p:sp>
      <p:sp>
        <p:nvSpPr>
          <p:cNvPr id="4" name="Slide Number Placeholder 3">
            <a:extLst>
              <a:ext uri="{FF2B5EF4-FFF2-40B4-BE49-F238E27FC236}">
                <a16:creationId xmlns:a16="http://schemas.microsoft.com/office/drawing/2014/main" id="{F46D2E76-912F-5E9E-2CA0-97A6B1E5A0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6844C5-507C-43BE-9D0B-4A04770A25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319F5821-459D-79AF-A034-8F927B7F3B5D}"/>
              </a:ext>
            </a:extLst>
          </p:cNvPr>
          <p:cNvSpPr/>
          <p:nvPr/>
        </p:nvSpPr>
        <p:spPr>
          <a:xfrm>
            <a:off x="4225574" y="3642360"/>
            <a:ext cx="7021546" cy="9826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AF63D7A8-CBB0-FD99-64E7-8AC2D76461B6}"/>
              </a:ext>
            </a:extLst>
          </p:cNvPr>
          <p:cNvSpPr/>
          <p:nvPr/>
        </p:nvSpPr>
        <p:spPr>
          <a:xfrm>
            <a:off x="4225574" y="4625013"/>
            <a:ext cx="7344634" cy="11905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135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B04EE0-B112-4021-867C-B5C93B0FA5D7}"/>
              </a:ext>
            </a:extLst>
          </p:cNvPr>
          <p:cNvSpPr txBox="1"/>
          <p:nvPr/>
        </p:nvSpPr>
        <p:spPr>
          <a:xfrm>
            <a:off x="649348" y="1767840"/>
            <a:ext cx="3505494" cy="3785419"/>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DBC2557-6108-4010-BC2E-00ADFC25C1AE}"/>
              </a:ext>
            </a:extLst>
          </p:cNvPr>
          <p:cNvPicPr>
            <a:picLocks noChangeAspect="1"/>
          </p:cNvPicPr>
          <p:nvPr/>
        </p:nvPicPr>
        <p:blipFill>
          <a:blip r:embed="rId2"/>
          <a:stretch>
            <a:fillRect/>
          </a:stretch>
        </p:blipFill>
        <p:spPr>
          <a:xfrm>
            <a:off x="6808200" y="271313"/>
            <a:ext cx="4389120" cy="4389120"/>
          </a:xfrm>
          <a:prstGeom prst="rect">
            <a:avLst/>
          </a:prstGeom>
          <a:effectLst/>
        </p:spPr>
      </p:pic>
      <p:sp>
        <p:nvSpPr>
          <p:cNvPr id="7" name="TextBox 6">
            <a:extLst>
              <a:ext uri="{FF2B5EF4-FFF2-40B4-BE49-F238E27FC236}">
                <a16:creationId xmlns:a16="http://schemas.microsoft.com/office/drawing/2014/main" id="{59A9E3F7-33FE-40F3-BE96-ACFB3134B498}"/>
              </a:ext>
            </a:extLst>
          </p:cNvPr>
          <p:cNvSpPr txBox="1"/>
          <p:nvPr/>
        </p:nvSpPr>
        <p:spPr>
          <a:xfrm>
            <a:off x="323353" y="382530"/>
            <a:ext cx="5358421"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rPr>
              <a:t>Core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Learner-Centered Education:</a:t>
            </a: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400" b="0" i="0" u="none" strike="noStrike" kern="1200" cap="none" spc="0" normalizeH="0" baseline="0" noProof="0" dirty="0">
                <a:ln>
                  <a:noFill/>
                </a:ln>
                <a:solidFill>
                  <a:prstClr val="black"/>
                </a:solidFill>
                <a:effectLst/>
                <a:highlight>
                  <a:srgbClr val="FFFF00"/>
                </a:highlight>
                <a:uLnTx/>
                <a:uFillTx/>
                <a:latin typeface="Calibri Light" panose="020F0302020204030204"/>
                <a:ea typeface="+mn-ea"/>
                <a:cs typeface="+mn-cs"/>
              </a:rPr>
              <a:t>Learning is shaped by the needs, identities, experiences, communities, and goals of our learners</a:t>
            </a: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  We develop educators who place learners at the center of their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Equity and Inclusion:</a:t>
            </a: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  In equitable and open environments, everyone is respected, valued, and encouraged, so that they are able to contribute to their fullest potential.  We work to develop and sustain </a:t>
            </a:r>
            <a:r>
              <a:rPr kumimoji="0" lang="en-US" sz="1400" b="0" i="0" u="none" strike="noStrike" kern="1200" cap="none" spc="0" normalizeH="0" baseline="0" noProof="0" dirty="0">
                <a:ln>
                  <a:noFill/>
                </a:ln>
                <a:solidFill>
                  <a:prstClr val="black"/>
                </a:solidFill>
                <a:effectLst/>
                <a:highlight>
                  <a:srgbClr val="FFFF00"/>
                </a:highlight>
                <a:uLnTx/>
                <a:uFillTx/>
                <a:latin typeface="Calibri Light" panose="020F0302020204030204"/>
                <a:ea typeface="+mn-ea"/>
                <a:cs typeface="+mn-cs"/>
              </a:rPr>
              <a:t>inclusive working spaces and learning communities that achieve equitable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Diversity and Representation</a:t>
            </a: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400" b="0" i="0" u="none" strike="noStrike" kern="1200" cap="none" spc="0" normalizeH="0" baseline="0" noProof="0" dirty="0">
                <a:ln>
                  <a:noFill/>
                </a:ln>
                <a:solidFill>
                  <a:prstClr val="black"/>
                </a:solidFill>
                <a:effectLst/>
                <a:highlight>
                  <a:srgbClr val="FFFF00"/>
                </a:highlight>
                <a:uLnTx/>
                <a:uFillTx/>
                <a:latin typeface="Calibri Light" panose="020F0302020204030204"/>
                <a:ea typeface="+mn-ea"/>
                <a:cs typeface="+mn-cs"/>
              </a:rPr>
              <a:t>Diversity of people brings forth diversity of ideas and learning. </a:t>
            </a: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We cultivate and engage participation as a network, including leadership, that is representative of the demographics and lived experiences of the broader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Collaboration</a:t>
            </a: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400" b="0" i="0" u="none" strike="noStrike" kern="1200" cap="none" spc="0" normalizeH="0" baseline="0" noProof="0" dirty="0">
                <a:ln>
                  <a:noFill/>
                </a:ln>
                <a:solidFill>
                  <a:prstClr val="black"/>
                </a:solidFill>
                <a:effectLst/>
                <a:highlight>
                  <a:srgbClr val="FFFF00"/>
                </a:highlight>
                <a:uLnTx/>
                <a:uFillTx/>
                <a:latin typeface="Calibri Light" panose="020F0302020204030204"/>
                <a:ea typeface="+mn-ea"/>
                <a:cs typeface="+mn-cs"/>
              </a:rPr>
              <a:t>Working together allows us to better achieve our co-created goals.</a:t>
            </a: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 We engage constituencies at all levels within and across institutions as colleagues in our work.</a:t>
            </a:r>
          </a:p>
        </p:txBody>
      </p:sp>
      <p:sp>
        <p:nvSpPr>
          <p:cNvPr id="13" name="TextBox 12">
            <a:extLst>
              <a:ext uri="{FF2B5EF4-FFF2-40B4-BE49-F238E27FC236}">
                <a16:creationId xmlns:a16="http://schemas.microsoft.com/office/drawing/2014/main" id="{8EB8F506-9FBA-4517-9641-1A7D5A577684}"/>
              </a:ext>
            </a:extLst>
          </p:cNvPr>
          <p:cNvSpPr txBox="1"/>
          <p:nvPr/>
        </p:nvSpPr>
        <p:spPr>
          <a:xfrm>
            <a:off x="5954760" y="4660433"/>
            <a:ext cx="6096000"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Inclusive Excellence and Innovation:</a:t>
            </a: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400" b="0" i="0" u="none" strike="noStrike" kern="1200" cap="none" spc="0" normalizeH="0" baseline="0" noProof="0" dirty="0">
                <a:ln>
                  <a:noFill/>
                </a:ln>
                <a:solidFill>
                  <a:prstClr val="black"/>
                </a:solidFill>
                <a:effectLst/>
                <a:highlight>
                  <a:srgbClr val="FFFF00"/>
                </a:highlight>
                <a:uLnTx/>
                <a:uFillTx/>
                <a:latin typeface="Calibri Light" panose="020F0302020204030204"/>
                <a:ea typeface="+mn-ea"/>
                <a:cs typeface="+mn-cs"/>
              </a:rPr>
              <a:t>Critical examination of data, scholarly reflection, and collective review are our standards of excellence</a:t>
            </a: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 We innovate for mutual improvement of inclusive educational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Reflective Decision-Making:</a:t>
            </a: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 Reflective decision-making is responsive to the evolving landscape of the CIRTL Network. We gather, share and analyze evidence to make data-informed decisions to collectively guide the CIRTL Network.</a:t>
            </a:r>
          </a:p>
        </p:txBody>
      </p:sp>
      <p:sp>
        <p:nvSpPr>
          <p:cNvPr id="14" name="TextBox 13">
            <a:extLst>
              <a:ext uri="{FF2B5EF4-FFF2-40B4-BE49-F238E27FC236}">
                <a16:creationId xmlns:a16="http://schemas.microsoft.com/office/drawing/2014/main" id="{4E41A3A4-FB1E-4F52-84BF-A3623F514E7B}"/>
              </a:ext>
            </a:extLst>
          </p:cNvPr>
          <p:cNvSpPr txBox="1"/>
          <p:nvPr/>
        </p:nvSpPr>
        <p:spPr>
          <a:xfrm>
            <a:off x="323353" y="5251436"/>
            <a:ext cx="6096000"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Intellectual Generosity:</a:t>
            </a: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 Mutual </a:t>
            </a:r>
            <a:r>
              <a:rPr kumimoji="0" lang="en-US" sz="1400" b="0" i="0" u="none" strike="noStrike" kern="1200" cap="none" spc="0" normalizeH="0" baseline="0" noProof="0" dirty="0">
                <a:ln>
                  <a:noFill/>
                </a:ln>
                <a:solidFill>
                  <a:prstClr val="black"/>
                </a:solidFill>
                <a:effectLst/>
                <a:highlight>
                  <a:srgbClr val="FFFF00"/>
                </a:highlight>
                <a:uLnTx/>
                <a:uFillTx/>
                <a:latin typeface="Calibri Light" panose="020F0302020204030204"/>
                <a:ea typeface="+mn-ea"/>
                <a:cs typeface="+mn-cs"/>
              </a:rPr>
              <a:t>openness to ideas </a:t>
            </a: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of each other advances understanding and discovery of knowledge. Acknowledging that there 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multiple ways of knowing, we respectfully listen and share our ideas,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perspectives, practices, and expertise.</a:t>
            </a:r>
          </a:p>
        </p:txBody>
      </p:sp>
      <p:sp>
        <p:nvSpPr>
          <p:cNvPr id="2" name="Slide Number Placeholder 1">
            <a:extLst>
              <a:ext uri="{FF2B5EF4-FFF2-40B4-BE49-F238E27FC236}">
                <a16:creationId xmlns:a16="http://schemas.microsoft.com/office/drawing/2014/main" id="{F634B99E-7BE9-F10F-5FD6-3B293B1D87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6844C5-507C-43BE-9D0B-4A04770A25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74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D9B6F9-18F9-10AB-AB55-B1482DA294D2}"/>
              </a:ext>
            </a:extLst>
          </p:cNvPr>
          <p:cNvSpPr>
            <a:spLocks noGrp="1"/>
          </p:cNvSpPr>
          <p:nvPr>
            <p:ph type="title"/>
          </p:nvPr>
        </p:nvSpPr>
        <p:spPr>
          <a:xfrm>
            <a:off x="615943" y="403225"/>
            <a:ext cx="5610224" cy="1425575"/>
          </a:xfrm>
        </p:spPr>
        <p:txBody>
          <a:bodyPr>
            <a:normAutofit/>
          </a:bodyPr>
          <a:lstStyle/>
          <a:p>
            <a:r>
              <a:rPr lang="en-US" dirty="0"/>
              <a:t>A Little More about TAR</a:t>
            </a:r>
          </a:p>
        </p:txBody>
      </p:sp>
      <p:sp>
        <p:nvSpPr>
          <p:cNvPr id="3" name="Content Placeholder 2">
            <a:extLst>
              <a:ext uri="{FF2B5EF4-FFF2-40B4-BE49-F238E27FC236}">
                <a16:creationId xmlns:a16="http://schemas.microsoft.com/office/drawing/2014/main" id="{43525253-A902-E21F-40F5-022E267111F6}"/>
              </a:ext>
            </a:extLst>
          </p:cNvPr>
          <p:cNvSpPr>
            <a:spLocks noGrp="1"/>
          </p:cNvSpPr>
          <p:nvPr>
            <p:ph idx="1"/>
          </p:nvPr>
        </p:nvSpPr>
        <p:spPr>
          <a:xfrm>
            <a:off x="838200" y="1704975"/>
            <a:ext cx="5044440" cy="5006721"/>
          </a:xfrm>
        </p:spPr>
        <p:txBody>
          <a:bodyPr>
            <a:normAutofit/>
          </a:bodyPr>
          <a:lstStyle/>
          <a:p>
            <a:pPr marL="0" marR="0" lvl="0" indent="0" algn="ctr" defTabSz="914400" rtl="0" eaLnBrk="1" fontAlgn="auto" latinLnBrk="0" hangingPunct="1">
              <a:spcBef>
                <a:spcPts val="0"/>
              </a:spcBef>
              <a:spcAft>
                <a:spcPts val="0"/>
              </a:spcAft>
              <a:buClrTx/>
              <a:buSzTx/>
              <a:buNone/>
              <a:tabLst/>
              <a:defRPr/>
            </a:pPr>
            <a:r>
              <a:rPr kumimoji="0" lang="en-US" sz="1600" b="1" i="1"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What is TAR and why does it matter?</a:t>
            </a:r>
          </a:p>
          <a:p>
            <a:pPr marL="0" marR="0" lvl="0" indent="0" defTabSz="914400" rtl="0" eaLnBrk="1" fontAlgn="auto" latinLnBrk="0" hangingPunct="1">
              <a:spcBef>
                <a:spcPts val="0"/>
              </a:spcBef>
              <a:spcAft>
                <a:spcPts val="0"/>
              </a:spcAft>
              <a:buClrTx/>
              <a:buSzTx/>
              <a:buNone/>
              <a:tabLst/>
              <a:defRPr/>
            </a:pPr>
            <a:endParaRPr kumimoji="0" lang="en-US" sz="1600" b="1" i="1"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57150" marR="0" lvl="0" indent="-285750" defTabSz="914400" rtl="0" eaLnBrk="1" fontAlgn="auto" latinLnBrk="0" hangingPunct="1">
              <a:spcBef>
                <a:spcPts val="0"/>
              </a:spcBef>
              <a:spcAft>
                <a:spcPts val="0"/>
              </a:spcAft>
              <a:buClrTx/>
              <a:buSzTx/>
              <a:buFont typeface="Wingdings" panose="05000000000000000000" pitchFamily="2" charset="2"/>
              <a:buChar char="Ø"/>
              <a:tabLst/>
              <a:defRPr/>
            </a:pPr>
            <a:r>
              <a:rPr kumimoji="0" lang="en-US" sz="1800" b="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Teaching-as-Research (TAR) is an evidence-based approach to reflective teaching and a Core Idea of the CIRTL Network. </a:t>
            </a:r>
          </a:p>
          <a:p>
            <a:pPr marL="57150" marR="0" lvl="0" indent="-285750" defTabSz="914400" rtl="0" eaLnBrk="1" fontAlgn="auto" latinLnBrk="0" hangingPunct="1">
              <a:spcBef>
                <a:spcPts val="0"/>
              </a:spcBef>
              <a:spcAft>
                <a:spcPts val="0"/>
              </a:spcAft>
              <a:buClrTx/>
              <a:buSzTx/>
              <a:buFont typeface="Wingdings" panose="05000000000000000000" pitchFamily="2" charset="2"/>
              <a:buChar char="Ø"/>
              <a:tabLst/>
              <a:defRPr/>
            </a:pPr>
            <a:r>
              <a:rPr kumimoji="0" lang="en-US" sz="1800" b="0" i="0" u="none" strike="noStrike" kern="100" cap="none" spc="0" normalizeH="0" baseline="0" noProof="0" dirty="0">
                <a:ln>
                  <a:noFill/>
                </a:ln>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Essentially, TAR looks at teaching as a research question, which encourages us to think in IF-&gt;THEN terms: “IF I do this ____ (an instructional innovation or technique), THEN I should see ____ (a change in student performance, engagement</a:t>
            </a:r>
            <a:r>
              <a:rPr lang="en-US" sz="18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00" cap="none" spc="0" normalizeH="0" baseline="0" noProof="0" dirty="0">
                <a:ln>
                  <a:noFill/>
                </a:ln>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interest, </a:t>
            </a:r>
            <a:r>
              <a:rPr kumimoji="0" lang="en-US" sz="1800" b="0" i="0" u="none" strike="noStrike" kern="100" cap="none" spc="0" normalizeH="0" baseline="0" noProof="0" dirty="0" err="1">
                <a:ln>
                  <a:noFill/>
                </a:ln>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etc</a:t>
            </a:r>
            <a:r>
              <a:rPr kumimoji="0" lang="en-US" sz="1800" b="0" i="0" u="none" strike="noStrike" kern="100" cap="none" spc="0" normalizeH="0" baseline="0" noProof="0" dirty="0">
                <a:ln>
                  <a:noFill/>
                </a:ln>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 </a:t>
            </a:r>
          </a:p>
          <a:p>
            <a:pPr marL="57150" marR="0" lvl="0" indent="-285750" defTabSz="914400" rtl="0" eaLnBrk="1" fontAlgn="auto" latinLnBrk="0" hangingPunct="1">
              <a:spcBef>
                <a:spcPts val="0"/>
              </a:spcBef>
              <a:spcAft>
                <a:spcPts val="0"/>
              </a:spcAft>
              <a:buClrTx/>
              <a:buSzTx/>
              <a:buFont typeface="Wingdings" panose="05000000000000000000" pitchFamily="2" charset="2"/>
              <a:buChar char="Ø"/>
              <a:tabLst/>
              <a:defRPr/>
            </a:pPr>
            <a:r>
              <a:rPr lang="en-US" sz="1800" kern="100" dirty="0">
                <a:latin typeface="Calibri" panose="020F0502020204030204" pitchFamily="34" charset="0"/>
                <a:ea typeface="Calibri" panose="020F0502020204030204" pitchFamily="34" charset="0"/>
                <a:cs typeface="Times New Roman" panose="02020603050405020304" pitchFamily="18" charset="0"/>
              </a:rPr>
              <a:t>It </a:t>
            </a:r>
            <a:r>
              <a:rPr kumimoji="0" lang="en-US" sz="1800" b="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provides a framework for imagining, implementing, and analyzing the effects of a teaching idea or innovation on student learning. </a:t>
            </a:r>
          </a:p>
          <a:p>
            <a:pPr marL="57150" marR="0" lvl="0" indent="-285750" defTabSz="914400" rtl="0" eaLnBrk="1" fontAlgn="auto" latinLnBrk="0" hangingPunct="1">
              <a:spcBef>
                <a:spcPts val="0"/>
              </a:spcBef>
              <a:spcAft>
                <a:spcPts val="0"/>
              </a:spcAft>
              <a:buClrTx/>
              <a:buSzTx/>
              <a:buFont typeface="Wingdings" panose="05000000000000000000" pitchFamily="2" charset="2"/>
              <a:buChar char="Ø"/>
              <a:tabLst/>
              <a:defRPr/>
            </a:pPr>
            <a:r>
              <a:rPr kumimoji="0" lang="en-US" sz="1800" b="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As such, it links teaching to learning and provides evidence of instructional impact. </a:t>
            </a:r>
          </a:p>
          <a:p>
            <a:pPr marL="57150" marR="0" lvl="0" indent="-285750" defTabSz="914400" rtl="0" eaLnBrk="1" fontAlgn="auto" latinLnBrk="0" hangingPunct="1">
              <a:spcBef>
                <a:spcPts val="0"/>
              </a:spcBef>
              <a:spcAft>
                <a:spcPts val="0"/>
              </a:spcAft>
              <a:buClrTx/>
              <a:buSzTx/>
              <a:buFont typeface="Wingdings" panose="05000000000000000000" pitchFamily="2" charset="2"/>
              <a:buChar char="Ø"/>
              <a:tabLst/>
              <a:defRPr/>
            </a:pPr>
            <a:r>
              <a:rPr kumimoji="0" lang="en-US" sz="1800" b="0" i="0" u="none" strike="noStrike" kern="1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More fundamentally, it’s all about how curiosity and reflection improve teaching and learning.</a:t>
            </a:r>
          </a:p>
          <a:p>
            <a:pPr marL="0" indent="0">
              <a:buNone/>
            </a:pPr>
            <a:endParaRPr lang="en-US" sz="1600" dirty="0"/>
          </a:p>
        </p:txBody>
      </p:sp>
      <p:pic>
        <p:nvPicPr>
          <p:cNvPr id="4" name="Picture 3">
            <a:extLst>
              <a:ext uri="{FF2B5EF4-FFF2-40B4-BE49-F238E27FC236}">
                <a16:creationId xmlns:a16="http://schemas.microsoft.com/office/drawing/2014/main" id="{57EEF234-881E-1EB9-F2F5-D9193C6F9C32}"/>
              </a:ext>
            </a:extLst>
          </p:cNvPr>
          <p:cNvPicPr>
            <a:picLocks noChangeAspect="1"/>
          </p:cNvPicPr>
          <p:nvPr/>
        </p:nvPicPr>
        <p:blipFill rotWithShape="1">
          <a:blip r:embed="rId2"/>
          <a:srcRect l="14589" r="3650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80257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925CB1-82F9-CF1C-D566-BFFA625160E4}"/>
              </a:ext>
            </a:extLst>
          </p:cNvPr>
          <p:cNvSpPr>
            <a:spLocks noGrp="1"/>
          </p:cNvSpPr>
          <p:nvPr>
            <p:ph type="title"/>
          </p:nvPr>
        </p:nvSpPr>
        <p:spPr>
          <a:xfrm>
            <a:off x="838200" y="365125"/>
            <a:ext cx="10515600" cy="1325563"/>
          </a:xfrm>
        </p:spPr>
        <p:txBody>
          <a:bodyPr>
            <a:normAutofit/>
          </a:bodyPr>
          <a:lstStyle/>
          <a:p>
            <a:r>
              <a:rPr lang="en-US" sz="4200" dirty="0"/>
              <a:t>Thinking Systematically: A 5 Step Process to TAR</a:t>
            </a:r>
            <a:br>
              <a:rPr lang="en-US" sz="4200" b="1" dirty="0"/>
            </a:br>
            <a:endParaRPr lang="en-US" sz="4200" dirty="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A8F64B3-7054-EB9F-998C-7E2CE0F9EB91}"/>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930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E79867-D333-3D55-36E8-15C730B66E7B}"/>
              </a:ext>
            </a:extLst>
          </p:cNvPr>
          <p:cNvSpPr>
            <a:spLocks noGrp="1"/>
          </p:cNvSpPr>
          <p:nvPr>
            <p:ph type="title"/>
          </p:nvPr>
        </p:nvSpPr>
        <p:spPr>
          <a:xfrm>
            <a:off x="640080" y="365125"/>
            <a:ext cx="10954512" cy="930275"/>
          </a:xfrm>
        </p:spPr>
        <p:txBody>
          <a:bodyPr vert="horz" lIns="91440" tIns="45720" rIns="91440" bIns="45720" rtlCol="0" anchor="ctr">
            <a:normAutofit fontScale="90000"/>
          </a:bodyPr>
          <a:lstStyle/>
          <a:p>
            <a:r>
              <a:rPr lang="en-US" kern="1200" dirty="0">
                <a:solidFill>
                  <a:schemeClr val="tx1"/>
                </a:solidFill>
                <a:latin typeface="+mj-lt"/>
                <a:ea typeface="+mj-ea"/>
                <a:cs typeface="+mj-cs"/>
              </a:rPr>
              <a:t>The Intersection of LTD and TAR and Why it Matters*</a:t>
            </a:r>
          </a:p>
        </p:txBody>
      </p:sp>
      <p:graphicFrame>
        <p:nvGraphicFramePr>
          <p:cNvPr id="8" name="Content Placeholder 7">
            <a:extLst>
              <a:ext uri="{FF2B5EF4-FFF2-40B4-BE49-F238E27FC236}">
                <a16:creationId xmlns:a16="http://schemas.microsoft.com/office/drawing/2014/main" id="{EF9839FB-FC5D-F08E-B656-229D675B97A7}"/>
              </a:ext>
            </a:extLst>
          </p:cNvPr>
          <p:cNvGraphicFramePr>
            <a:graphicFrameLocks noGrp="1"/>
          </p:cNvGraphicFramePr>
          <p:nvPr>
            <p:ph sz="half" idx="1"/>
          </p:nvPr>
        </p:nvGraphicFramePr>
        <p:xfrm>
          <a:off x="838200" y="2024212"/>
          <a:ext cx="4924148" cy="4135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E1CAF913-1E7E-87D0-8A07-76D9CFBBEC85}"/>
              </a:ext>
            </a:extLst>
          </p:cNvPr>
          <p:cNvSpPr>
            <a:spLocks noGrp="1"/>
          </p:cNvSpPr>
          <p:nvPr>
            <p:ph sz="half" idx="2"/>
          </p:nvPr>
        </p:nvSpPr>
        <p:spPr>
          <a:xfrm>
            <a:off x="5907175" y="2024212"/>
            <a:ext cx="4924148" cy="4135138"/>
          </a:xfrm>
        </p:spPr>
        <p:txBody>
          <a:bodyPr/>
          <a:lstStyle/>
          <a:p>
            <a:pPr marL="0" indent="0" defTabSz="868680">
              <a:spcBef>
                <a:spcPts val="950"/>
              </a:spcBef>
              <a:buNone/>
            </a:pPr>
            <a:r>
              <a:rPr lang="en-US" sz="2660" kern="1200" dirty="0">
                <a:solidFill>
                  <a:schemeClr val="tx1"/>
                </a:solidFill>
                <a:latin typeface="+mn-lt"/>
                <a:ea typeface="+mn-ea"/>
                <a:cs typeface="+mn-cs"/>
              </a:rPr>
              <a:t>Can we move from this:</a:t>
            </a:r>
          </a:p>
          <a:p>
            <a:pPr marL="0" indent="0" defTabSz="868680">
              <a:spcBef>
                <a:spcPts val="950"/>
              </a:spcBef>
              <a:buNone/>
            </a:pPr>
            <a:endParaRPr lang="en-US" sz="2660" kern="1200" dirty="0">
              <a:solidFill>
                <a:schemeClr val="tx1"/>
              </a:solidFill>
              <a:latin typeface="+mn-lt"/>
              <a:ea typeface="+mn-ea"/>
              <a:cs typeface="+mn-cs"/>
            </a:endParaRPr>
          </a:p>
          <a:p>
            <a:pPr marL="0" indent="0" defTabSz="868680">
              <a:spcBef>
                <a:spcPts val="950"/>
              </a:spcBef>
              <a:buNone/>
            </a:pPr>
            <a:endParaRPr lang="en-US" sz="2660" kern="1200" dirty="0">
              <a:solidFill>
                <a:schemeClr val="tx1"/>
              </a:solidFill>
              <a:latin typeface="+mn-lt"/>
              <a:ea typeface="+mn-ea"/>
              <a:cs typeface="+mn-cs"/>
            </a:endParaRPr>
          </a:p>
          <a:p>
            <a:pPr marL="0" indent="0" defTabSz="868680">
              <a:spcBef>
                <a:spcPts val="950"/>
              </a:spcBef>
              <a:buNone/>
            </a:pPr>
            <a:endParaRPr lang="en-US" sz="2660" kern="1200" dirty="0">
              <a:solidFill>
                <a:schemeClr val="tx1"/>
              </a:solidFill>
              <a:latin typeface="+mn-lt"/>
              <a:ea typeface="+mn-ea"/>
              <a:cs typeface="+mn-cs"/>
            </a:endParaRPr>
          </a:p>
          <a:p>
            <a:pPr marL="0" indent="0" defTabSz="868680">
              <a:spcBef>
                <a:spcPts val="950"/>
              </a:spcBef>
              <a:buNone/>
            </a:pPr>
            <a:r>
              <a:rPr lang="en-US" sz="2660" kern="1200" dirty="0">
                <a:solidFill>
                  <a:schemeClr val="tx1"/>
                </a:solidFill>
                <a:latin typeface="+mn-lt"/>
                <a:ea typeface="+mn-ea"/>
                <a:cs typeface="+mn-cs"/>
              </a:rPr>
              <a:t>To this?</a:t>
            </a:r>
            <a:endParaRPr lang="en-US" dirty="0"/>
          </a:p>
        </p:txBody>
      </p:sp>
      <p:graphicFrame>
        <p:nvGraphicFramePr>
          <p:cNvPr id="10" name="Diagram 9">
            <a:extLst>
              <a:ext uri="{FF2B5EF4-FFF2-40B4-BE49-F238E27FC236}">
                <a16:creationId xmlns:a16="http://schemas.microsoft.com/office/drawing/2014/main" id="{83CBF4C9-0638-5C59-6545-FC38E9488ED9}"/>
              </a:ext>
            </a:extLst>
          </p:cNvPr>
          <p:cNvGraphicFramePr/>
          <p:nvPr/>
        </p:nvGraphicFramePr>
        <p:xfrm>
          <a:off x="6000380" y="2432054"/>
          <a:ext cx="3997249" cy="12165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a:extLst>
              <a:ext uri="{FF2B5EF4-FFF2-40B4-BE49-F238E27FC236}">
                <a16:creationId xmlns:a16="http://schemas.microsoft.com/office/drawing/2014/main" id="{0D226143-0112-2B61-E612-24B10A0B3352}"/>
              </a:ext>
            </a:extLst>
          </p:cNvPr>
          <p:cNvGraphicFramePr/>
          <p:nvPr/>
        </p:nvGraphicFramePr>
        <p:xfrm>
          <a:off x="6329679" y="4595209"/>
          <a:ext cx="3475869" cy="15641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Arrow: Left-Up 13">
            <a:extLst>
              <a:ext uri="{FF2B5EF4-FFF2-40B4-BE49-F238E27FC236}">
                <a16:creationId xmlns:a16="http://schemas.microsoft.com/office/drawing/2014/main" id="{C1A63F9E-BC00-4190-4914-CDEF598BA7C1}"/>
              </a:ext>
            </a:extLst>
          </p:cNvPr>
          <p:cNvSpPr/>
          <p:nvPr/>
        </p:nvSpPr>
        <p:spPr>
          <a:xfrm rot="10800000">
            <a:off x="7862351" y="4095839"/>
            <a:ext cx="1382737" cy="808140"/>
          </a:xfrm>
          <a:prstGeom prst="lef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6CEA2C2-D4EE-B40B-F192-17EA1A3EE06D}"/>
              </a:ext>
            </a:extLst>
          </p:cNvPr>
          <p:cNvSpPr txBox="1"/>
          <p:nvPr/>
        </p:nvSpPr>
        <p:spPr>
          <a:xfrm>
            <a:off x="9283071" y="3980991"/>
            <a:ext cx="2057294" cy="695575"/>
          </a:xfrm>
          <a:prstGeom prst="rect">
            <a:avLst/>
          </a:prstGeom>
          <a:noFill/>
        </p:spPr>
        <p:txBody>
          <a:bodyPr wrap="none" rtlCol="0">
            <a:spAutoFit/>
          </a:bodyPr>
          <a:lstStyle/>
          <a:p>
            <a:pPr marL="0" marR="0" lvl="0" indent="0" algn="l" defTabSz="868680" rtl="0" eaLnBrk="1" fontAlgn="auto" latinLnBrk="0" hangingPunct="1">
              <a:lnSpc>
                <a:spcPct val="100000"/>
              </a:lnSpc>
              <a:spcBef>
                <a:spcPts val="0"/>
              </a:spcBef>
              <a:spcAft>
                <a:spcPts val="600"/>
              </a:spcAft>
              <a:buClrTx/>
              <a:buSzTx/>
              <a:buFontTx/>
              <a:buNone/>
              <a:tabLst/>
              <a:defRPr/>
            </a:pPr>
            <a:r>
              <a:rPr kumimoji="0" lang="en-US" sz="1710" b="0" i="0" u="none" strike="noStrike" kern="1200" cap="none" spc="0" normalizeH="0" baseline="0" noProof="0">
                <a:ln>
                  <a:noFill/>
                </a:ln>
                <a:solidFill>
                  <a:prstClr val="black"/>
                </a:solidFill>
                <a:effectLst/>
                <a:uLnTx/>
                <a:uFillTx/>
                <a:latin typeface="Calibri" panose="020F0502020204030204"/>
                <a:ea typeface="+mn-ea"/>
                <a:cs typeface="+mn-cs"/>
              </a:rPr>
              <a:t>What’s happening </a:t>
            </a:r>
          </a:p>
          <a:p>
            <a:pPr marL="0" marR="0" lvl="0" indent="0" algn="l" defTabSz="868680" rtl="0" eaLnBrk="1" fontAlgn="auto" latinLnBrk="0" hangingPunct="1">
              <a:lnSpc>
                <a:spcPct val="100000"/>
              </a:lnSpc>
              <a:spcBef>
                <a:spcPts val="0"/>
              </a:spcBef>
              <a:spcAft>
                <a:spcPts val="600"/>
              </a:spcAft>
              <a:buClrTx/>
              <a:buSzTx/>
              <a:buFontTx/>
              <a:buNone/>
              <a:tabLst/>
              <a:defRPr/>
            </a:pPr>
            <a:r>
              <a:rPr kumimoji="0" lang="en-US" sz="171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710" b="0" i="1" u="none" strike="noStrike" kern="1200" cap="none" spc="0" normalizeH="0" baseline="0" noProof="0">
                <a:ln>
                  <a:noFill/>
                </a:ln>
                <a:solidFill>
                  <a:prstClr val="black"/>
                </a:solidFill>
                <a:effectLst/>
                <a:uLnTx/>
                <a:uFillTx/>
                <a:latin typeface="Calibri" panose="020F0502020204030204"/>
                <a:ea typeface="+mn-ea"/>
                <a:cs typeface="+mn-cs"/>
              </a:rPr>
              <a:t>and possible</a:t>
            </a:r>
            <a:r>
              <a:rPr kumimoji="0" lang="en-US" sz="1710" b="0" i="0" u="none" strike="noStrike" kern="1200" cap="none" spc="0" normalizeH="0" baseline="0" noProof="0">
                <a:ln>
                  <a:noFill/>
                </a:ln>
                <a:solidFill>
                  <a:prstClr val="black"/>
                </a:solidFill>
                <a:effectLst/>
                <a:uLnTx/>
                <a:uFillTx/>
                <a:latin typeface="Calibri" panose="020F0502020204030204"/>
                <a:ea typeface="+mn-ea"/>
                <a:cs typeface="+mn-cs"/>
              </a:rPr>
              <a:t>– here?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CDC7F15-303C-27C1-8B0D-4F4A3453F05C}"/>
              </a:ext>
            </a:extLst>
          </p:cNvPr>
          <p:cNvSpPr>
            <a:spLocks noGrp="1"/>
          </p:cNvSpPr>
          <p:nvPr>
            <p:ph type="sldNum" sz="quarter" idx="12"/>
          </p:nvPr>
        </p:nvSpPr>
        <p:spPr>
          <a:xfrm>
            <a:off x="8597165" y="635305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6844C5-507C-43BE-9D0B-4A04770A25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0DB0F6F-47B3-6496-C0E3-D94E56477CB3}"/>
              </a:ext>
            </a:extLst>
          </p:cNvPr>
          <p:cNvSpPr txBox="1"/>
          <p:nvPr/>
        </p:nvSpPr>
        <p:spPr>
          <a:xfrm>
            <a:off x="3210394" y="6324009"/>
            <a:ext cx="57028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This intersection will be integral to Session 2 and beyond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08946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18276" y="729523"/>
            <a:ext cx="6858000" cy="5398953"/>
          </a:xfrm>
          <a:prstGeom prst="rect">
            <a:avLst/>
          </a:prstGeom>
          <a:ln>
            <a:noFill/>
          </a:ln>
          <a:effectLst>
            <a:outerShdw blurRad="419100" dist="1524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E31F615-E8FF-4C1E-BFA9-94B3CAC75D21}"/>
              </a:ext>
            </a:extLst>
          </p:cNvPr>
          <p:cNvSpPr>
            <a:spLocks noGrp="1"/>
          </p:cNvSpPr>
          <p:nvPr>
            <p:ph type="title"/>
          </p:nvPr>
        </p:nvSpPr>
        <p:spPr>
          <a:xfrm>
            <a:off x="758952" y="785366"/>
            <a:ext cx="4069055" cy="2072853"/>
          </a:xfrm>
        </p:spPr>
        <p:txBody>
          <a:bodyPr anchor="t">
            <a:normAutofit/>
          </a:bodyPr>
          <a:lstStyle/>
          <a:p>
            <a:pPr algn="ctr"/>
            <a:r>
              <a:rPr lang="en-US" sz="4000" dirty="0"/>
              <a:t>Making the </a:t>
            </a:r>
            <a:br>
              <a:rPr lang="en-US" sz="4000" dirty="0"/>
            </a:br>
            <a:r>
              <a:rPr lang="en-US" sz="4000" dirty="0"/>
              <a:t>LTD </a:t>
            </a:r>
            <a:r>
              <a:rPr lang="en-US" sz="4000" dirty="0">
                <a:sym typeface="Wingdings" panose="05000000000000000000" pitchFamily="2" charset="2"/>
              </a:rPr>
              <a:t>TAR Connection</a:t>
            </a:r>
            <a:endParaRPr lang="en-US" sz="4000" dirty="0"/>
          </a:p>
        </p:txBody>
      </p:sp>
      <p:pic>
        <p:nvPicPr>
          <p:cNvPr id="3" name="Picture 2">
            <a:extLst>
              <a:ext uri="{FF2B5EF4-FFF2-40B4-BE49-F238E27FC236}">
                <a16:creationId xmlns:a16="http://schemas.microsoft.com/office/drawing/2014/main" id="{0C1DC9A9-FA2A-379D-9B4D-E3D66541D7E4}"/>
              </a:ext>
            </a:extLst>
          </p:cNvPr>
          <p:cNvPicPr>
            <a:picLocks noChangeAspect="1"/>
          </p:cNvPicPr>
          <p:nvPr/>
        </p:nvPicPr>
        <p:blipFill>
          <a:blip r:embed="rId2"/>
          <a:stretch>
            <a:fillRect/>
          </a:stretch>
        </p:blipFill>
        <p:spPr>
          <a:xfrm>
            <a:off x="724619" y="3507965"/>
            <a:ext cx="3951289" cy="2509068"/>
          </a:xfrm>
          <a:prstGeom prst="rect">
            <a:avLst/>
          </a:prstGeom>
        </p:spPr>
      </p:pic>
      <p:sp>
        <p:nvSpPr>
          <p:cNvPr id="5" name="Content Placeholder 4">
            <a:extLst>
              <a:ext uri="{FF2B5EF4-FFF2-40B4-BE49-F238E27FC236}">
                <a16:creationId xmlns:a16="http://schemas.microsoft.com/office/drawing/2014/main" id="{0B108739-F58A-4150-875E-E786353D7838}"/>
              </a:ext>
            </a:extLst>
          </p:cNvPr>
          <p:cNvSpPr>
            <a:spLocks noGrp="1"/>
          </p:cNvSpPr>
          <p:nvPr>
            <p:ph idx="1"/>
          </p:nvPr>
        </p:nvSpPr>
        <p:spPr>
          <a:xfrm>
            <a:off x="6096000" y="785366"/>
            <a:ext cx="5257797" cy="5310632"/>
          </a:xfrm>
        </p:spPr>
        <p:txBody>
          <a:bodyPr anchor="ctr">
            <a:normAutofit/>
          </a:bodyPr>
          <a:lstStyle/>
          <a:p>
            <a:r>
              <a:rPr lang="en-US" sz="1900" dirty="0"/>
              <a:t>When we say that Learning-through-Diversity capitalizes on the experiences, backgrounds, identities, and skills of students to enhance learning for all, we are engaging in a representational form of scholarly teaching –bringing who we are and who our students are into the equation.</a:t>
            </a:r>
          </a:p>
          <a:p>
            <a:r>
              <a:rPr lang="en-US" sz="1900" dirty="0"/>
              <a:t>It is more than that, though: through a TAR prism, we can hypothesize and predict the impact of equitable, inclusive, and accessible teaching practices on learning. LTD then becomes a TAR topic. </a:t>
            </a:r>
          </a:p>
          <a:p>
            <a:r>
              <a:rPr lang="en-US" sz="1900" dirty="0"/>
              <a:t>Teaching-as-Research transforms curiosity about learning into a research question that can promote improved learning for diverse learners.</a:t>
            </a:r>
          </a:p>
          <a:p>
            <a:r>
              <a:rPr lang="en-US" sz="1900" dirty="0"/>
              <a:t>Here, an LTD&lt;-&gt;TAR framework is used to advance equitable educational experiences.  </a:t>
            </a:r>
          </a:p>
        </p:txBody>
      </p:sp>
      <p:sp>
        <p:nvSpPr>
          <p:cNvPr id="2" name="Slide Number Placeholder 1">
            <a:extLst>
              <a:ext uri="{FF2B5EF4-FFF2-40B4-BE49-F238E27FC236}">
                <a16:creationId xmlns:a16="http://schemas.microsoft.com/office/drawing/2014/main" id="{16DF6571-D0F3-9E0B-D4B8-FA4AF6B34B03}"/>
              </a:ext>
            </a:extLst>
          </p:cNvPr>
          <p:cNvSpPr>
            <a:spLocks noGrp="1"/>
          </p:cNvSpPr>
          <p:nvPr>
            <p:ph type="sldNum" sz="quarter" idx="12"/>
          </p:nvPr>
        </p:nvSpPr>
        <p:spPr>
          <a:xfrm>
            <a:off x="8732520" y="6356350"/>
            <a:ext cx="319938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76844C5-507C-43BE-9D0B-4A04770A250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409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1543</Words>
  <Application>Microsoft Office PowerPoint</Application>
  <PresentationFormat>Widescreen</PresentationFormat>
  <Paragraphs>137</Paragraphs>
  <Slides>13</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Calibri Light</vt:lpstr>
      <vt:lpstr>Wingdings</vt:lpstr>
      <vt:lpstr>Office Theme</vt:lpstr>
      <vt:lpstr>1_Office Theme</vt:lpstr>
      <vt:lpstr>2_Office Theme</vt:lpstr>
      <vt:lpstr>Learning-through-Diversity:  A Pathway to Advancing Equitable Educational Experiences</vt:lpstr>
      <vt:lpstr>About this series</vt:lpstr>
      <vt:lpstr>Review and Reminders from Session 1</vt:lpstr>
      <vt:lpstr>Core Ideas</vt:lpstr>
      <vt:lpstr>PowerPoint Presentation</vt:lpstr>
      <vt:lpstr>A Little More about TAR</vt:lpstr>
      <vt:lpstr>Thinking Systematically: A 5 Step Process to TAR </vt:lpstr>
      <vt:lpstr>The Intersection of LTD and TAR and Why it Matters*</vt:lpstr>
      <vt:lpstr>Making the  LTD TAR Connection</vt:lpstr>
      <vt:lpstr>Exercise 1: Defining What Matters</vt:lpstr>
      <vt:lpstr>Linking TAR Practices to LTD Principles</vt:lpstr>
      <vt:lpstr>An Alternate Route</vt:lpstr>
      <vt:lpstr>Exercise 2: Ticket out the Door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Smentkowski, Brian (bsmentkowski@uidaho.edu)</dc:creator>
  <cp:lastModifiedBy>Smentkowski, Brian (bsmentkowski@uidaho.edu)</cp:lastModifiedBy>
  <cp:revision>2</cp:revision>
  <dcterms:created xsi:type="dcterms:W3CDTF">2023-10-26T15:55:54Z</dcterms:created>
  <dcterms:modified xsi:type="dcterms:W3CDTF">2023-10-26T19:32:22Z</dcterms:modified>
</cp:coreProperties>
</file>