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73" r:id="rId4"/>
    <p:sldId id="320" r:id="rId5"/>
    <p:sldId id="301" r:id="rId6"/>
    <p:sldId id="319" r:id="rId7"/>
    <p:sldId id="322" r:id="rId8"/>
    <p:sldId id="261" r:id="rId9"/>
    <p:sldId id="302" r:id="rId10"/>
    <p:sldId id="303" r:id="rId11"/>
    <p:sldId id="324" r:id="rId12"/>
    <p:sldId id="325" r:id="rId13"/>
    <p:sldId id="270" r:id="rId14"/>
    <p:sldId id="259" r:id="rId15"/>
    <p:sldId id="298" r:id="rId16"/>
    <p:sldId id="323" r:id="rId17"/>
    <p:sldId id="321" r:id="rId18"/>
    <p:sldId id="275" r:id="rId19"/>
    <p:sldId id="279" r:id="rId20"/>
    <p:sldId id="280"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4" autoAdjust="0"/>
    <p:restoredTop sz="94660"/>
  </p:normalViewPr>
  <p:slideViewPr>
    <p:cSldViewPr snapToGrid="0">
      <p:cViewPr varScale="1">
        <p:scale>
          <a:sx n="80" d="100"/>
          <a:sy n="80" d="100"/>
        </p:scale>
        <p:origin x="72" y="101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A27DCA-3EA8-4BB4-B930-E59C2D10211F}" type="doc">
      <dgm:prSet loTypeId="urn:microsoft.com/office/officeart/2016/7/layout/RepeatingBendingProcessNew" loCatId="process" qsTypeId="urn:microsoft.com/office/officeart/2005/8/quickstyle/simple4" qsCatId="simple" csTypeId="urn:microsoft.com/office/officeart/2005/8/colors/accent6_2" csCatId="accent6"/>
      <dgm:spPr/>
      <dgm:t>
        <a:bodyPr/>
        <a:lstStyle/>
        <a:p>
          <a:endParaRPr lang="en-US"/>
        </a:p>
      </dgm:t>
    </dgm:pt>
    <dgm:pt modelId="{CD2D3C93-906A-4B4C-9BE3-0A52B5006F0D}">
      <dgm:prSet/>
      <dgm:spPr/>
      <dgm:t>
        <a:bodyPr/>
        <a:lstStyle/>
        <a:p>
          <a:r>
            <a:rPr lang="en-US" dirty="0"/>
            <a:t>Session 1 focuses on what LTD is and why it matters</a:t>
          </a:r>
        </a:p>
      </dgm:t>
    </dgm:pt>
    <dgm:pt modelId="{DA49EA47-63B9-431F-AC42-2CD9D3F0351C}" type="parTrans" cxnId="{764791D4-5777-4408-835E-2395AB825AAA}">
      <dgm:prSet/>
      <dgm:spPr/>
      <dgm:t>
        <a:bodyPr/>
        <a:lstStyle/>
        <a:p>
          <a:endParaRPr lang="en-US"/>
        </a:p>
      </dgm:t>
    </dgm:pt>
    <dgm:pt modelId="{6DC30C2E-D1DD-45C6-9172-F7641C269994}" type="sibTrans" cxnId="{764791D4-5777-4408-835E-2395AB825AAA}">
      <dgm:prSet/>
      <dgm:spPr/>
      <dgm:t>
        <a:bodyPr/>
        <a:lstStyle/>
        <a:p>
          <a:endParaRPr lang="en-US"/>
        </a:p>
      </dgm:t>
    </dgm:pt>
    <dgm:pt modelId="{EFFAFCF5-9E64-4EAC-8866-0BFCCA639682}">
      <dgm:prSet/>
      <dgm:spPr/>
      <dgm:t>
        <a:bodyPr/>
        <a:lstStyle/>
        <a:p>
          <a:r>
            <a:rPr lang="en-US"/>
            <a:t>This session will introduce key concepts relating to:</a:t>
          </a:r>
        </a:p>
      </dgm:t>
    </dgm:pt>
    <dgm:pt modelId="{B1EB5720-ED92-4A32-AB81-E429647BEA66}" type="parTrans" cxnId="{F3C7AD99-F3B3-47B4-B8EE-05DBD73A585E}">
      <dgm:prSet/>
      <dgm:spPr/>
      <dgm:t>
        <a:bodyPr/>
        <a:lstStyle/>
        <a:p>
          <a:endParaRPr lang="en-US"/>
        </a:p>
      </dgm:t>
    </dgm:pt>
    <dgm:pt modelId="{F3E16778-6457-4CCE-8C16-527E32346505}" type="sibTrans" cxnId="{F3C7AD99-F3B3-47B4-B8EE-05DBD73A585E}">
      <dgm:prSet/>
      <dgm:spPr/>
      <dgm:t>
        <a:bodyPr/>
        <a:lstStyle/>
        <a:p>
          <a:endParaRPr lang="en-US"/>
        </a:p>
      </dgm:t>
    </dgm:pt>
    <dgm:pt modelId="{F8F416BC-4F18-40B1-B912-FA48E219AC4D}">
      <dgm:prSet/>
      <dgm:spPr/>
      <dgm:t>
        <a:bodyPr/>
        <a:lstStyle/>
        <a:p>
          <a:r>
            <a:rPr lang="en-US"/>
            <a:t>Inclusive teaching practices, </a:t>
          </a:r>
        </a:p>
      </dgm:t>
    </dgm:pt>
    <dgm:pt modelId="{F72D548C-15D3-4FA0-A929-387CC2E32805}" type="parTrans" cxnId="{2A58F0BF-73AF-4E74-9241-00EF8BDAC37A}">
      <dgm:prSet/>
      <dgm:spPr/>
      <dgm:t>
        <a:bodyPr/>
        <a:lstStyle/>
        <a:p>
          <a:endParaRPr lang="en-US"/>
        </a:p>
      </dgm:t>
    </dgm:pt>
    <dgm:pt modelId="{499B7F14-15C8-41ED-92A3-E1B67ADA578C}" type="sibTrans" cxnId="{2A58F0BF-73AF-4E74-9241-00EF8BDAC37A}">
      <dgm:prSet/>
      <dgm:spPr/>
      <dgm:t>
        <a:bodyPr/>
        <a:lstStyle/>
        <a:p>
          <a:endParaRPr lang="en-US"/>
        </a:p>
      </dgm:t>
    </dgm:pt>
    <dgm:pt modelId="{1090AB8C-0CC8-48E4-8839-A815683DBBA4}">
      <dgm:prSet/>
      <dgm:spPr/>
      <dgm:t>
        <a:bodyPr/>
        <a:lstStyle/>
        <a:p>
          <a:r>
            <a:rPr lang="en-US"/>
            <a:t>Our role in providing equitable educational opportunities, and </a:t>
          </a:r>
        </a:p>
      </dgm:t>
    </dgm:pt>
    <dgm:pt modelId="{E8FDA9C7-84E9-4549-83BC-A8D26C501406}" type="parTrans" cxnId="{26382FC0-8A8F-4212-B225-7675B5A46C15}">
      <dgm:prSet/>
      <dgm:spPr/>
      <dgm:t>
        <a:bodyPr/>
        <a:lstStyle/>
        <a:p>
          <a:endParaRPr lang="en-US"/>
        </a:p>
      </dgm:t>
    </dgm:pt>
    <dgm:pt modelId="{97E85F03-8021-47A8-9B3C-70C7CB6D4B74}" type="sibTrans" cxnId="{26382FC0-8A8F-4212-B225-7675B5A46C15}">
      <dgm:prSet/>
      <dgm:spPr/>
      <dgm:t>
        <a:bodyPr/>
        <a:lstStyle/>
        <a:p>
          <a:endParaRPr lang="en-US"/>
        </a:p>
      </dgm:t>
    </dgm:pt>
    <dgm:pt modelId="{92EF8D86-BB95-4A86-BF87-7BA8C3F521D0}">
      <dgm:prSet/>
      <dgm:spPr/>
      <dgm:t>
        <a:bodyPr/>
        <a:lstStyle/>
        <a:p>
          <a:r>
            <a:rPr lang="en-US"/>
            <a:t>The CIRTL framework</a:t>
          </a:r>
        </a:p>
      </dgm:t>
    </dgm:pt>
    <dgm:pt modelId="{AEBCB827-A8B1-46E5-AC54-5C5DD0956E61}" type="parTrans" cxnId="{64462AE7-4321-4EEC-B20F-6A09E8E82C63}">
      <dgm:prSet/>
      <dgm:spPr/>
      <dgm:t>
        <a:bodyPr/>
        <a:lstStyle/>
        <a:p>
          <a:endParaRPr lang="en-US"/>
        </a:p>
      </dgm:t>
    </dgm:pt>
    <dgm:pt modelId="{D58270F0-7486-4B08-AAE6-DB0BB9C1AB1E}" type="sibTrans" cxnId="{64462AE7-4321-4EEC-B20F-6A09E8E82C63}">
      <dgm:prSet/>
      <dgm:spPr/>
      <dgm:t>
        <a:bodyPr/>
        <a:lstStyle/>
        <a:p>
          <a:endParaRPr lang="en-US"/>
        </a:p>
      </dgm:t>
    </dgm:pt>
    <dgm:pt modelId="{A4256154-71E2-492F-8316-9E705B71DDFC}">
      <dgm:prSet/>
      <dgm:spPr/>
      <dgm:t>
        <a:bodyPr/>
        <a:lstStyle/>
        <a:p>
          <a:r>
            <a:rPr lang="en-US"/>
            <a:t>Session 2 more fully integrates the CIRTL framework and links two core aspects of it: </a:t>
          </a:r>
        </a:p>
      </dgm:t>
    </dgm:pt>
    <dgm:pt modelId="{FB41AD7A-8464-4A84-8B0B-F0A5A3062950}" type="parTrans" cxnId="{A107A612-80FC-4C06-A2A7-9F4566D25D47}">
      <dgm:prSet/>
      <dgm:spPr/>
      <dgm:t>
        <a:bodyPr/>
        <a:lstStyle/>
        <a:p>
          <a:endParaRPr lang="en-US"/>
        </a:p>
      </dgm:t>
    </dgm:pt>
    <dgm:pt modelId="{9D2E8774-2F34-458D-9AF4-7DE5036112EA}" type="sibTrans" cxnId="{A107A612-80FC-4C06-A2A7-9F4566D25D47}">
      <dgm:prSet/>
      <dgm:spPr/>
      <dgm:t>
        <a:bodyPr/>
        <a:lstStyle/>
        <a:p>
          <a:endParaRPr lang="en-US"/>
        </a:p>
      </dgm:t>
    </dgm:pt>
    <dgm:pt modelId="{C1A3518C-4D2E-4AEB-9A4D-DD25A015D9FF}">
      <dgm:prSet/>
      <dgm:spPr/>
      <dgm:t>
        <a:bodyPr/>
        <a:lstStyle/>
        <a:p>
          <a:r>
            <a:rPr lang="en-US"/>
            <a:t>Learning through Diversity and Teaching as Research</a:t>
          </a:r>
        </a:p>
      </dgm:t>
    </dgm:pt>
    <dgm:pt modelId="{AE93ED66-562E-4678-B878-FB9A55534AF3}" type="parTrans" cxnId="{E9F464DF-15FC-4C69-9B1C-5DC7CDEAA8B5}">
      <dgm:prSet/>
      <dgm:spPr/>
      <dgm:t>
        <a:bodyPr/>
        <a:lstStyle/>
        <a:p>
          <a:endParaRPr lang="en-US"/>
        </a:p>
      </dgm:t>
    </dgm:pt>
    <dgm:pt modelId="{513AE5FC-3384-4061-AE68-702612A046B8}" type="sibTrans" cxnId="{E9F464DF-15FC-4C69-9B1C-5DC7CDEAA8B5}">
      <dgm:prSet/>
      <dgm:spPr/>
      <dgm:t>
        <a:bodyPr/>
        <a:lstStyle/>
        <a:p>
          <a:endParaRPr lang="en-US"/>
        </a:p>
      </dgm:t>
    </dgm:pt>
    <dgm:pt modelId="{F1B976D1-5C41-4F77-8CEC-0505EC6AD1FD}">
      <dgm:prSet/>
      <dgm:spPr/>
      <dgm:t>
        <a:bodyPr/>
        <a:lstStyle/>
        <a:p>
          <a:r>
            <a:rPr lang="en-US"/>
            <a:t>Session 3 provides a deeper dive into:</a:t>
          </a:r>
        </a:p>
      </dgm:t>
    </dgm:pt>
    <dgm:pt modelId="{A84A65FC-E6F0-492C-A13E-B1F59AA1E593}" type="parTrans" cxnId="{AA2BA1D0-EC6E-417B-91D2-A451EFF1C2BE}">
      <dgm:prSet/>
      <dgm:spPr/>
      <dgm:t>
        <a:bodyPr/>
        <a:lstStyle/>
        <a:p>
          <a:endParaRPr lang="en-US"/>
        </a:p>
      </dgm:t>
    </dgm:pt>
    <dgm:pt modelId="{3A4820E9-EA91-4175-8C6A-DE75143E30C0}" type="sibTrans" cxnId="{AA2BA1D0-EC6E-417B-91D2-A451EFF1C2BE}">
      <dgm:prSet/>
      <dgm:spPr/>
      <dgm:t>
        <a:bodyPr/>
        <a:lstStyle/>
        <a:p>
          <a:endParaRPr lang="en-US"/>
        </a:p>
      </dgm:t>
    </dgm:pt>
    <dgm:pt modelId="{5512CB11-78BA-4CAA-97C7-7E49147E0844}">
      <dgm:prSet/>
      <dgm:spPr/>
      <dgm:t>
        <a:bodyPr/>
        <a:lstStyle/>
        <a:p>
          <a:r>
            <a:rPr lang="en-US"/>
            <a:t>The development of an equity-mindset, and</a:t>
          </a:r>
        </a:p>
      </dgm:t>
    </dgm:pt>
    <dgm:pt modelId="{21C10C9A-0ADF-47F8-8D41-83C0CBE825C1}" type="parTrans" cxnId="{AAA1E3BA-E2BE-4487-B51D-5E8E8376D3BD}">
      <dgm:prSet/>
      <dgm:spPr/>
      <dgm:t>
        <a:bodyPr/>
        <a:lstStyle/>
        <a:p>
          <a:endParaRPr lang="en-US"/>
        </a:p>
      </dgm:t>
    </dgm:pt>
    <dgm:pt modelId="{C287824B-6F17-4ACE-AF75-1F6B30AD8899}" type="sibTrans" cxnId="{AAA1E3BA-E2BE-4487-B51D-5E8E8376D3BD}">
      <dgm:prSet/>
      <dgm:spPr/>
      <dgm:t>
        <a:bodyPr/>
        <a:lstStyle/>
        <a:p>
          <a:endParaRPr lang="en-US"/>
        </a:p>
      </dgm:t>
    </dgm:pt>
    <dgm:pt modelId="{3BC0318C-8869-468E-8922-E76F119DA700}">
      <dgm:prSet/>
      <dgm:spPr/>
      <dgm:t>
        <a:bodyPr/>
        <a:lstStyle/>
        <a:p>
          <a:r>
            <a:rPr lang="en-US"/>
            <a:t>Applied strategies for creating accessible, inclusive, and equitable learning experiences for diverse learners </a:t>
          </a:r>
        </a:p>
      </dgm:t>
    </dgm:pt>
    <dgm:pt modelId="{826704C0-F066-45D9-BE2C-572E29091DB1}" type="parTrans" cxnId="{7D8CF3BD-0E31-4B35-A4DF-9282A32BE208}">
      <dgm:prSet/>
      <dgm:spPr/>
      <dgm:t>
        <a:bodyPr/>
        <a:lstStyle/>
        <a:p>
          <a:endParaRPr lang="en-US"/>
        </a:p>
      </dgm:t>
    </dgm:pt>
    <dgm:pt modelId="{567518B0-B0AE-441D-9F3A-675FAC3DDF11}" type="sibTrans" cxnId="{7D8CF3BD-0E31-4B35-A4DF-9282A32BE208}">
      <dgm:prSet/>
      <dgm:spPr/>
      <dgm:t>
        <a:bodyPr/>
        <a:lstStyle/>
        <a:p>
          <a:endParaRPr lang="en-US"/>
        </a:p>
      </dgm:t>
    </dgm:pt>
    <dgm:pt modelId="{019CBAC2-0171-4F64-8A30-5EBFCCCAEA11}">
      <dgm:prSet/>
      <dgm:spPr/>
      <dgm:t>
        <a:bodyPr/>
        <a:lstStyle/>
        <a:p>
          <a:r>
            <a:rPr lang="en-US"/>
            <a:t>Session 4 focuses exclusively on Universal Design for Learning</a:t>
          </a:r>
        </a:p>
      </dgm:t>
    </dgm:pt>
    <dgm:pt modelId="{0827F04C-5227-4B83-81B9-4E3F53500BB0}" type="parTrans" cxnId="{688B3437-65C4-4D3A-883A-0AA4CBA7614A}">
      <dgm:prSet/>
      <dgm:spPr/>
      <dgm:t>
        <a:bodyPr/>
        <a:lstStyle/>
        <a:p>
          <a:endParaRPr lang="en-US"/>
        </a:p>
      </dgm:t>
    </dgm:pt>
    <dgm:pt modelId="{E8231668-7781-42A4-A86E-89C7D2A33E86}" type="sibTrans" cxnId="{688B3437-65C4-4D3A-883A-0AA4CBA7614A}">
      <dgm:prSet/>
      <dgm:spPr/>
      <dgm:t>
        <a:bodyPr/>
        <a:lstStyle/>
        <a:p>
          <a:endParaRPr lang="en-US"/>
        </a:p>
      </dgm:t>
    </dgm:pt>
    <dgm:pt modelId="{3B015D37-A862-4A9D-9299-E87696C85487}">
      <dgm:prSet/>
      <dgm:spPr/>
      <dgm:t>
        <a:bodyPr/>
        <a:lstStyle/>
        <a:p>
          <a:r>
            <a:rPr lang="en-US"/>
            <a:t>This expert-led session provides a rich context and evidence-based practices for supporting multiple means of engagement, representation, and expression of knowledge</a:t>
          </a:r>
        </a:p>
      </dgm:t>
    </dgm:pt>
    <dgm:pt modelId="{22589FF6-98FF-43ED-9A77-B53C6172F1A0}" type="parTrans" cxnId="{935998DB-0CBC-4F07-BC92-8D0A4B9218E6}">
      <dgm:prSet/>
      <dgm:spPr/>
      <dgm:t>
        <a:bodyPr/>
        <a:lstStyle/>
        <a:p>
          <a:endParaRPr lang="en-US"/>
        </a:p>
      </dgm:t>
    </dgm:pt>
    <dgm:pt modelId="{D2491FAF-5BFC-472D-AB03-122E0CAA9BF4}" type="sibTrans" cxnId="{935998DB-0CBC-4F07-BC92-8D0A4B9218E6}">
      <dgm:prSet/>
      <dgm:spPr/>
      <dgm:t>
        <a:bodyPr/>
        <a:lstStyle/>
        <a:p>
          <a:endParaRPr lang="en-US"/>
        </a:p>
      </dgm:t>
    </dgm:pt>
    <dgm:pt modelId="{6975F10A-FE88-40E5-BD61-1E6BF3ACF302}">
      <dgm:prSet/>
      <dgm:spPr/>
      <dgm:t>
        <a:bodyPr/>
        <a:lstStyle/>
        <a:p>
          <a:r>
            <a:rPr lang="en-US"/>
            <a:t>Session 5 focuses exclusively on Culturally Responsive Pedagogy</a:t>
          </a:r>
        </a:p>
      </dgm:t>
    </dgm:pt>
    <dgm:pt modelId="{879B1AC6-0AEF-4F37-9BD3-7C7923521D67}" type="parTrans" cxnId="{9C580A24-ABFA-4791-B584-1927B3DF465C}">
      <dgm:prSet/>
      <dgm:spPr/>
      <dgm:t>
        <a:bodyPr/>
        <a:lstStyle/>
        <a:p>
          <a:endParaRPr lang="en-US"/>
        </a:p>
      </dgm:t>
    </dgm:pt>
    <dgm:pt modelId="{44BE25D8-88BD-42F6-97CB-C8D55FE97516}" type="sibTrans" cxnId="{9C580A24-ABFA-4791-B584-1927B3DF465C}">
      <dgm:prSet/>
      <dgm:spPr/>
      <dgm:t>
        <a:bodyPr/>
        <a:lstStyle/>
        <a:p>
          <a:endParaRPr lang="en-US"/>
        </a:p>
      </dgm:t>
    </dgm:pt>
    <dgm:pt modelId="{90B3E2A2-0624-4D91-9348-27A0771F1CB9}">
      <dgm:prSet/>
      <dgm:spPr/>
      <dgm:t>
        <a:bodyPr/>
        <a:lstStyle/>
        <a:p>
          <a:r>
            <a:rPr lang="en-US"/>
            <a:t>This expert-led session provides insights and strategies for identifying and navigating the barriers and opportunities cultural differences provide</a:t>
          </a:r>
        </a:p>
      </dgm:t>
    </dgm:pt>
    <dgm:pt modelId="{BE491AE5-F9F5-40F9-8FC7-DD69B4B569FB}" type="parTrans" cxnId="{889F676C-05EF-4C6E-A367-624BFE0F6902}">
      <dgm:prSet/>
      <dgm:spPr/>
      <dgm:t>
        <a:bodyPr/>
        <a:lstStyle/>
        <a:p>
          <a:endParaRPr lang="en-US"/>
        </a:p>
      </dgm:t>
    </dgm:pt>
    <dgm:pt modelId="{C16286B3-99D1-4C88-8752-AE98AEC29E62}" type="sibTrans" cxnId="{889F676C-05EF-4C6E-A367-624BFE0F6902}">
      <dgm:prSet/>
      <dgm:spPr/>
      <dgm:t>
        <a:bodyPr/>
        <a:lstStyle/>
        <a:p>
          <a:endParaRPr lang="en-US"/>
        </a:p>
      </dgm:t>
    </dgm:pt>
    <dgm:pt modelId="{2D199FAF-EAEE-471E-8AFF-9E88085E8F13}">
      <dgm:prSet/>
      <dgm:spPr/>
      <dgm:t>
        <a:bodyPr/>
        <a:lstStyle/>
        <a:p>
          <a:r>
            <a:rPr lang="en-US"/>
            <a:t>Session 6 focuses exclusively on Inclusion by Design</a:t>
          </a:r>
        </a:p>
      </dgm:t>
    </dgm:pt>
    <dgm:pt modelId="{397461F5-CBBE-413F-8F42-92D127594311}" type="parTrans" cxnId="{BAC59AE5-4AE9-4A3C-9CDC-1DFA57C15ACC}">
      <dgm:prSet/>
      <dgm:spPr/>
      <dgm:t>
        <a:bodyPr/>
        <a:lstStyle/>
        <a:p>
          <a:endParaRPr lang="en-US"/>
        </a:p>
      </dgm:t>
    </dgm:pt>
    <dgm:pt modelId="{E46AAA0A-28A6-4B08-8900-5D16A0431363}" type="sibTrans" cxnId="{BAC59AE5-4AE9-4A3C-9CDC-1DFA57C15ACC}">
      <dgm:prSet/>
      <dgm:spPr/>
      <dgm:t>
        <a:bodyPr/>
        <a:lstStyle/>
        <a:p>
          <a:endParaRPr lang="en-US"/>
        </a:p>
      </dgm:t>
    </dgm:pt>
    <dgm:pt modelId="{940EE7E2-9FAD-4D87-A045-9D3B4DF1D15A}">
      <dgm:prSet/>
      <dgm:spPr/>
      <dgm:t>
        <a:bodyPr/>
        <a:lstStyle/>
        <a:p>
          <a:r>
            <a:rPr lang="en-US"/>
            <a:t>By this time, you will have the tools to think and act with intentionality to advance equitable learning opportunities</a:t>
          </a:r>
        </a:p>
      </dgm:t>
    </dgm:pt>
    <dgm:pt modelId="{8581968C-02BB-4DB4-8B1D-FE5E7A640FC2}" type="parTrans" cxnId="{2D062F98-1F49-4FD9-BF41-704E05E3A445}">
      <dgm:prSet/>
      <dgm:spPr/>
      <dgm:t>
        <a:bodyPr/>
        <a:lstStyle/>
        <a:p>
          <a:endParaRPr lang="en-US"/>
        </a:p>
      </dgm:t>
    </dgm:pt>
    <dgm:pt modelId="{D400F543-0D12-4418-A000-0ACEE3404BFA}" type="sibTrans" cxnId="{2D062F98-1F49-4FD9-BF41-704E05E3A445}">
      <dgm:prSet/>
      <dgm:spPr/>
      <dgm:t>
        <a:bodyPr/>
        <a:lstStyle/>
        <a:p>
          <a:endParaRPr lang="en-US"/>
        </a:p>
      </dgm:t>
    </dgm:pt>
    <dgm:pt modelId="{CF0E2972-D71A-49EF-9293-BD0DEFD537D1}">
      <dgm:prSet/>
      <dgm:spPr/>
      <dgm:t>
        <a:bodyPr/>
        <a:lstStyle/>
        <a:p>
          <a:r>
            <a:rPr lang="en-US"/>
            <a:t>This session will focus on how you can embed what you have learned in every-day practice</a:t>
          </a:r>
        </a:p>
      </dgm:t>
    </dgm:pt>
    <dgm:pt modelId="{6CA6BC19-4568-4B12-AA67-7EF3CD90B437}" type="parTrans" cxnId="{986C0DCE-F804-4BB0-88C9-FE245F0A1BF8}">
      <dgm:prSet/>
      <dgm:spPr/>
      <dgm:t>
        <a:bodyPr/>
        <a:lstStyle/>
        <a:p>
          <a:endParaRPr lang="en-US"/>
        </a:p>
      </dgm:t>
    </dgm:pt>
    <dgm:pt modelId="{9032182E-36E7-424F-B510-8E445A34E2E5}" type="sibTrans" cxnId="{986C0DCE-F804-4BB0-88C9-FE245F0A1BF8}">
      <dgm:prSet/>
      <dgm:spPr/>
      <dgm:t>
        <a:bodyPr/>
        <a:lstStyle/>
        <a:p>
          <a:endParaRPr lang="en-US"/>
        </a:p>
      </dgm:t>
    </dgm:pt>
    <dgm:pt modelId="{8D7113B0-E7A1-43B5-86BD-1B87EAAEB371}">
      <dgm:prSet/>
      <dgm:spPr/>
      <dgm:t>
        <a:bodyPr/>
        <a:lstStyle/>
        <a:p>
          <a:r>
            <a:rPr lang="en-US"/>
            <a:t>Session 7 is reserved for sharing how you have pulled it all together. It is a conversational session where you share a reflection and an action.</a:t>
          </a:r>
        </a:p>
      </dgm:t>
    </dgm:pt>
    <dgm:pt modelId="{B7C6E9E0-0848-4B18-A376-08AB968A1706}" type="parTrans" cxnId="{845CBB40-0E9C-4C6B-9E1C-B947EA95AE86}">
      <dgm:prSet/>
      <dgm:spPr/>
      <dgm:t>
        <a:bodyPr/>
        <a:lstStyle/>
        <a:p>
          <a:endParaRPr lang="en-US"/>
        </a:p>
      </dgm:t>
    </dgm:pt>
    <dgm:pt modelId="{6FC3EB3F-FA49-4FAA-B3D0-EAB36492F597}" type="sibTrans" cxnId="{845CBB40-0E9C-4C6B-9E1C-B947EA95AE86}">
      <dgm:prSet/>
      <dgm:spPr/>
      <dgm:t>
        <a:bodyPr/>
        <a:lstStyle/>
        <a:p>
          <a:endParaRPr lang="en-US"/>
        </a:p>
      </dgm:t>
    </dgm:pt>
    <dgm:pt modelId="{D462B1D5-5AF1-47DC-9DE9-B5D6D712AAA2}" type="pres">
      <dgm:prSet presAssocID="{AAA27DCA-3EA8-4BB4-B930-E59C2D10211F}" presName="Name0" presStyleCnt="0">
        <dgm:presLayoutVars>
          <dgm:dir/>
          <dgm:resizeHandles val="exact"/>
        </dgm:presLayoutVars>
      </dgm:prSet>
      <dgm:spPr/>
    </dgm:pt>
    <dgm:pt modelId="{1F179877-E7AD-44A7-A2BB-D7F14FA2003A}" type="pres">
      <dgm:prSet presAssocID="{CD2D3C93-906A-4B4C-9BE3-0A52B5006F0D}" presName="node" presStyleLbl="node1" presStyleIdx="0" presStyleCnt="7">
        <dgm:presLayoutVars>
          <dgm:bulletEnabled val="1"/>
        </dgm:presLayoutVars>
      </dgm:prSet>
      <dgm:spPr/>
    </dgm:pt>
    <dgm:pt modelId="{060ADE24-ED50-43CF-A34D-03A5648995D5}" type="pres">
      <dgm:prSet presAssocID="{6DC30C2E-D1DD-45C6-9172-F7641C269994}" presName="sibTrans" presStyleLbl="sibTrans1D1" presStyleIdx="0" presStyleCnt="6"/>
      <dgm:spPr/>
    </dgm:pt>
    <dgm:pt modelId="{E43800F2-98DC-447D-BE5E-5008647B623E}" type="pres">
      <dgm:prSet presAssocID="{6DC30C2E-D1DD-45C6-9172-F7641C269994}" presName="connectorText" presStyleLbl="sibTrans1D1" presStyleIdx="0" presStyleCnt="6"/>
      <dgm:spPr/>
    </dgm:pt>
    <dgm:pt modelId="{B738F7F5-69B0-45E1-8F29-47EC2AE53629}" type="pres">
      <dgm:prSet presAssocID="{A4256154-71E2-492F-8316-9E705B71DDFC}" presName="node" presStyleLbl="node1" presStyleIdx="1" presStyleCnt="7">
        <dgm:presLayoutVars>
          <dgm:bulletEnabled val="1"/>
        </dgm:presLayoutVars>
      </dgm:prSet>
      <dgm:spPr/>
    </dgm:pt>
    <dgm:pt modelId="{148D8093-C8CB-4BE3-A020-C4DBA2237C7C}" type="pres">
      <dgm:prSet presAssocID="{9D2E8774-2F34-458D-9AF4-7DE5036112EA}" presName="sibTrans" presStyleLbl="sibTrans1D1" presStyleIdx="1" presStyleCnt="6"/>
      <dgm:spPr/>
    </dgm:pt>
    <dgm:pt modelId="{412737F0-CFD5-43A9-86D2-A89349DFC9B2}" type="pres">
      <dgm:prSet presAssocID="{9D2E8774-2F34-458D-9AF4-7DE5036112EA}" presName="connectorText" presStyleLbl="sibTrans1D1" presStyleIdx="1" presStyleCnt="6"/>
      <dgm:spPr/>
    </dgm:pt>
    <dgm:pt modelId="{531D8608-4E18-4FBE-AC90-CFEF67770074}" type="pres">
      <dgm:prSet presAssocID="{F1B976D1-5C41-4F77-8CEC-0505EC6AD1FD}" presName="node" presStyleLbl="node1" presStyleIdx="2" presStyleCnt="7">
        <dgm:presLayoutVars>
          <dgm:bulletEnabled val="1"/>
        </dgm:presLayoutVars>
      </dgm:prSet>
      <dgm:spPr/>
    </dgm:pt>
    <dgm:pt modelId="{BAEC2CAA-C18D-4E79-8848-184EFC11D256}" type="pres">
      <dgm:prSet presAssocID="{3A4820E9-EA91-4175-8C6A-DE75143E30C0}" presName="sibTrans" presStyleLbl="sibTrans1D1" presStyleIdx="2" presStyleCnt="6"/>
      <dgm:spPr/>
    </dgm:pt>
    <dgm:pt modelId="{242482CF-0AE7-411F-82E6-79D9F63CD374}" type="pres">
      <dgm:prSet presAssocID="{3A4820E9-EA91-4175-8C6A-DE75143E30C0}" presName="connectorText" presStyleLbl="sibTrans1D1" presStyleIdx="2" presStyleCnt="6"/>
      <dgm:spPr/>
    </dgm:pt>
    <dgm:pt modelId="{A6D8A462-FAFF-4183-B568-09DE0292665F}" type="pres">
      <dgm:prSet presAssocID="{019CBAC2-0171-4F64-8A30-5EBFCCCAEA11}" presName="node" presStyleLbl="node1" presStyleIdx="3" presStyleCnt="7">
        <dgm:presLayoutVars>
          <dgm:bulletEnabled val="1"/>
        </dgm:presLayoutVars>
      </dgm:prSet>
      <dgm:spPr/>
    </dgm:pt>
    <dgm:pt modelId="{7F657FD9-9641-4EA5-9BFE-36370EEB73B6}" type="pres">
      <dgm:prSet presAssocID="{E8231668-7781-42A4-A86E-89C7D2A33E86}" presName="sibTrans" presStyleLbl="sibTrans1D1" presStyleIdx="3" presStyleCnt="6"/>
      <dgm:spPr/>
    </dgm:pt>
    <dgm:pt modelId="{55825AB3-1A5B-4FBA-A76C-2608CC1BF5B1}" type="pres">
      <dgm:prSet presAssocID="{E8231668-7781-42A4-A86E-89C7D2A33E86}" presName="connectorText" presStyleLbl="sibTrans1D1" presStyleIdx="3" presStyleCnt="6"/>
      <dgm:spPr/>
    </dgm:pt>
    <dgm:pt modelId="{BEA1B237-5E6B-456C-AFF6-966738C7509D}" type="pres">
      <dgm:prSet presAssocID="{6975F10A-FE88-40E5-BD61-1E6BF3ACF302}" presName="node" presStyleLbl="node1" presStyleIdx="4" presStyleCnt="7">
        <dgm:presLayoutVars>
          <dgm:bulletEnabled val="1"/>
        </dgm:presLayoutVars>
      </dgm:prSet>
      <dgm:spPr/>
    </dgm:pt>
    <dgm:pt modelId="{2A8441D7-2305-4B85-B4C6-91DDA73F31B9}" type="pres">
      <dgm:prSet presAssocID="{44BE25D8-88BD-42F6-97CB-C8D55FE97516}" presName="sibTrans" presStyleLbl="sibTrans1D1" presStyleIdx="4" presStyleCnt="6"/>
      <dgm:spPr/>
    </dgm:pt>
    <dgm:pt modelId="{40B35C64-FF6B-4E87-9A1B-F1901BBEAE00}" type="pres">
      <dgm:prSet presAssocID="{44BE25D8-88BD-42F6-97CB-C8D55FE97516}" presName="connectorText" presStyleLbl="sibTrans1D1" presStyleIdx="4" presStyleCnt="6"/>
      <dgm:spPr/>
    </dgm:pt>
    <dgm:pt modelId="{5906ED3E-7632-4994-BB6F-28B4048AF164}" type="pres">
      <dgm:prSet presAssocID="{2D199FAF-EAEE-471E-8AFF-9E88085E8F13}" presName="node" presStyleLbl="node1" presStyleIdx="5" presStyleCnt="7">
        <dgm:presLayoutVars>
          <dgm:bulletEnabled val="1"/>
        </dgm:presLayoutVars>
      </dgm:prSet>
      <dgm:spPr/>
    </dgm:pt>
    <dgm:pt modelId="{E5DD2315-D0C5-4A8E-BE81-AAC9AC0C3CE9}" type="pres">
      <dgm:prSet presAssocID="{E46AAA0A-28A6-4B08-8900-5D16A0431363}" presName="sibTrans" presStyleLbl="sibTrans1D1" presStyleIdx="5" presStyleCnt="6"/>
      <dgm:spPr/>
    </dgm:pt>
    <dgm:pt modelId="{809C97FF-5E31-4D6B-862F-A2139627BF9A}" type="pres">
      <dgm:prSet presAssocID="{E46AAA0A-28A6-4B08-8900-5D16A0431363}" presName="connectorText" presStyleLbl="sibTrans1D1" presStyleIdx="5" presStyleCnt="6"/>
      <dgm:spPr/>
    </dgm:pt>
    <dgm:pt modelId="{C4A41EFD-7322-4DED-B8EC-192922BF63B6}" type="pres">
      <dgm:prSet presAssocID="{8D7113B0-E7A1-43B5-86BD-1B87EAAEB371}" presName="node" presStyleLbl="node1" presStyleIdx="6" presStyleCnt="7">
        <dgm:presLayoutVars>
          <dgm:bulletEnabled val="1"/>
        </dgm:presLayoutVars>
      </dgm:prSet>
      <dgm:spPr/>
    </dgm:pt>
  </dgm:ptLst>
  <dgm:cxnLst>
    <dgm:cxn modelId="{5C034002-E8B2-42CE-99A0-2B373077F94B}" type="presOf" srcId="{9D2E8774-2F34-458D-9AF4-7DE5036112EA}" destId="{412737F0-CFD5-43A9-86D2-A89349DFC9B2}" srcOrd="1" destOrd="0" presId="urn:microsoft.com/office/officeart/2016/7/layout/RepeatingBendingProcessNew"/>
    <dgm:cxn modelId="{CFB7D605-4A3F-46C5-A931-0FBEC2843E00}" type="presOf" srcId="{F8F416BC-4F18-40B1-B912-FA48E219AC4D}" destId="{1F179877-E7AD-44A7-A2BB-D7F14FA2003A}" srcOrd="0" destOrd="2" presId="urn:microsoft.com/office/officeart/2016/7/layout/RepeatingBendingProcessNew"/>
    <dgm:cxn modelId="{C026A007-9956-4FF3-9F90-671DE5823C80}" type="presOf" srcId="{8D7113B0-E7A1-43B5-86BD-1B87EAAEB371}" destId="{C4A41EFD-7322-4DED-B8EC-192922BF63B6}" srcOrd="0" destOrd="0" presId="urn:microsoft.com/office/officeart/2016/7/layout/RepeatingBendingProcessNew"/>
    <dgm:cxn modelId="{A5C2820A-C46D-45DB-BB3F-622731383F83}" type="presOf" srcId="{CF0E2972-D71A-49EF-9293-BD0DEFD537D1}" destId="{5906ED3E-7632-4994-BB6F-28B4048AF164}" srcOrd="0" destOrd="2" presId="urn:microsoft.com/office/officeart/2016/7/layout/RepeatingBendingProcessNew"/>
    <dgm:cxn modelId="{A107A612-80FC-4C06-A2A7-9F4566D25D47}" srcId="{AAA27DCA-3EA8-4BB4-B930-E59C2D10211F}" destId="{A4256154-71E2-492F-8316-9E705B71DDFC}" srcOrd="1" destOrd="0" parTransId="{FB41AD7A-8464-4A84-8B0B-F0A5A3062950}" sibTransId="{9D2E8774-2F34-458D-9AF4-7DE5036112EA}"/>
    <dgm:cxn modelId="{C2ABC513-185A-41EB-9424-36A2EF6F1B0B}" type="presOf" srcId="{6DC30C2E-D1DD-45C6-9172-F7641C269994}" destId="{060ADE24-ED50-43CF-A34D-03A5648995D5}" srcOrd="0" destOrd="0" presId="urn:microsoft.com/office/officeart/2016/7/layout/RepeatingBendingProcessNew"/>
    <dgm:cxn modelId="{9C580A24-ABFA-4791-B584-1927B3DF465C}" srcId="{AAA27DCA-3EA8-4BB4-B930-E59C2D10211F}" destId="{6975F10A-FE88-40E5-BD61-1E6BF3ACF302}" srcOrd="4" destOrd="0" parTransId="{879B1AC6-0AEF-4F37-9BD3-7C7923521D67}" sibTransId="{44BE25D8-88BD-42F6-97CB-C8D55FE97516}"/>
    <dgm:cxn modelId="{AA277324-17DE-4DF8-9EF8-45E325C76A7E}" type="presOf" srcId="{AAA27DCA-3EA8-4BB4-B930-E59C2D10211F}" destId="{D462B1D5-5AF1-47DC-9DE9-B5D6D712AAA2}" srcOrd="0" destOrd="0" presId="urn:microsoft.com/office/officeart/2016/7/layout/RepeatingBendingProcessNew"/>
    <dgm:cxn modelId="{2508F828-B3A0-4FBA-82C0-7A0546BE5115}" type="presOf" srcId="{44BE25D8-88BD-42F6-97CB-C8D55FE97516}" destId="{40B35C64-FF6B-4E87-9A1B-F1901BBEAE00}" srcOrd="1" destOrd="0" presId="urn:microsoft.com/office/officeart/2016/7/layout/RepeatingBendingProcessNew"/>
    <dgm:cxn modelId="{688B3437-65C4-4D3A-883A-0AA4CBA7614A}" srcId="{AAA27DCA-3EA8-4BB4-B930-E59C2D10211F}" destId="{019CBAC2-0171-4F64-8A30-5EBFCCCAEA11}" srcOrd="3" destOrd="0" parTransId="{0827F04C-5227-4B83-81B9-4E3F53500BB0}" sibTransId="{E8231668-7781-42A4-A86E-89C7D2A33E86}"/>
    <dgm:cxn modelId="{1BE5CD3A-7220-4DD4-811B-ECDD48FD3F61}" type="presOf" srcId="{E8231668-7781-42A4-A86E-89C7D2A33E86}" destId="{55825AB3-1A5B-4FBA-A76C-2608CC1BF5B1}" srcOrd="1" destOrd="0" presId="urn:microsoft.com/office/officeart/2016/7/layout/RepeatingBendingProcessNew"/>
    <dgm:cxn modelId="{845CBB40-0E9C-4C6B-9E1C-B947EA95AE86}" srcId="{AAA27DCA-3EA8-4BB4-B930-E59C2D10211F}" destId="{8D7113B0-E7A1-43B5-86BD-1B87EAAEB371}" srcOrd="6" destOrd="0" parTransId="{B7C6E9E0-0848-4B18-A376-08AB968A1706}" sibTransId="{6FC3EB3F-FA49-4FAA-B3D0-EAB36492F597}"/>
    <dgm:cxn modelId="{15873D61-90A4-4F57-A2CC-AF9904B08636}" type="presOf" srcId="{90B3E2A2-0624-4D91-9348-27A0771F1CB9}" destId="{BEA1B237-5E6B-456C-AFF6-966738C7509D}" srcOrd="0" destOrd="1" presId="urn:microsoft.com/office/officeart/2016/7/layout/RepeatingBendingProcessNew"/>
    <dgm:cxn modelId="{E2677C43-98A2-420B-BF91-096E0F61B24A}" type="presOf" srcId="{2D199FAF-EAEE-471E-8AFF-9E88085E8F13}" destId="{5906ED3E-7632-4994-BB6F-28B4048AF164}" srcOrd="0" destOrd="0" presId="urn:microsoft.com/office/officeart/2016/7/layout/RepeatingBendingProcessNew"/>
    <dgm:cxn modelId="{2437DF46-E9A3-46E1-95C8-9DC96481B0FB}" type="presOf" srcId="{C1A3518C-4D2E-4AEB-9A4D-DD25A015D9FF}" destId="{B738F7F5-69B0-45E1-8F29-47EC2AE53629}" srcOrd="0" destOrd="1" presId="urn:microsoft.com/office/officeart/2016/7/layout/RepeatingBendingProcessNew"/>
    <dgm:cxn modelId="{E968B349-D16E-4019-8DE0-618F50A5E6F7}" type="presOf" srcId="{E46AAA0A-28A6-4B08-8900-5D16A0431363}" destId="{E5DD2315-D0C5-4A8E-BE81-AAC9AC0C3CE9}" srcOrd="0" destOrd="0" presId="urn:microsoft.com/office/officeart/2016/7/layout/RepeatingBendingProcessNew"/>
    <dgm:cxn modelId="{889F676C-05EF-4C6E-A367-624BFE0F6902}" srcId="{6975F10A-FE88-40E5-BD61-1E6BF3ACF302}" destId="{90B3E2A2-0624-4D91-9348-27A0771F1CB9}" srcOrd="0" destOrd="0" parTransId="{BE491AE5-F9F5-40F9-8FC7-DD69B4B569FB}" sibTransId="{C16286B3-99D1-4C88-8752-AE98AEC29E62}"/>
    <dgm:cxn modelId="{1338754C-CE62-458B-AB64-95D102ED4363}" type="presOf" srcId="{3BC0318C-8869-468E-8922-E76F119DA700}" destId="{531D8608-4E18-4FBE-AC90-CFEF67770074}" srcOrd="0" destOrd="2" presId="urn:microsoft.com/office/officeart/2016/7/layout/RepeatingBendingProcessNew"/>
    <dgm:cxn modelId="{84CA8A4E-ED51-4C2D-B8D0-D3B49CED820C}" type="presOf" srcId="{E46AAA0A-28A6-4B08-8900-5D16A0431363}" destId="{809C97FF-5E31-4D6B-862F-A2139627BF9A}" srcOrd="1" destOrd="0" presId="urn:microsoft.com/office/officeart/2016/7/layout/RepeatingBendingProcessNew"/>
    <dgm:cxn modelId="{D5C42774-4FF7-4BAE-B6AF-B322CBA3B212}" type="presOf" srcId="{6DC30C2E-D1DD-45C6-9172-F7641C269994}" destId="{E43800F2-98DC-447D-BE5E-5008647B623E}" srcOrd="1" destOrd="0" presId="urn:microsoft.com/office/officeart/2016/7/layout/RepeatingBendingProcessNew"/>
    <dgm:cxn modelId="{58DE7654-1823-41B9-9BFC-E2842405D120}" type="presOf" srcId="{44BE25D8-88BD-42F6-97CB-C8D55FE97516}" destId="{2A8441D7-2305-4B85-B4C6-91DDA73F31B9}" srcOrd="0" destOrd="0" presId="urn:microsoft.com/office/officeart/2016/7/layout/RepeatingBendingProcessNew"/>
    <dgm:cxn modelId="{2EE38F81-91AB-40BD-AC77-CE92120D3BAB}" type="presOf" srcId="{940EE7E2-9FAD-4D87-A045-9D3B4DF1D15A}" destId="{5906ED3E-7632-4994-BB6F-28B4048AF164}" srcOrd="0" destOrd="1" presId="urn:microsoft.com/office/officeart/2016/7/layout/RepeatingBendingProcessNew"/>
    <dgm:cxn modelId="{32A6C188-79DE-4498-B635-AB031D8DA0E1}" type="presOf" srcId="{EFFAFCF5-9E64-4EAC-8866-0BFCCA639682}" destId="{1F179877-E7AD-44A7-A2BB-D7F14FA2003A}" srcOrd="0" destOrd="1" presId="urn:microsoft.com/office/officeart/2016/7/layout/RepeatingBendingProcessNew"/>
    <dgm:cxn modelId="{FD9BE093-2882-4C37-BACF-741ED62311F0}" type="presOf" srcId="{9D2E8774-2F34-458D-9AF4-7DE5036112EA}" destId="{148D8093-C8CB-4BE3-A020-C4DBA2237C7C}" srcOrd="0" destOrd="0" presId="urn:microsoft.com/office/officeart/2016/7/layout/RepeatingBendingProcessNew"/>
    <dgm:cxn modelId="{F114EF95-8D97-4402-AF44-CEAAEE53CED7}" type="presOf" srcId="{6975F10A-FE88-40E5-BD61-1E6BF3ACF302}" destId="{BEA1B237-5E6B-456C-AFF6-966738C7509D}" srcOrd="0" destOrd="0" presId="urn:microsoft.com/office/officeart/2016/7/layout/RepeatingBendingProcessNew"/>
    <dgm:cxn modelId="{2D062F98-1F49-4FD9-BF41-704E05E3A445}" srcId="{2D199FAF-EAEE-471E-8AFF-9E88085E8F13}" destId="{940EE7E2-9FAD-4D87-A045-9D3B4DF1D15A}" srcOrd="0" destOrd="0" parTransId="{8581968C-02BB-4DB4-8B1D-FE5E7A640FC2}" sibTransId="{D400F543-0D12-4418-A000-0ACEE3404BFA}"/>
    <dgm:cxn modelId="{F3C7AD99-F3B3-47B4-B8EE-05DBD73A585E}" srcId="{CD2D3C93-906A-4B4C-9BE3-0A52B5006F0D}" destId="{EFFAFCF5-9E64-4EAC-8866-0BFCCA639682}" srcOrd="0" destOrd="0" parTransId="{B1EB5720-ED92-4A32-AB81-E429647BEA66}" sibTransId="{F3E16778-6457-4CCE-8C16-527E32346505}"/>
    <dgm:cxn modelId="{E07FB3AD-B5C5-4644-971B-76B0FBE1D245}" type="presOf" srcId="{CD2D3C93-906A-4B4C-9BE3-0A52B5006F0D}" destId="{1F179877-E7AD-44A7-A2BB-D7F14FA2003A}" srcOrd="0" destOrd="0" presId="urn:microsoft.com/office/officeart/2016/7/layout/RepeatingBendingProcessNew"/>
    <dgm:cxn modelId="{9808E1B1-87AF-4152-86E6-0A4A5EFC97ED}" type="presOf" srcId="{3A4820E9-EA91-4175-8C6A-DE75143E30C0}" destId="{242482CF-0AE7-411F-82E6-79D9F63CD374}" srcOrd="1" destOrd="0" presId="urn:microsoft.com/office/officeart/2016/7/layout/RepeatingBendingProcessNew"/>
    <dgm:cxn modelId="{AAA1E3BA-E2BE-4487-B51D-5E8E8376D3BD}" srcId="{F1B976D1-5C41-4F77-8CEC-0505EC6AD1FD}" destId="{5512CB11-78BA-4CAA-97C7-7E49147E0844}" srcOrd="0" destOrd="0" parTransId="{21C10C9A-0ADF-47F8-8D41-83C0CBE825C1}" sibTransId="{C287824B-6F17-4ACE-AF75-1F6B30AD8899}"/>
    <dgm:cxn modelId="{7D8CF3BD-0E31-4B35-A4DF-9282A32BE208}" srcId="{F1B976D1-5C41-4F77-8CEC-0505EC6AD1FD}" destId="{3BC0318C-8869-468E-8922-E76F119DA700}" srcOrd="1" destOrd="0" parTransId="{826704C0-F066-45D9-BE2C-572E29091DB1}" sibTransId="{567518B0-B0AE-441D-9F3A-675FAC3DDF11}"/>
    <dgm:cxn modelId="{EC81EFBE-48C5-461B-965B-A2D22AFAE3A7}" type="presOf" srcId="{1090AB8C-0CC8-48E4-8839-A815683DBBA4}" destId="{1F179877-E7AD-44A7-A2BB-D7F14FA2003A}" srcOrd="0" destOrd="3" presId="urn:microsoft.com/office/officeart/2016/7/layout/RepeatingBendingProcessNew"/>
    <dgm:cxn modelId="{2A58F0BF-73AF-4E74-9241-00EF8BDAC37A}" srcId="{EFFAFCF5-9E64-4EAC-8866-0BFCCA639682}" destId="{F8F416BC-4F18-40B1-B912-FA48E219AC4D}" srcOrd="0" destOrd="0" parTransId="{F72D548C-15D3-4FA0-A929-387CC2E32805}" sibTransId="{499B7F14-15C8-41ED-92A3-E1B67ADA578C}"/>
    <dgm:cxn modelId="{26382FC0-8A8F-4212-B225-7675B5A46C15}" srcId="{EFFAFCF5-9E64-4EAC-8866-0BFCCA639682}" destId="{1090AB8C-0CC8-48E4-8839-A815683DBBA4}" srcOrd="1" destOrd="0" parTransId="{E8FDA9C7-84E9-4549-83BC-A8D26C501406}" sibTransId="{97E85F03-8021-47A8-9B3C-70C7CB6D4B74}"/>
    <dgm:cxn modelId="{A8607FC0-085E-43C0-9D58-5180EBF2F3EB}" type="presOf" srcId="{5512CB11-78BA-4CAA-97C7-7E49147E0844}" destId="{531D8608-4E18-4FBE-AC90-CFEF67770074}" srcOrd="0" destOrd="1" presId="urn:microsoft.com/office/officeart/2016/7/layout/RepeatingBendingProcessNew"/>
    <dgm:cxn modelId="{4B9113C7-FA59-46D6-9BF3-7AAE6BFB176C}" type="presOf" srcId="{F1B976D1-5C41-4F77-8CEC-0505EC6AD1FD}" destId="{531D8608-4E18-4FBE-AC90-CFEF67770074}" srcOrd="0" destOrd="0" presId="urn:microsoft.com/office/officeart/2016/7/layout/RepeatingBendingProcessNew"/>
    <dgm:cxn modelId="{986C0DCE-F804-4BB0-88C9-FE245F0A1BF8}" srcId="{2D199FAF-EAEE-471E-8AFF-9E88085E8F13}" destId="{CF0E2972-D71A-49EF-9293-BD0DEFD537D1}" srcOrd="1" destOrd="0" parTransId="{6CA6BC19-4568-4B12-AA67-7EF3CD90B437}" sibTransId="{9032182E-36E7-424F-B510-8E445A34E2E5}"/>
    <dgm:cxn modelId="{AA2BA1D0-EC6E-417B-91D2-A451EFF1C2BE}" srcId="{AAA27DCA-3EA8-4BB4-B930-E59C2D10211F}" destId="{F1B976D1-5C41-4F77-8CEC-0505EC6AD1FD}" srcOrd="2" destOrd="0" parTransId="{A84A65FC-E6F0-492C-A13E-B1F59AA1E593}" sibTransId="{3A4820E9-EA91-4175-8C6A-DE75143E30C0}"/>
    <dgm:cxn modelId="{764791D4-5777-4408-835E-2395AB825AAA}" srcId="{AAA27DCA-3EA8-4BB4-B930-E59C2D10211F}" destId="{CD2D3C93-906A-4B4C-9BE3-0A52B5006F0D}" srcOrd="0" destOrd="0" parTransId="{DA49EA47-63B9-431F-AC42-2CD9D3F0351C}" sibTransId="{6DC30C2E-D1DD-45C6-9172-F7641C269994}"/>
    <dgm:cxn modelId="{935998DB-0CBC-4F07-BC92-8D0A4B9218E6}" srcId="{019CBAC2-0171-4F64-8A30-5EBFCCCAEA11}" destId="{3B015D37-A862-4A9D-9299-E87696C85487}" srcOrd="0" destOrd="0" parTransId="{22589FF6-98FF-43ED-9A77-B53C6172F1A0}" sibTransId="{D2491FAF-5BFC-472D-AB03-122E0CAA9BF4}"/>
    <dgm:cxn modelId="{E9F464DF-15FC-4C69-9B1C-5DC7CDEAA8B5}" srcId="{A4256154-71E2-492F-8316-9E705B71DDFC}" destId="{C1A3518C-4D2E-4AEB-9A4D-DD25A015D9FF}" srcOrd="0" destOrd="0" parTransId="{AE93ED66-562E-4678-B878-FB9A55534AF3}" sibTransId="{513AE5FC-3384-4061-AE68-702612A046B8}"/>
    <dgm:cxn modelId="{1DAAECE3-FA0A-4FBD-BE29-25DC3B62339F}" type="presOf" srcId="{3A4820E9-EA91-4175-8C6A-DE75143E30C0}" destId="{BAEC2CAA-C18D-4E79-8848-184EFC11D256}" srcOrd="0" destOrd="0" presId="urn:microsoft.com/office/officeart/2016/7/layout/RepeatingBendingProcessNew"/>
    <dgm:cxn modelId="{BAC59AE5-4AE9-4A3C-9CDC-1DFA57C15ACC}" srcId="{AAA27DCA-3EA8-4BB4-B930-E59C2D10211F}" destId="{2D199FAF-EAEE-471E-8AFF-9E88085E8F13}" srcOrd="5" destOrd="0" parTransId="{397461F5-CBBE-413F-8F42-92D127594311}" sibTransId="{E46AAA0A-28A6-4B08-8900-5D16A0431363}"/>
    <dgm:cxn modelId="{64462AE7-4321-4EEC-B20F-6A09E8E82C63}" srcId="{EFFAFCF5-9E64-4EAC-8866-0BFCCA639682}" destId="{92EF8D86-BB95-4A86-BF87-7BA8C3F521D0}" srcOrd="2" destOrd="0" parTransId="{AEBCB827-A8B1-46E5-AC54-5C5DD0956E61}" sibTransId="{D58270F0-7486-4B08-AAE6-DB0BB9C1AB1E}"/>
    <dgm:cxn modelId="{876083E8-778B-44A1-B868-F7AE506D3BE0}" type="presOf" srcId="{A4256154-71E2-492F-8316-9E705B71DDFC}" destId="{B738F7F5-69B0-45E1-8F29-47EC2AE53629}" srcOrd="0" destOrd="0" presId="urn:microsoft.com/office/officeart/2016/7/layout/RepeatingBendingProcessNew"/>
    <dgm:cxn modelId="{E97C87EE-15BF-488A-A570-359F358F85E6}" type="presOf" srcId="{92EF8D86-BB95-4A86-BF87-7BA8C3F521D0}" destId="{1F179877-E7AD-44A7-A2BB-D7F14FA2003A}" srcOrd="0" destOrd="4" presId="urn:microsoft.com/office/officeart/2016/7/layout/RepeatingBendingProcessNew"/>
    <dgm:cxn modelId="{646330F2-4F47-44AE-8E09-8D80FBB4799F}" type="presOf" srcId="{3B015D37-A862-4A9D-9299-E87696C85487}" destId="{A6D8A462-FAFF-4183-B568-09DE0292665F}" srcOrd="0" destOrd="1" presId="urn:microsoft.com/office/officeart/2016/7/layout/RepeatingBendingProcessNew"/>
    <dgm:cxn modelId="{F10787FC-BFEE-488F-B2A2-2037AE60F81D}" type="presOf" srcId="{E8231668-7781-42A4-A86E-89C7D2A33E86}" destId="{7F657FD9-9641-4EA5-9BFE-36370EEB73B6}" srcOrd="0" destOrd="0" presId="urn:microsoft.com/office/officeart/2016/7/layout/RepeatingBendingProcessNew"/>
    <dgm:cxn modelId="{F5EBE8FC-8ACB-4CB4-8AE9-18473BF2F0D7}" type="presOf" srcId="{019CBAC2-0171-4F64-8A30-5EBFCCCAEA11}" destId="{A6D8A462-FAFF-4183-B568-09DE0292665F}" srcOrd="0" destOrd="0" presId="urn:microsoft.com/office/officeart/2016/7/layout/RepeatingBendingProcessNew"/>
    <dgm:cxn modelId="{1CDA1AB4-9A68-475F-B5BB-67228BBA7243}" type="presParOf" srcId="{D462B1D5-5AF1-47DC-9DE9-B5D6D712AAA2}" destId="{1F179877-E7AD-44A7-A2BB-D7F14FA2003A}" srcOrd="0" destOrd="0" presId="urn:microsoft.com/office/officeart/2016/7/layout/RepeatingBendingProcessNew"/>
    <dgm:cxn modelId="{B4D8DEA5-C340-4687-826D-2F5DD8F7E892}" type="presParOf" srcId="{D462B1D5-5AF1-47DC-9DE9-B5D6D712AAA2}" destId="{060ADE24-ED50-43CF-A34D-03A5648995D5}" srcOrd="1" destOrd="0" presId="urn:microsoft.com/office/officeart/2016/7/layout/RepeatingBendingProcessNew"/>
    <dgm:cxn modelId="{89696ABF-ABAB-4FDD-AF5E-AC136EF3939D}" type="presParOf" srcId="{060ADE24-ED50-43CF-A34D-03A5648995D5}" destId="{E43800F2-98DC-447D-BE5E-5008647B623E}" srcOrd="0" destOrd="0" presId="urn:microsoft.com/office/officeart/2016/7/layout/RepeatingBendingProcessNew"/>
    <dgm:cxn modelId="{8483C01D-0609-40EB-8EBE-AA7745A3D5DB}" type="presParOf" srcId="{D462B1D5-5AF1-47DC-9DE9-B5D6D712AAA2}" destId="{B738F7F5-69B0-45E1-8F29-47EC2AE53629}" srcOrd="2" destOrd="0" presId="urn:microsoft.com/office/officeart/2016/7/layout/RepeatingBendingProcessNew"/>
    <dgm:cxn modelId="{10182DA3-EF8B-43B1-BB8F-083E80EB60B5}" type="presParOf" srcId="{D462B1D5-5AF1-47DC-9DE9-B5D6D712AAA2}" destId="{148D8093-C8CB-4BE3-A020-C4DBA2237C7C}" srcOrd="3" destOrd="0" presId="urn:microsoft.com/office/officeart/2016/7/layout/RepeatingBendingProcessNew"/>
    <dgm:cxn modelId="{A3EB2847-349E-4141-AC1D-8F8A91D75C5D}" type="presParOf" srcId="{148D8093-C8CB-4BE3-A020-C4DBA2237C7C}" destId="{412737F0-CFD5-43A9-86D2-A89349DFC9B2}" srcOrd="0" destOrd="0" presId="urn:microsoft.com/office/officeart/2016/7/layout/RepeatingBendingProcessNew"/>
    <dgm:cxn modelId="{53D6DD41-89CC-4D14-AA81-6EEF81460BCB}" type="presParOf" srcId="{D462B1D5-5AF1-47DC-9DE9-B5D6D712AAA2}" destId="{531D8608-4E18-4FBE-AC90-CFEF67770074}" srcOrd="4" destOrd="0" presId="urn:microsoft.com/office/officeart/2016/7/layout/RepeatingBendingProcessNew"/>
    <dgm:cxn modelId="{DC012E7C-FC78-4B8F-8F9A-0004A319486A}" type="presParOf" srcId="{D462B1D5-5AF1-47DC-9DE9-B5D6D712AAA2}" destId="{BAEC2CAA-C18D-4E79-8848-184EFC11D256}" srcOrd="5" destOrd="0" presId="urn:microsoft.com/office/officeart/2016/7/layout/RepeatingBendingProcessNew"/>
    <dgm:cxn modelId="{79732F7F-585F-4F06-BDC2-2E0D3A081538}" type="presParOf" srcId="{BAEC2CAA-C18D-4E79-8848-184EFC11D256}" destId="{242482CF-0AE7-411F-82E6-79D9F63CD374}" srcOrd="0" destOrd="0" presId="urn:microsoft.com/office/officeart/2016/7/layout/RepeatingBendingProcessNew"/>
    <dgm:cxn modelId="{F319166B-3508-4E6B-8272-2A04FFE234C8}" type="presParOf" srcId="{D462B1D5-5AF1-47DC-9DE9-B5D6D712AAA2}" destId="{A6D8A462-FAFF-4183-B568-09DE0292665F}" srcOrd="6" destOrd="0" presId="urn:microsoft.com/office/officeart/2016/7/layout/RepeatingBendingProcessNew"/>
    <dgm:cxn modelId="{D050B466-0FFB-44CB-BD89-B6C83F7B7F06}" type="presParOf" srcId="{D462B1D5-5AF1-47DC-9DE9-B5D6D712AAA2}" destId="{7F657FD9-9641-4EA5-9BFE-36370EEB73B6}" srcOrd="7" destOrd="0" presId="urn:microsoft.com/office/officeart/2016/7/layout/RepeatingBendingProcessNew"/>
    <dgm:cxn modelId="{51D8D8A2-9189-49DC-884C-4FEE8EE48ADC}" type="presParOf" srcId="{7F657FD9-9641-4EA5-9BFE-36370EEB73B6}" destId="{55825AB3-1A5B-4FBA-A76C-2608CC1BF5B1}" srcOrd="0" destOrd="0" presId="urn:microsoft.com/office/officeart/2016/7/layout/RepeatingBendingProcessNew"/>
    <dgm:cxn modelId="{4540DBFA-B83F-4BB1-AC91-1DB11567366D}" type="presParOf" srcId="{D462B1D5-5AF1-47DC-9DE9-B5D6D712AAA2}" destId="{BEA1B237-5E6B-456C-AFF6-966738C7509D}" srcOrd="8" destOrd="0" presId="urn:microsoft.com/office/officeart/2016/7/layout/RepeatingBendingProcessNew"/>
    <dgm:cxn modelId="{554CF9DA-F5CA-49CE-94F7-2BCF5DA3C564}" type="presParOf" srcId="{D462B1D5-5AF1-47DC-9DE9-B5D6D712AAA2}" destId="{2A8441D7-2305-4B85-B4C6-91DDA73F31B9}" srcOrd="9" destOrd="0" presId="urn:microsoft.com/office/officeart/2016/7/layout/RepeatingBendingProcessNew"/>
    <dgm:cxn modelId="{BD4D77F6-0888-426D-9D54-AFFAA23645D4}" type="presParOf" srcId="{2A8441D7-2305-4B85-B4C6-91DDA73F31B9}" destId="{40B35C64-FF6B-4E87-9A1B-F1901BBEAE00}" srcOrd="0" destOrd="0" presId="urn:microsoft.com/office/officeart/2016/7/layout/RepeatingBendingProcessNew"/>
    <dgm:cxn modelId="{97F8AD8F-3AA0-4EC1-B8E5-C92A5FD4ADB1}" type="presParOf" srcId="{D462B1D5-5AF1-47DC-9DE9-B5D6D712AAA2}" destId="{5906ED3E-7632-4994-BB6F-28B4048AF164}" srcOrd="10" destOrd="0" presId="urn:microsoft.com/office/officeart/2016/7/layout/RepeatingBendingProcessNew"/>
    <dgm:cxn modelId="{65D8FBE0-6FB6-405C-8C3D-D274325E4A6D}" type="presParOf" srcId="{D462B1D5-5AF1-47DC-9DE9-B5D6D712AAA2}" destId="{E5DD2315-D0C5-4A8E-BE81-AAC9AC0C3CE9}" srcOrd="11" destOrd="0" presId="urn:microsoft.com/office/officeart/2016/7/layout/RepeatingBendingProcessNew"/>
    <dgm:cxn modelId="{2F9C19DF-5838-4B75-B126-DA92051C8992}" type="presParOf" srcId="{E5DD2315-D0C5-4A8E-BE81-AAC9AC0C3CE9}" destId="{809C97FF-5E31-4D6B-862F-A2139627BF9A}" srcOrd="0" destOrd="0" presId="urn:microsoft.com/office/officeart/2016/7/layout/RepeatingBendingProcessNew"/>
    <dgm:cxn modelId="{07C380DF-62FB-40D4-826B-AA7DEC41699D}" type="presParOf" srcId="{D462B1D5-5AF1-47DC-9DE9-B5D6D712AAA2}" destId="{C4A41EFD-7322-4DED-B8EC-192922BF63B6}" srcOrd="1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49E6F6-4D6D-4F60-9901-BB0160B0E7D8}" type="doc">
      <dgm:prSet loTypeId="urn:microsoft.com/office/officeart/2005/8/layout/matrix1" loCatId="matrix" qsTypeId="urn:microsoft.com/office/officeart/2005/8/quickstyle/simple5" qsCatId="simple" csTypeId="urn:microsoft.com/office/officeart/2005/8/colors/colorful1" csCatId="colorful" phldr="1"/>
      <dgm:spPr/>
      <dgm:t>
        <a:bodyPr/>
        <a:lstStyle/>
        <a:p>
          <a:endParaRPr lang="en-US"/>
        </a:p>
      </dgm:t>
    </dgm:pt>
    <dgm:pt modelId="{1896F000-48CB-4CFF-9019-9A79F0BC1893}">
      <dgm:prSet phldrT="[Text]"/>
      <dgm:spPr/>
      <dgm:t>
        <a:bodyPr/>
        <a:lstStyle/>
        <a:p>
          <a:r>
            <a:rPr lang="en-US" dirty="0"/>
            <a:t>What’s Our Responsibility?</a:t>
          </a:r>
        </a:p>
      </dgm:t>
    </dgm:pt>
    <dgm:pt modelId="{C1526CC6-AD27-4646-84F3-DF110A09F2CC}" type="parTrans" cxnId="{2FB0CE38-8335-46CE-BD6D-51CD0801D947}">
      <dgm:prSet/>
      <dgm:spPr/>
      <dgm:t>
        <a:bodyPr/>
        <a:lstStyle/>
        <a:p>
          <a:endParaRPr lang="en-US"/>
        </a:p>
      </dgm:t>
    </dgm:pt>
    <dgm:pt modelId="{5CD6E156-99F3-486F-B847-926B508C1E78}" type="sibTrans" cxnId="{2FB0CE38-8335-46CE-BD6D-51CD0801D947}">
      <dgm:prSet/>
      <dgm:spPr/>
      <dgm:t>
        <a:bodyPr/>
        <a:lstStyle/>
        <a:p>
          <a:endParaRPr lang="en-US"/>
        </a:p>
      </dgm:t>
    </dgm:pt>
    <dgm:pt modelId="{CDE7D3CF-8DB6-44A4-B016-10C536540B40}">
      <dgm:prSet phldrT="[Text]"/>
      <dgm:spPr/>
      <dgm:t>
        <a:bodyPr/>
        <a:lstStyle/>
        <a:p>
          <a:r>
            <a:rPr lang="en-US" dirty="0"/>
            <a:t>Diversity</a:t>
          </a:r>
        </a:p>
      </dgm:t>
    </dgm:pt>
    <dgm:pt modelId="{638A0AEB-C25F-49B3-83CB-12C503E48162}" type="parTrans" cxnId="{FED850D5-9378-4CF9-B012-83FA62FBCD7D}">
      <dgm:prSet/>
      <dgm:spPr/>
      <dgm:t>
        <a:bodyPr/>
        <a:lstStyle/>
        <a:p>
          <a:endParaRPr lang="en-US"/>
        </a:p>
      </dgm:t>
    </dgm:pt>
    <dgm:pt modelId="{B293F600-C29D-46EC-8007-D7F017283979}" type="sibTrans" cxnId="{FED850D5-9378-4CF9-B012-83FA62FBCD7D}">
      <dgm:prSet/>
      <dgm:spPr/>
      <dgm:t>
        <a:bodyPr/>
        <a:lstStyle/>
        <a:p>
          <a:endParaRPr lang="en-US"/>
        </a:p>
      </dgm:t>
    </dgm:pt>
    <dgm:pt modelId="{12177AFD-A3C1-4CB6-BA90-DED7958C99EF}">
      <dgm:prSet phldrT="[Text]"/>
      <dgm:spPr/>
      <dgm:t>
        <a:bodyPr/>
        <a:lstStyle/>
        <a:p>
          <a:r>
            <a:rPr lang="en-US" dirty="0"/>
            <a:t>Inclusion</a:t>
          </a:r>
        </a:p>
      </dgm:t>
    </dgm:pt>
    <dgm:pt modelId="{1CB40BE2-040E-43E2-A0B8-67299948B657}" type="parTrans" cxnId="{46A99BA8-AB5B-489D-9FB5-A9C3E51ADC42}">
      <dgm:prSet/>
      <dgm:spPr/>
      <dgm:t>
        <a:bodyPr/>
        <a:lstStyle/>
        <a:p>
          <a:endParaRPr lang="en-US"/>
        </a:p>
      </dgm:t>
    </dgm:pt>
    <dgm:pt modelId="{24418DC4-80D8-493E-B9E0-BE08C0687BF9}" type="sibTrans" cxnId="{46A99BA8-AB5B-489D-9FB5-A9C3E51ADC42}">
      <dgm:prSet/>
      <dgm:spPr/>
      <dgm:t>
        <a:bodyPr/>
        <a:lstStyle/>
        <a:p>
          <a:endParaRPr lang="en-US"/>
        </a:p>
      </dgm:t>
    </dgm:pt>
    <dgm:pt modelId="{B27C3021-FE83-4FF6-B97E-9605DECE654B}">
      <dgm:prSet phldrT="[Text]"/>
      <dgm:spPr/>
      <dgm:t>
        <a:bodyPr/>
        <a:lstStyle/>
        <a:p>
          <a:r>
            <a:rPr lang="en-US" dirty="0"/>
            <a:t>Accessibility</a:t>
          </a:r>
        </a:p>
      </dgm:t>
    </dgm:pt>
    <dgm:pt modelId="{CFC9C70A-E50E-4C6B-8F98-9DB8A127A2C2}" type="parTrans" cxnId="{E03BDD62-2A11-4EC7-8ECE-CA5DD7880C25}">
      <dgm:prSet/>
      <dgm:spPr/>
      <dgm:t>
        <a:bodyPr/>
        <a:lstStyle/>
        <a:p>
          <a:endParaRPr lang="en-US"/>
        </a:p>
      </dgm:t>
    </dgm:pt>
    <dgm:pt modelId="{309DECF9-9175-4E19-859E-876A7F297F65}" type="sibTrans" cxnId="{E03BDD62-2A11-4EC7-8ECE-CA5DD7880C25}">
      <dgm:prSet/>
      <dgm:spPr/>
      <dgm:t>
        <a:bodyPr/>
        <a:lstStyle/>
        <a:p>
          <a:endParaRPr lang="en-US"/>
        </a:p>
      </dgm:t>
    </dgm:pt>
    <dgm:pt modelId="{5606DBAF-F0FC-4DB1-B8B1-7E272C65C9B6}">
      <dgm:prSet phldrT="[Text]"/>
      <dgm:spPr/>
      <dgm:t>
        <a:bodyPr/>
        <a:lstStyle/>
        <a:p>
          <a:r>
            <a:rPr lang="en-US" dirty="0"/>
            <a:t>Equity</a:t>
          </a:r>
        </a:p>
      </dgm:t>
    </dgm:pt>
    <dgm:pt modelId="{02399368-4C5F-4F33-BFD1-FFAFBD6769E4}" type="parTrans" cxnId="{2C627E57-5540-4CF0-8B6F-AF494AB758F8}">
      <dgm:prSet/>
      <dgm:spPr/>
      <dgm:t>
        <a:bodyPr/>
        <a:lstStyle/>
        <a:p>
          <a:endParaRPr lang="en-US"/>
        </a:p>
      </dgm:t>
    </dgm:pt>
    <dgm:pt modelId="{54D670A2-E37F-41DA-A0A8-1B90F6F2153A}" type="sibTrans" cxnId="{2C627E57-5540-4CF0-8B6F-AF494AB758F8}">
      <dgm:prSet/>
      <dgm:spPr/>
      <dgm:t>
        <a:bodyPr/>
        <a:lstStyle/>
        <a:p>
          <a:endParaRPr lang="en-US"/>
        </a:p>
      </dgm:t>
    </dgm:pt>
    <dgm:pt modelId="{D773A95F-9665-46D1-A797-F3A9C051B3B2}" type="pres">
      <dgm:prSet presAssocID="{6B49E6F6-4D6D-4F60-9901-BB0160B0E7D8}" presName="diagram" presStyleCnt="0">
        <dgm:presLayoutVars>
          <dgm:chMax val="1"/>
          <dgm:dir/>
          <dgm:animLvl val="ctr"/>
          <dgm:resizeHandles val="exact"/>
        </dgm:presLayoutVars>
      </dgm:prSet>
      <dgm:spPr/>
    </dgm:pt>
    <dgm:pt modelId="{0835A69B-92E1-4182-860A-67C484C5DA24}" type="pres">
      <dgm:prSet presAssocID="{6B49E6F6-4D6D-4F60-9901-BB0160B0E7D8}" presName="matrix" presStyleCnt="0"/>
      <dgm:spPr/>
    </dgm:pt>
    <dgm:pt modelId="{DE6280F7-B2AC-418F-B9EB-E37A62EE6AB9}" type="pres">
      <dgm:prSet presAssocID="{6B49E6F6-4D6D-4F60-9901-BB0160B0E7D8}" presName="tile1" presStyleLbl="node1" presStyleIdx="0" presStyleCnt="4"/>
      <dgm:spPr/>
    </dgm:pt>
    <dgm:pt modelId="{06EB04EF-5402-4C70-B7C8-88940A76614C}" type="pres">
      <dgm:prSet presAssocID="{6B49E6F6-4D6D-4F60-9901-BB0160B0E7D8}" presName="tile1text" presStyleLbl="node1" presStyleIdx="0" presStyleCnt="4">
        <dgm:presLayoutVars>
          <dgm:chMax val="0"/>
          <dgm:chPref val="0"/>
          <dgm:bulletEnabled val="1"/>
        </dgm:presLayoutVars>
      </dgm:prSet>
      <dgm:spPr/>
    </dgm:pt>
    <dgm:pt modelId="{EA6D43F2-B6BB-4620-B589-D095D8341861}" type="pres">
      <dgm:prSet presAssocID="{6B49E6F6-4D6D-4F60-9901-BB0160B0E7D8}" presName="tile2" presStyleLbl="node1" presStyleIdx="1" presStyleCnt="4"/>
      <dgm:spPr/>
    </dgm:pt>
    <dgm:pt modelId="{CF243A11-D8F3-48DC-A2FA-CC270FA0723D}" type="pres">
      <dgm:prSet presAssocID="{6B49E6F6-4D6D-4F60-9901-BB0160B0E7D8}" presName="tile2text" presStyleLbl="node1" presStyleIdx="1" presStyleCnt="4">
        <dgm:presLayoutVars>
          <dgm:chMax val="0"/>
          <dgm:chPref val="0"/>
          <dgm:bulletEnabled val="1"/>
        </dgm:presLayoutVars>
      </dgm:prSet>
      <dgm:spPr/>
    </dgm:pt>
    <dgm:pt modelId="{58B071FE-D4B7-44C8-BEB9-7ABCE227DDC6}" type="pres">
      <dgm:prSet presAssocID="{6B49E6F6-4D6D-4F60-9901-BB0160B0E7D8}" presName="tile3" presStyleLbl="node1" presStyleIdx="2" presStyleCnt="4"/>
      <dgm:spPr/>
    </dgm:pt>
    <dgm:pt modelId="{FBC60144-7D61-41C8-8585-A9BFD4A9B96B}" type="pres">
      <dgm:prSet presAssocID="{6B49E6F6-4D6D-4F60-9901-BB0160B0E7D8}" presName="tile3text" presStyleLbl="node1" presStyleIdx="2" presStyleCnt="4">
        <dgm:presLayoutVars>
          <dgm:chMax val="0"/>
          <dgm:chPref val="0"/>
          <dgm:bulletEnabled val="1"/>
        </dgm:presLayoutVars>
      </dgm:prSet>
      <dgm:spPr/>
    </dgm:pt>
    <dgm:pt modelId="{87B0CB0C-D090-4EA1-B98B-33CCE0FD71AB}" type="pres">
      <dgm:prSet presAssocID="{6B49E6F6-4D6D-4F60-9901-BB0160B0E7D8}" presName="tile4" presStyleLbl="node1" presStyleIdx="3" presStyleCnt="4"/>
      <dgm:spPr/>
    </dgm:pt>
    <dgm:pt modelId="{F0C5CFD9-5B6A-403B-AB2B-D8F9459E5BE1}" type="pres">
      <dgm:prSet presAssocID="{6B49E6F6-4D6D-4F60-9901-BB0160B0E7D8}" presName="tile4text" presStyleLbl="node1" presStyleIdx="3" presStyleCnt="4">
        <dgm:presLayoutVars>
          <dgm:chMax val="0"/>
          <dgm:chPref val="0"/>
          <dgm:bulletEnabled val="1"/>
        </dgm:presLayoutVars>
      </dgm:prSet>
      <dgm:spPr/>
    </dgm:pt>
    <dgm:pt modelId="{696506CA-567E-4DD3-86E0-70702335416F}" type="pres">
      <dgm:prSet presAssocID="{6B49E6F6-4D6D-4F60-9901-BB0160B0E7D8}" presName="centerTile" presStyleLbl="fgShp" presStyleIdx="0" presStyleCnt="1">
        <dgm:presLayoutVars>
          <dgm:chMax val="0"/>
          <dgm:chPref val="0"/>
        </dgm:presLayoutVars>
      </dgm:prSet>
      <dgm:spPr/>
    </dgm:pt>
  </dgm:ptLst>
  <dgm:cxnLst>
    <dgm:cxn modelId="{70B6B125-B59F-4207-8EC5-BAD68128E2ED}" type="presOf" srcId="{12177AFD-A3C1-4CB6-BA90-DED7958C99EF}" destId="{EA6D43F2-B6BB-4620-B589-D095D8341861}" srcOrd="0" destOrd="0" presId="urn:microsoft.com/office/officeart/2005/8/layout/matrix1"/>
    <dgm:cxn modelId="{1938A52F-B937-434C-81C9-3502430F487F}" type="presOf" srcId="{CDE7D3CF-8DB6-44A4-B016-10C536540B40}" destId="{DE6280F7-B2AC-418F-B9EB-E37A62EE6AB9}" srcOrd="0" destOrd="0" presId="urn:microsoft.com/office/officeart/2005/8/layout/matrix1"/>
    <dgm:cxn modelId="{2FB0CE38-8335-46CE-BD6D-51CD0801D947}" srcId="{6B49E6F6-4D6D-4F60-9901-BB0160B0E7D8}" destId="{1896F000-48CB-4CFF-9019-9A79F0BC1893}" srcOrd="0" destOrd="0" parTransId="{C1526CC6-AD27-4646-84F3-DF110A09F2CC}" sibTransId="{5CD6E156-99F3-486F-B847-926B508C1E78}"/>
    <dgm:cxn modelId="{52498839-A03F-4202-A119-6C81506977D8}" type="presOf" srcId="{B27C3021-FE83-4FF6-B97E-9605DECE654B}" destId="{58B071FE-D4B7-44C8-BEB9-7ABCE227DDC6}" srcOrd="0" destOrd="0" presId="urn:microsoft.com/office/officeart/2005/8/layout/matrix1"/>
    <dgm:cxn modelId="{E03BDD62-2A11-4EC7-8ECE-CA5DD7880C25}" srcId="{1896F000-48CB-4CFF-9019-9A79F0BC1893}" destId="{B27C3021-FE83-4FF6-B97E-9605DECE654B}" srcOrd="2" destOrd="0" parTransId="{CFC9C70A-E50E-4C6B-8F98-9DB8A127A2C2}" sibTransId="{309DECF9-9175-4E19-859E-876A7F297F65}"/>
    <dgm:cxn modelId="{DBA74947-CA61-4B48-910A-C91A838EF0B1}" type="presOf" srcId="{B27C3021-FE83-4FF6-B97E-9605DECE654B}" destId="{FBC60144-7D61-41C8-8585-A9BFD4A9B96B}" srcOrd="1" destOrd="0" presId="urn:microsoft.com/office/officeart/2005/8/layout/matrix1"/>
    <dgm:cxn modelId="{057FF353-3F1D-460D-A191-E091B9192892}" type="presOf" srcId="{12177AFD-A3C1-4CB6-BA90-DED7958C99EF}" destId="{CF243A11-D8F3-48DC-A2FA-CC270FA0723D}" srcOrd="1" destOrd="0" presId="urn:microsoft.com/office/officeart/2005/8/layout/matrix1"/>
    <dgm:cxn modelId="{2C627E57-5540-4CF0-8B6F-AF494AB758F8}" srcId="{1896F000-48CB-4CFF-9019-9A79F0BC1893}" destId="{5606DBAF-F0FC-4DB1-B8B1-7E272C65C9B6}" srcOrd="3" destOrd="0" parTransId="{02399368-4C5F-4F33-BFD1-FFAFBD6769E4}" sibTransId="{54D670A2-E37F-41DA-A0A8-1B90F6F2153A}"/>
    <dgm:cxn modelId="{30D4549C-0D02-4052-B7A6-989FC0260CC2}" type="presOf" srcId="{1896F000-48CB-4CFF-9019-9A79F0BC1893}" destId="{696506CA-567E-4DD3-86E0-70702335416F}" srcOrd="0" destOrd="0" presId="urn:microsoft.com/office/officeart/2005/8/layout/matrix1"/>
    <dgm:cxn modelId="{46A99BA8-AB5B-489D-9FB5-A9C3E51ADC42}" srcId="{1896F000-48CB-4CFF-9019-9A79F0BC1893}" destId="{12177AFD-A3C1-4CB6-BA90-DED7958C99EF}" srcOrd="1" destOrd="0" parTransId="{1CB40BE2-040E-43E2-A0B8-67299948B657}" sibTransId="{24418DC4-80D8-493E-B9E0-BE08C0687BF9}"/>
    <dgm:cxn modelId="{AAFD8EAD-E3EC-40AB-A1E1-541BF965DEA2}" type="presOf" srcId="{CDE7D3CF-8DB6-44A4-B016-10C536540B40}" destId="{06EB04EF-5402-4C70-B7C8-88940A76614C}" srcOrd="1" destOrd="0" presId="urn:microsoft.com/office/officeart/2005/8/layout/matrix1"/>
    <dgm:cxn modelId="{D3FD7CB5-B05E-4664-9F6D-734DB70937C3}" type="presOf" srcId="{5606DBAF-F0FC-4DB1-B8B1-7E272C65C9B6}" destId="{87B0CB0C-D090-4EA1-B98B-33CCE0FD71AB}" srcOrd="0" destOrd="0" presId="urn:microsoft.com/office/officeart/2005/8/layout/matrix1"/>
    <dgm:cxn modelId="{FC54DCBF-6856-416E-ACDF-A3E30D3F941C}" type="presOf" srcId="{5606DBAF-F0FC-4DB1-B8B1-7E272C65C9B6}" destId="{F0C5CFD9-5B6A-403B-AB2B-D8F9459E5BE1}" srcOrd="1" destOrd="0" presId="urn:microsoft.com/office/officeart/2005/8/layout/matrix1"/>
    <dgm:cxn modelId="{4A972CCC-6055-4C45-80D0-94C5E1BAADD0}" type="presOf" srcId="{6B49E6F6-4D6D-4F60-9901-BB0160B0E7D8}" destId="{D773A95F-9665-46D1-A797-F3A9C051B3B2}" srcOrd="0" destOrd="0" presId="urn:microsoft.com/office/officeart/2005/8/layout/matrix1"/>
    <dgm:cxn modelId="{FED850D5-9378-4CF9-B012-83FA62FBCD7D}" srcId="{1896F000-48CB-4CFF-9019-9A79F0BC1893}" destId="{CDE7D3CF-8DB6-44A4-B016-10C536540B40}" srcOrd="0" destOrd="0" parTransId="{638A0AEB-C25F-49B3-83CB-12C503E48162}" sibTransId="{B293F600-C29D-46EC-8007-D7F017283979}"/>
    <dgm:cxn modelId="{57C73902-E108-46B5-B9AD-7D6102B80607}" type="presParOf" srcId="{D773A95F-9665-46D1-A797-F3A9C051B3B2}" destId="{0835A69B-92E1-4182-860A-67C484C5DA24}" srcOrd="0" destOrd="0" presId="urn:microsoft.com/office/officeart/2005/8/layout/matrix1"/>
    <dgm:cxn modelId="{33C9A64D-F030-4A43-9D8B-86BF50607E4D}" type="presParOf" srcId="{0835A69B-92E1-4182-860A-67C484C5DA24}" destId="{DE6280F7-B2AC-418F-B9EB-E37A62EE6AB9}" srcOrd="0" destOrd="0" presId="urn:microsoft.com/office/officeart/2005/8/layout/matrix1"/>
    <dgm:cxn modelId="{A6F4CD21-099B-4439-A008-B8C40C0A1BAA}" type="presParOf" srcId="{0835A69B-92E1-4182-860A-67C484C5DA24}" destId="{06EB04EF-5402-4C70-B7C8-88940A76614C}" srcOrd="1" destOrd="0" presId="urn:microsoft.com/office/officeart/2005/8/layout/matrix1"/>
    <dgm:cxn modelId="{4F78B5F1-A37A-443E-B5BA-9AB04C09B436}" type="presParOf" srcId="{0835A69B-92E1-4182-860A-67C484C5DA24}" destId="{EA6D43F2-B6BB-4620-B589-D095D8341861}" srcOrd="2" destOrd="0" presId="urn:microsoft.com/office/officeart/2005/8/layout/matrix1"/>
    <dgm:cxn modelId="{5CC2FE6B-EC4E-4E07-B72F-9E0A1FCEFC1D}" type="presParOf" srcId="{0835A69B-92E1-4182-860A-67C484C5DA24}" destId="{CF243A11-D8F3-48DC-A2FA-CC270FA0723D}" srcOrd="3" destOrd="0" presId="urn:microsoft.com/office/officeart/2005/8/layout/matrix1"/>
    <dgm:cxn modelId="{5AAC2A3F-6CEC-400A-A193-24F69738F6B0}" type="presParOf" srcId="{0835A69B-92E1-4182-860A-67C484C5DA24}" destId="{58B071FE-D4B7-44C8-BEB9-7ABCE227DDC6}" srcOrd="4" destOrd="0" presId="urn:microsoft.com/office/officeart/2005/8/layout/matrix1"/>
    <dgm:cxn modelId="{E8059BF6-C878-46B9-B388-E1A93F860AAD}" type="presParOf" srcId="{0835A69B-92E1-4182-860A-67C484C5DA24}" destId="{FBC60144-7D61-41C8-8585-A9BFD4A9B96B}" srcOrd="5" destOrd="0" presId="urn:microsoft.com/office/officeart/2005/8/layout/matrix1"/>
    <dgm:cxn modelId="{E069B5F5-BDFD-467D-8D7F-D45E817A94D6}" type="presParOf" srcId="{0835A69B-92E1-4182-860A-67C484C5DA24}" destId="{87B0CB0C-D090-4EA1-B98B-33CCE0FD71AB}" srcOrd="6" destOrd="0" presId="urn:microsoft.com/office/officeart/2005/8/layout/matrix1"/>
    <dgm:cxn modelId="{37DAC31F-41AF-4D03-BEAD-E93E468666D0}" type="presParOf" srcId="{0835A69B-92E1-4182-860A-67C484C5DA24}" destId="{F0C5CFD9-5B6A-403B-AB2B-D8F9459E5BE1}" srcOrd="7" destOrd="0" presId="urn:microsoft.com/office/officeart/2005/8/layout/matrix1"/>
    <dgm:cxn modelId="{6431A68F-5890-4A6F-A82B-E3D51DE323A3}" type="presParOf" srcId="{D773A95F-9665-46D1-A797-F3A9C051B3B2}" destId="{696506CA-567E-4DD3-86E0-70702335416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DE8E57-6350-49B9-833B-970E5ACAB5B1}"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0A49EF8-3980-43D4-932C-9BEE01481453}">
      <dgm:prSet/>
      <dgm:spPr/>
      <dgm:t>
        <a:bodyPr/>
        <a:lstStyle/>
        <a:p>
          <a:pPr>
            <a:lnSpc>
              <a:spcPct val="100000"/>
            </a:lnSpc>
            <a:defRPr cap="all"/>
          </a:pPr>
          <a:r>
            <a:rPr lang="en-US"/>
            <a:t>Space</a:t>
          </a:r>
        </a:p>
      </dgm:t>
    </dgm:pt>
    <dgm:pt modelId="{A2568F8B-347A-49AB-A3C1-90CEB8FD1E7E}" type="parTrans" cxnId="{1E22D253-6A03-4DFF-B176-6C243445ABDB}">
      <dgm:prSet/>
      <dgm:spPr/>
      <dgm:t>
        <a:bodyPr/>
        <a:lstStyle/>
        <a:p>
          <a:endParaRPr lang="en-US"/>
        </a:p>
      </dgm:t>
    </dgm:pt>
    <dgm:pt modelId="{E6AF2A2F-A430-4621-BE82-DBC60679136B}" type="sibTrans" cxnId="{1E22D253-6A03-4DFF-B176-6C243445ABDB}">
      <dgm:prSet/>
      <dgm:spPr/>
      <dgm:t>
        <a:bodyPr/>
        <a:lstStyle/>
        <a:p>
          <a:endParaRPr lang="en-US"/>
        </a:p>
      </dgm:t>
    </dgm:pt>
    <dgm:pt modelId="{F72BDDEF-5CB8-4720-B295-638FFA382AAC}">
      <dgm:prSet/>
      <dgm:spPr/>
      <dgm:t>
        <a:bodyPr/>
        <a:lstStyle/>
        <a:p>
          <a:pPr>
            <a:lnSpc>
              <a:spcPct val="100000"/>
            </a:lnSpc>
            <a:defRPr cap="all"/>
          </a:pPr>
          <a:r>
            <a:rPr lang="en-US"/>
            <a:t>Place</a:t>
          </a:r>
        </a:p>
      </dgm:t>
    </dgm:pt>
    <dgm:pt modelId="{2B6AE228-7186-4B96-84CF-2234C5551AEE}" type="parTrans" cxnId="{CEEF6FCA-6FC8-4974-B3C1-93AA9FBB9A2A}">
      <dgm:prSet/>
      <dgm:spPr/>
      <dgm:t>
        <a:bodyPr/>
        <a:lstStyle/>
        <a:p>
          <a:endParaRPr lang="en-US"/>
        </a:p>
      </dgm:t>
    </dgm:pt>
    <dgm:pt modelId="{F790455C-B57B-4F6F-8307-180745CD3B19}" type="sibTrans" cxnId="{CEEF6FCA-6FC8-4974-B3C1-93AA9FBB9A2A}">
      <dgm:prSet/>
      <dgm:spPr/>
      <dgm:t>
        <a:bodyPr/>
        <a:lstStyle/>
        <a:p>
          <a:endParaRPr lang="en-US"/>
        </a:p>
      </dgm:t>
    </dgm:pt>
    <dgm:pt modelId="{A2F9B4C9-EB99-46B3-B298-DAA370BE5450}">
      <dgm:prSet/>
      <dgm:spPr/>
      <dgm:t>
        <a:bodyPr/>
        <a:lstStyle/>
        <a:p>
          <a:pPr>
            <a:lnSpc>
              <a:spcPct val="100000"/>
            </a:lnSpc>
            <a:defRPr cap="all"/>
          </a:pPr>
          <a:r>
            <a:rPr lang="en-US"/>
            <a:t>Time</a:t>
          </a:r>
        </a:p>
      </dgm:t>
    </dgm:pt>
    <dgm:pt modelId="{D5544AB3-EE45-43DD-9C2B-EE34EC7F4617}" type="parTrans" cxnId="{AFA4A69A-B13E-4A5F-AC64-8362EE21F44D}">
      <dgm:prSet/>
      <dgm:spPr/>
      <dgm:t>
        <a:bodyPr/>
        <a:lstStyle/>
        <a:p>
          <a:endParaRPr lang="en-US"/>
        </a:p>
      </dgm:t>
    </dgm:pt>
    <dgm:pt modelId="{AB1A031E-4549-4192-81D5-E3BC0B64EF1B}" type="sibTrans" cxnId="{AFA4A69A-B13E-4A5F-AC64-8362EE21F44D}">
      <dgm:prSet/>
      <dgm:spPr/>
      <dgm:t>
        <a:bodyPr/>
        <a:lstStyle/>
        <a:p>
          <a:endParaRPr lang="en-US"/>
        </a:p>
      </dgm:t>
    </dgm:pt>
    <dgm:pt modelId="{AD369D9A-E6BF-498A-A120-82354C8A312F}">
      <dgm:prSet/>
      <dgm:spPr/>
      <dgm:t>
        <a:bodyPr/>
        <a:lstStyle/>
        <a:p>
          <a:pPr>
            <a:lnSpc>
              <a:spcPct val="100000"/>
            </a:lnSpc>
            <a:defRPr cap="all"/>
          </a:pPr>
          <a:r>
            <a:rPr lang="en-US"/>
            <a:t>Methods</a:t>
          </a:r>
        </a:p>
      </dgm:t>
    </dgm:pt>
    <dgm:pt modelId="{3DA14407-3853-47DE-8668-EB20DDCF81DD}" type="parTrans" cxnId="{322D64EC-1042-4ABA-8492-4172C0AFE036}">
      <dgm:prSet/>
      <dgm:spPr/>
      <dgm:t>
        <a:bodyPr/>
        <a:lstStyle/>
        <a:p>
          <a:endParaRPr lang="en-US"/>
        </a:p>
      </dgm:t>
    </dgm:pt>
    <dgm:pt modelId="{9BB38991-F911-459D-BEF2-CB6E0274B48D}" type="sibTrans" cxnId="{322D64EC-1042-4ABA-8492-4172C0AFE036}">
      <dgm:prSet/>
      <dgm:spPr/>
      <dgm:t>
        <a:bodyPr/>
        <a:lstStyle/>
        <a:p>
          <a:endParaRPr lang="en-US"/>
        </a:p>
      </dgm:t>
    </dgm:pt>
    <dgm:pt modelId="{F3982A68-4A60-49D9-A59A-3F241409264B}">
      <dgm:prSet/>
      <dgm:spPr/>
      <dgm:t>
        <a:bodyPr/>
        <a:lstStyle/>
        <a:p>
          <a:pPr>
            <a:lnSpc>
              <a:spcPct val="100000"/>
            </a:lnSpc>
            <a:defRPr cap="all"/>
          </a:pPr>
          <a:r>
            <a:rPr lang="en-US"/>
            <a:t>Expectation</a:t>
          </a:r>
        </a:p>
      </dgm:t>
    </dgm:pt>
    <dgm:pt modelId="{1BC6E1D8-78C3-494D-8A5B-CB8044DC61A3}" type="parTrans" cxnId="{F4F6ACBB-0434-46FA-B397-2CCF2C180099}">
      <dgm:prSet/>
      <dgm:spPr/>
      <dgm:t>
        <a:bodyPr/>
        <a:lstStyle/>
        <a:p>
          <a:endParaRPr lang="en-US"/>
        </a:p>
      </dgm:t>
    </dgm:pt>
    <dgm:pt modelId="{85D813FC-AB99-4F91-8B6B-89A1F4E943D3}" type="sibTrans" cxnId="{F4F6ACBB-0434-46FA-B397-2CCF2C180099}">
      <dgm:prSet/>
      <dgm:spPr/>
      <dgm:t>
        <a:bodyPr/>
        <a:lstStyle/>
        <a:p>
          <a:endParaRPr lang="en-US"/>
        </a:p>
      </dgm:t>
    </dgm:pt>
    <dgm:pt modelId="{3C2F3B33-401C-49D0-861A-F089A6BA028B}">
      <dgm:prSet/>
      <dgm:spPr/>
      <dgm:t>
        <a:bodyPr/>
        <a:lstStyle/>
        <a:p>
          <a:pPr>
            <a:lnSpc>
              <a:spcPct val="100000"/>
            </a:lnSpc>
            <a:defRPr cap="all"/>
          </a:pPr>
          <a:r>
            <a:rPr lang="en-US"/>
            <a:t>Learning Objectives </a:t>
          </a:r>
        </a:p>
      </dgm:t>
    </dgm:pt>
    <dgm:pt modelId="{D3D53C18-1AD6-459B-8A18-1CE1CE66D2B6}" type="parTrans" cxnId="{58826CD9-4D8F-4E02-8EC2-9C16E4313EB2}">
      <dgm:prSet/>
      <dgm:spPr/>
      <dgm:t>
        <a:bodyPr/>
        <a:lstStyle/>
        <a:p>
          <a:endParaRPr lang="en-US"/>
        </a:p>
      </dgm:t>
    </dgm:pt>
    <dgm:pt modelId="{51447457-632E-48AF-9018-3B07BAD5496E}" type="sibTrans" cxnId="{58826CD9-4D8F-4E02-8EC2-9C16E4313EB2}">
      <dgm:prSet/>
      <dgm:spPr/>
      <dgm:t>
        <a:bodyPr/>
        <a:lstStyle/>
        <a:p>
          <a:endParaRPr lang="en-US"/>
        </a:p>
      </dgm:t>
    </dgm:pt>
    <dgm:pt modelId="{31AAC0AB-6E9D-4A25-BA06-401BF4672193}" type="pres">
      <dgm:prSet presAssocID="{E8DE8E57-6350-49B9-833B-970E5ACAB5B1}" presName="root" presStyleCnt="0">
        <dgm:presLayoutVars>
          <dgm:dir/>
          <dgm:resizeHandles val="exact"/>
        </dgm:presLayoutVars>
      </dgm:prSet>
      <dgm:spPr/>
    </dgm:pt>
    <dgm:pt modelId="{76F0F62F-0808-4C69-81B4-0C8C77DD78C8}" type="pres">
      <dgm:prSet presAssocID="{D0A49EF8-3980-43D4-932C-9BEE01481453}" presName="compNode" presStyleCnt="0"/>
      <dgm:spPr/>
    </dgm:pt>
    <dgm:pt modelId="{264F07F0-53A3-4C17-933E-C1610C283FBE}" type="pres">
      <dgm:prSet presAssocID="{D0A49EF8-3980-43D4-932C-9BEE01481453}" presName="iconBgRect" presStyleLbl="bgShp" presStyleIdx="0" presStyleCnt="6"/>
      <dgm:spPr>
        <a:prstGeom prst="round2DiagRect">
          <a:avLst>
            <a:gd name="adj1" fmla="val 29727"/>
            <a:gd name="adj2" fmla="val 0"/>
          </a:avLst>
        </a:prstGeom>
      </dgm:spPr>
    </dgm:pt>
    <dgm:pt modelId="{07073A64-F4B5-4C59-ACA1-6196397AD60C}" type="pres">
      <dgm:prSet presAssocID="{D0A49EF8-3980-43D4-932C-9BEE0148145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stronaut"/>
        </a:ext>
      </dgm:extLst>
    </dgm:pt>
    <dgm:pt modelId="{24B08FBC-FDCD-42BA-9AC4-4E54F8283298}" type="pres">
      <dgm:prSet presAssocID="{D0A49EF8-3980-43D4-932C-9BEE01481453}" presName="spaceRect" presStyleCnt="0"/>
      <dgm:spPr/>
    </dgm:pt>
    <dgm:pt modelId="{EEAEB94B-D51B-42B8-A763-B1A2179B06B6}" type="pres">
      <dgm:prSet presAssocID="{D0A49EF8-3980-43D4-932C-9BEE01481453}" presName="textRect" presStyleLbl="revTx" presStyleIdx="0" presStyleCnt="6">
        <dgm:presLayoutVars>
          <dgm:chMax val="1"/>
          <dgm:chPref val="1"/>
        </dgm:presLayoutVars>
      </dgm:prSet>
      <dgm:spPr/>
    </dgm:pt>
    <dgm:pt modelId="{405EEDF7-A16A-40D0-95D5-2F41A2F8859B}" type="pres">
      <dgm:prSet presAssocID="{E6AF2A2F-A430-4621-BE82-DBC60679136B}" presName="sibTrans" presStyleCnt="0"/>
      <dgm:spPr/>
    </dgm:pt>
    <dgm:pt modelId="{EC137D8E-2AB3-4722-84D7-412D723B135C}" type="pres">
      <dgm:prSet presAssocID="{F72BDDEF-5CB8-4720-B295-638FFA382AAC}" presName="compNode" presStyleCnt="0"/>
      <dgm:spPr/>
    </dgm:pt>
    <dgm:pt modelId="{D0CBD3C8-3FBC-4C24-8761-4B9DBC58A6EC}" type="pres">
      <dgm:prSet presAssocID="{F72BDDEF-5CB8-4720-B295-638FFA382AAC}" presName="iconBgRect" presStyleLbl="bgShp" presStyleIdx="1" presStyleCnt="6"/>
      <dgm:spPr>
        <a:prstGeom prst="round2DiagRect">
          <a:avLst>
            <a:gd name="adj1" fmla="val 29727"/>
            <a:gd name="adj2" fmla="val 0"/>
          </a:avLst>
        </a:prstGeom>
      </dgm:spPr>
    </dgm:pt>
    <dgm:pt modelId="{41F80CEC-CE68-4732-B0EA-13A0C03AFFD5}" type="pres">
      <dgm:prSet presAssocID="{F72BDDEF-5CB8-4720-B295-638FFA382AA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me"/>
        </a:ext>
      </dgm:extLst>
    </dgm:pt>
    <dgm:pt modelId="{A56B2851-8E09-49BD-93CD-BF905A6278D8}" type="pres">
      <dgm:prSet presAssocID="{F72BDDEF-5CB8-4720-B295-638FFA382AAC}" presName="spaceRect" presStyleCnt="0"/>
      <dgm:spPr/>
    </dgm:pt>
    <dgm:pt modelId="{9AE7493F-7EA3-41DC-A6AB-B9058B62683C}" type="pres">
      <dgm:prSet presAssocID="{F72BDDEF-5CB8-4720-B295-638FFA382AAC}" presName="textRect" presStyleLbl="revTx" presStyleIdx="1" presStyleCnt="6">
        <dgm:presLayoutVars>
          <dgm:chMax val="1"/>
          <dgm:chPref val="1"/>
        </dgm:presLayoutVars>
      </dgm:prSet>
      <dgm:spPr/>
    </dgm:pt>
    <dgm:pt modelId="{FABBF062-D034-4010-888C-420CD40F02C0}" type="pres">
      <dgm:prSet presAssocID="{F790455C-B57B-4F6F-8307-180745CD3B19}" presName="sibTrans" presStyleCnt="0"/>
      <dgm:spPr/>
    </dgm:pt>
    <dgm:pt modelId="{AD2073BA-9606-4C0C-AE97-C7F36DBB8662}" type="pres">
      <dgm:prSet presAssocID="{A2F9B4C9-EB99-46B3-B298-DAA370BE5450}" presName="compNode" presStyleCnt="0"/>
      <dgm:spPr/>
    </dgm:pt>
    <dgm:pt modelId="{C43CE427-28B9-4ECF-B38E-C29303A3A82D}" type="pres">
      <dgm:prSet presAssocID="{A2F9B4C9-EB99-46B3-B298-DAA370BE5450}" presName="iconBgRect" presStyleLbl="bgShp" presStyleIdx="2" presStyleCnt="6"/>
      <dgm:spPr>
        <a:prstGeom prst="round2DiagRect">
          <a:avLst>
            <a:gd name="adj1" fmla="val 29727"/>
            <a:gd name="adj2" fmla="val 0"/>
          </a:avLst>
        </a:prstGeom>
      </dgm:spPr>
    </dgm:pt>
    <dgm:pt modelId="{DF7F0F61-92F5-4828-AC45-E0C1AC324AB7}" type="pres">
      <dgm:prSet presAssocID="{A2F9B4C9-EB99-46B3-B298-DAA370BE545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ck"/>
        </a:ext>
      </dgm:extLst>
    </dgm:pt>
    <dgm:pt modelId="{B7B0C98D-FE5D-4415-8FDA-BD0880A815AA}" type="pres">
      <dgm:prSet presAssocID="{A2F9B4C9-EB99-46B3-B298-DAA370BE5450}" presName="spaceRect" presStyleCnt="0"/>
      <dgm:spPr/>
    </dgm:pt>
    <dgm:pt modelId="{AAE2FB85-E0ED-479C-B5FC-A81222376159}" type="pres">
      <dgm:prSet presAssocID="{A2F9B4C9-EB99-46B3-B298-DAA370BE5450}" presName="textRect" presStyleLbl="revTx" presStyleIdx="2" presStyleCnt="6">
        <dgm:presLayoutVars>
          <dgm:chMax val="1"/>
          <dgm:chPref val="1"/>
        </dgm:presLayoutVars>
      </dgm:prSet>
      <dgm:spPr/>
    </dgm:pt>
    <dgm:pt modelId="{E2BE60F7-F394-4945-B1C9-82B1C17A939D}" type="pres">
      <dgm:prSet presAssocID="{AB1A031E-4549-4192-81D5-E3BC0B64EF1B}" presName="sibTrans" presStyleCnt="0"/>
      <dgm:spPr/>
    </dgm:pt>
    <dgm:pt modelId="{9899B826-FE9D-4D6E-950C-BACE711AC953}" type="pres">
      <dgm:prSet presAssocID="{AD369D9A-E6BF-498A-A120-82354C8A312F}" presName="compNode" presStyleCnt="0"/>
      <dgm:spPr/>
    </dgm:pt>
    <dgm:pt modelId="{359CC042-E2C5-4E3B-94D0-67077A01E884}" type="pres">
      <dgm:prSet presAssocID="{AD369D9A-E6BF-498A-A120-82354C8A312F}" presName="iconBgRect" presStyleLbl="bgShp" presStyleIdx="3" presStyleCnt="6"/>
      <dgm:spPr>
        <a:prstGeom prst="round2DiagRect">
          <a:avLst>
            <a:gd name="adj1" fmla="val 29727"/>
            <a:gd name="adj2" fmla="val 0"/>
          </a:avLst>
        </a:prstGeom>
      </dgm:spPr>
    </dgm:pt>
    <dgm:pt modelId="{0CB2D1A3-7164-450D-9E77-57E0730E3890}" type="pres">
      <dgm:prSet presAssocID="{AD369D9A-E6BF-498A-A120-82354C8A312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icroscope"/>
        </a:ext>
      </dgm:extLst>
    </dgm:pt>
    <dgm:pt modelId="{20130ADA-622D-41F7-8BFF-6E2BB9CCBBA0}" type="pres">
      <dgm:prSet presAssocID="{AD369D9A-E6BF-498A-A120-82354C8A312F}" presName="spaceRect" presStyleCnt="0"/>
      <dgm:spPr/>
    </dgm:pt>
    <dgm:pt modelId="{F899B5A5-68F0-4482-8231-1D7C0431E5F2}" type="pres">
      <dgm:prSet presAssocID="{AD369D9A-E6BF-498A-A120-82354C8A312F}" presName="textRect" presStyleLbl="revTx" presStyleIdx="3" presStyleCnt="6">
        <dgm:presLayoutVars>
          <dgm:chMax val="1"/>
          <dgm:chPref val="1"/>
        </dgm:presLayoutVars>
      </dgm:prSet>
      <dgm:spPr/>
    </dgm:pt>
    <dgm:pt modelId="{52B0F1E7-7B36-4D8F-82EC-A33B4DB6742C}" type="pres">
      <dgm:prSet presAssocID="{9BB38991-F911-459D-BEF2-CB6E0274B48D}" presName="sibTrans" presStyleCnt="0"/>
      <dgm:spPr/>
    </dgm:pt>
    <dgm:pt modelId="{5AB7C63B-C0AD-435E-8C15-2EBBE097C13B}" type="pres">
      <dgm:prSet presAssocID="{F3982A68-4A60-49D9-A59A-3F241409264B}" presName="compNode" presStyleCnt="0"/>
      <dgm:spPr/>
    </dgm:pt>
    <dgm:pt modelId="{18B5D04F-6A67-4567-A45D-E63134B0DC1B}" type="pres">
      <dgm:prSet presAssocID="{F3982A68-4A60-49D9-A59A-3F241409264B}" presName="iconBgRect" presStyleLbl="bgShp" presStyleIdx="4" presStyleCnt="6"/>
      <dgm:spPr>
        <a:prstGeom prst="round2DiagRect">
          <a:avLst>
            <a:gd name="adj1" fmla="val 29727"/>
            <a:gd name="adj2" fmla="val 0"/>
          </a:avLst>
        </a:prstGeom>
      </dgm:spPr>
    </dgm:pt>
    <dgm:pt modelId="{05868124-C1CD-4CED-81FA-EDDB6D7803BC}" type="pres">
      <dgm:prSet presAssocID="{F3982A68-4A60-49D9-A59A-3F241409264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DCABE200-039D-4B8C-9EEB-9996E36A7BFA}" type="pres">
      <dgm:prSet presAssocID="{F3982A68-4A60-49D9-A59A-3F241409264B}" presName="spaceRect" presStyleCnt="0"/>
      <dgm:spPr/>
    </dgm:pt>
    <dgm:pt modelId="{63DD5F59-AE6B-4EEF-A1C4-F4F81BB77DC4}" type="pres">
      <dgm:prSet presAssocID="{F3982A68-4A60-49D9-A59A-3F241409264B}" presName="textRect" presStyleLbl="revTx" presStyleIdx="4" presStyleCnt="6">
        <dgm:presLayoutVars>
          <dgm:chMax val="1"/>
          <dgm:chPref val="1"/>
        </dgm:presLayoutVars>
      </dgm:prSet>
      <dgm:spPr/>
    </dgm:pt>
    <dgm:pt modelId="{30BD271E-52E4-4D86-8E8E-81584C3E85AA}" type="pres">
      <dgm:prSet presAssocID="{85D813FC-AB99-4F91-8B6B-89A1F4E943D3}" presName="sibTrans" presStyleCnt="0"/>
      <dgm:spPr/>
    </dgm:pt>
    <dgm:pt modelId="{B2AA7ECE-C4B5-42B0-8936-9F5CCF5D5E72}" type="pres">
      <dgm:prSet presAssocID="{3C2F3B33-401C-49D0-861A-F089A6BA028B}" presName="compNode" presStyleCnt="0"/>
      <dgm:spPr/>
    </dgm:pt>
    <dgm:pt modelId="{EA8CB722-E587-4B0E-B32D-D9345DE5D0D1}" type="pres">
      <dgm:prSet presAssocID="{3C2F3B33-401C-49D0-861A-F089A6BA028B}" presName="iconBgRect" presStyleLbl="bgShp" presStyleIdx="5" presStyleCnt="6"/>
      <dgm:spPr>
        <a:prstGeom prst="round2DiagRect">
          <a:avLst>
            <a:gd name="adj1" fmla="val 29727"/>
            <a:gd name="adj2" fmla="val 0"/>
          </a:avLst>
        </a:prstGeom>
      </dgm:spPr>
    </dgm:pt>
    <dgm:pt modelId="{E02FBCED-107A-41A1-BD00-327731683900}" type="pres">
      <dgm:prSet presAssocID="{3C2F3B33-401C-49D0-861A-F089A6BA028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ullseye"/>
        </a:ext>
      </dgm:extLst>
    </dgm:pt>
    <dgm:pt modelId="{576B1740-B5D3-4932-A675-493518969A18}" type="pres">
      <dgm:prSet presAssocID="{3C2F3B33-401C-49D0-861A-F089A6BA028B}" presName="spaceRect" presStyleCnt="0"/>
      <dgm:spPr/>
    </dgm:pt>
    <dgm:pt modelId="{26016F3C-5C71-4E06-BAE2-8C999D8FA8F6}" type="pres">
      <dgm:prSet presAssocID="{3C2F3B33-401C-49D0-861A-F089A6BA028B}" presName="textRect" presStyleLbl="revTx" presStyleIdx="5" presStyleCnt="6">
        <dgm:presLayoutVars>
          <dgm:chMax val="1"/>
          <dgm:chPref val="1"/>
        </dgm:presLayoutVars>
      </dgm:prSet>
      <dgm:spPr/>
    </dgm:pt>
  </dgm:ptLst>
  <dgm:cxnLst>
    <dgm:cxn modelId="{7F00FA09-67E6-4F46-A182-387AF1CBC76F}" type="presOf" srcId="{F72BDDEF-5CB8-4720-B295-638FFA382AAC}" destId="{9AE7493F-7EA3-41DC-A6AB-B9058B62683C}" srcOrd="0" destOrd="0" presId="urn:microsoft.com/office/officeart/2018/5/layout/IconLeafLabelList"/>
    <dgm:cxn modelId="{7852681E-6C02-4C61-AF4C-D4D9DFBEA9F1}" type="presOf" srcId="{E8DE8E57-6350-49B9-833B-970E5ACAB5B1}" destId="{31AAC0AB-6E9D-4A25-BA06-401BF4672193}" srcOrd="0" destOrd="0" presId="urn:microsoft.com/office/officeart/2018/5/layout/IconLeafLabelList"/>
    <dgm:cxn modelId="{718D4441-1E06-4F59-B167-3277F103C820}" type="presOf" srcId="{A2F9B4C9-EB99-46B3-B298-DAA370BE5450}" destId="{AAE2FB85-E0ED-479C-B5FC-A81222376159}" srcOrd="0" destOrd="0" presId="urn:microsoft.com/office/officeart/2018/5/layout/IconLeafLabelList"/>
    <dgm:cxn modelId="{87845364-9130-4D03-B7BA-BCFB05A406CA}" type="presOf" srcId="{3C2F3B33-401C-49D0-861A-F089A6BA028B}" destId="{26016F3C-5C71-4E06-BAE2-8C999D8FA8F6}" srcOrd="0" destOrd="0" presId="urn:microsoft.com/office/officeart/2018/5/layout/IconLeafLabelList"/>
    <dgm:cxn modelId="{1E22D253-6A03-4DFF-B176-6C243445ABDB}" srcId="{E8DE8E57-6350-49B9-833B-970E5ACAB5B1}" destId="{D0A49EF8-3980-43D4-932C-9BEE01481453}" srcOrd="0" destOrd="0" parTransId="{A2568F8B-347A-49AB-A3C1-90CEB8FD1E7E}" sibTransId="{E6AF2A2F-A430-4621-BE82-DBC60679136B}"/>
    <dgm:cxn modelId="{486FB676-5151-4DB3-B62E-E7C2EF424C0E}" type="presOf" srcId="{AD369D9A-E6BF-498A-A120-82354C8A312F}" destId="{F899B5A5-68F0-4482-8231-1D7C0431E5F2}" srcOrd="0" destOrd="0" presId="urn:microsoft.com/office/officeart/2018/5/layout/IconLeafLabelList"/>
    <dgm:cxn modelId="{AFA4A69A-B13E-4A5F-AC64-8362EE21F44D}" srcId="{E8DE8E57-6350-49B9-833B-970E5ACAB5B1}" destId="{A2F9B4C9-EB99-46B3-B298-DAA370BE5450}" srcOrd="2" destOrd="0" parTransId="{D5544AB3-EE45-43DD-9C2B-EE34EC7F4617}" sibTransId="{AB1A031E-4549-4192-81D5-E3BC0B64EF1B}"/>
    <dgm:cxn modelId="{60E920AB-3D97-4854-9A21-70F2502F5330}" type="presOf" srcId="{D0A49EF8-3980-43D4-932C-9BEE01481453}" destId="{EEAEB94B-D51B-42B8-A763-B1A2179B06B6}" srcOrd="0" destOrd="0" presId="urn:microsoft.com/office/officeart/2018/5/layout/IconLeafLabelList"/>
    <dgm:cxn modelId="{F4F6ACBB-0434-46FA-B397-2CCF2C180099}" srcId="{E8DE8E57-6350-49B9-833B-970E5ACAB5B1}" destId="{F3982A68-4A60-49D9-A59A-3F241409264B}" srcOrd="4" destOrd="0" parTransId="{1BC6E1D8-78C3-494D-8A5B-CB8044DC61A3}" sibTransId="{85D813FC-AB99-4F91-8B6B-89A1F4E943D3}"/>
    <dgm:cxn modelId="{CEEF6FCA-6FC8-4974-B3C1-93AA9FBB9A2A}" srcId="{E8DE8E57-6350-49B9-833B-970E5ACAB5B1}" destId="{F72BDDEF-5CB8-4720-B295-638FFA382AAC}" srcOrd="1" destOrd="0" parTransId="{2B6AE228-7186-4B96-84CF-2234C5551AEE}" sibTransId="{F790455C-B57B-4F6F-8307-180745CD3B19}"/>
    <dgm:cxn modelId="{58826CD9-4D8F-4E02-8EC2-9C16E4313EB2}" srcId="{E8DE8E57-6350-49B9-833B-970E5ACAB5B1}" destId="{3C2F3B33-401C-49D0-861A-F089A6BA028B}" srcOrd="5" destOrd="0" parTransId="{D3D53C18-1AD6-459B-8A18-1CE1CE66D2B6}" sibTransId="{51447457-632E-48AF-9018-3B07BAD5496E}"/>
    <dgm:cxn modelId="{39714CE0-279E-4892-BA01-03A4C52A2224}" type="presOf" srcId="{F3982A68-4A60-49D9-A59A-3F241409264B}" destId="{63DD5F59-AE6B-4EEF-A1C4-F4F81BB77DC4}" srcOrd="0" destOrd="0" presId="urn:microsoft.com/office/officeart/2018/5/layout/IconLeafLabelList"/>
    <dgm:cxn modelId="{322D64EC-1042-4ABA-8492-4172C0AFE036}" srcId="{E8DE8E57-6350-49B9-833B-970E5ACAB5B1}" destId="{AD369D9A-E6BF-498A-A120-82354C8A312F}" srcOrd="3" destOrd="0" parTransId="{3DA14407-3853-47DE-8668-EB20DDCF81DD}" sibTransId="{9BB38991-F911-459D-BEF2-CB6E0274B48D}"/>
    <dgm:cxn modelId="{615C4648-666F-41B5-8E78-4467BF179A8C}" type="presParOf" srcId="{31AAC0AB-6E9D-4A25-BA06-401BF4672193}" destId="{76F0F62F-0808-4C69-81B4-0C8C77DD78C8}" srcOrd="0" destOrd="0" presId="urn:microsoft.com/office/officeart/2018/5/layout/IconLeafLabelList"/>
    <dgm:cxn modelId="{CE182AC9-10AC-4BD6-8047-194D3C4AD399}" type="presParOf" srcId="{76F0F62F-0808-4C69-81B4-0C8C77DD78C8}" destId="{264F07F0-53A3-4C17-933E-C1610C283FBE}" srcOrd="0" destOrd="0" presId="urn:microsoft.com/office/officeart/2018/5/layout/IconLeafLabelList"/>
    <dgm:cxn modelId="{509F9341-8CF1-440D-809A-50D7F0D05A9D}" type="presParOf" srcId="{76F0F62F-0808-4C69-81B4-0C8C77DD78C8}" destId="{07073A64-F4B5-4C59-ACA1-6196397AD60C}" srcOrd="1" destOrd="0" presId="urn:microsoft.com/office/officeart/2018/5/layout/IconLeafLabelList"/>
    <dgm:cxn modelId="{D27DD0B4-D009-45DF-A7F6-87E488AAEEC9}" type="presParOf" srcId="{76F0F62F-0808-4C69-81B4-0C8C77DD78C8}" destId="{24B08FBC-FDCD-42BA-9AC4-4E54F8283298}" srcOrd="2" destOrd="0" presId="urn:microsoft.com/office/officeart/2018/5/layout/IconLeafLabelList"/>
    <dgm:cxn modelId="{539FB4FF-2308-4998-8CEB-229B92814A66}" type="presParOf" srcId="{76F0F62F-0808-4C69-81B4-0C8C77DD78C8}" destId="{EEAEB94B-D51B-42B8-A763-B1A2179B06B6}" srcOrd="3" destOrd="0" presId="urn:microsoft.com/office/officeart/2018/5/layout/IconLeafLabelList"/>
    <dgm:cxn modelId="{25EDE29D-7CBD-408D-9C06-C2B0455A43FF}" type="presParOf" srcId="{31AAC0AB-6E9D-4A25-BA06-401BF4672193}" destId="{405EEDF7-A16A-40D0-95D5-2F41A2F8859B}" srcOrd="1" destOrd="0" presId="urn:microsoft.com/office/officeart/2018/5/layout/IconLeafLabelList"/>
    <dgm:cxn modelId="{0AD05BC0-FECB-453A-89EB-842CFAFABC94}" type="presParOf" srcId="{31AAC0AB-6E9D-4A25-BA06-401BF4672193}" destId="{EC137D8E-2AB3-4722-84D7-412D723B135C}" srcOrd="2" destOrd="0" presId="urn:microsoft.com/office/officeart/2018/5/layout/IconLeafLabelList"/>
    <dgm:cxn modelId="{41A53C6D-CADD-431A-B217-A829DDA3CA3D}" type="presParOf" srcId="{EC137D8E-2AB3-4722-84D7-412D723B135C}" destId="{D0CBD3C8-3FBC-4C24-8761-4B9DBC58A6EC}" srcOrd="0" destOrd="0" presId="urn:microsoft.com/office/officeart/2018/5/layout/IconLeafLabelList"/>
    <dgm:cxn modelId="{08BE954D-753C-46FB-9C33-B68F32B35574}" type="presParOf" srcId="{EC137D8E-2AB3-4722-84D7-412D723B135C}" destId="{41F80CEC-CE68-4732-B0EA-13A0C03AFFD5}" srcOrd="1" destOrd="0" presId="urn:microsoft.com/office/officeart/2018/5/layout/IconLeafLabelList"/>
    <dgm:cxn modelId="{E7C7121C-CAF5-47CA-A6B5-4FA73627699D}" type="presParOf" srcId="{EC137D8E-2AB3-4722-84D7-412D723B135C}" destId="{A56B2851-8E09-49BD-93CD-BF905A6278D8}" srcOrd="2" destOrd="0" presId="urn:microsoft.com/office/officeart/2018/5/layout/IconLeafLabelList"/>
    <dgm:cxn modelId="{3E68AB5E-707A-4CFA-BF7E-269637F257ED}" type="presParOf" srcId="{EC137D8E-2AB3-4722-84D7-412D723B135C}" destId="{9AE7493F-7EA3-41DC-A6AB-B9058B62683C}" srcOrd="3" destOrd="0" presId="urn:microsoft.com/office/officeart/2018/5/layout/IconLeafLabelList"/>
    <dgm:cxn modelId="{60CD0EB5-8B5B-4082-BC8F-B9D3D146B0B0}" type="presParOf" srcId="{31AAC0AB-6E9D-4A25-BA06-401BF4672193}" destId="{FABBF062-D034-4010-888C-420CD40F02C0}" srcOrd="3" destOrd="0" presId="urn:microsoft.com/office/officeart/2018/5/layout/IconLeafLabelList"/>
    <dgm:cxn modelId="{C500C09C-D6E2-4D42-AC61-273C2AE4A22C}" type="presParOf" srcId="{31AAC0AB-6E9D-4A25-BA06-401BF4672193}" destId="{AD2073BA-9606-4C0C-AE97-C7F36DBB8662}" srcOrd="4" destOrd="0" presId="urn:microsoft.com/office/officeart/2018/5/layout/IconLeafLabelList"/>
    <dgm:cxn modelId="{5E8E57A4-7440-477F-B53E-96FCDD28A533}" type="presParOf" srcId="{AD2073BA-9606-4C0C-AE97-C7F36DBB8662}" destId="{C43CE427-28B9-4ECF-B38E-C29303A3A82D}" srcOrd="0" destOrd="0" presId="urn:microsoft.com/office/officeart/2018/5/layout/IconLeafLabelList"/>
    <dgm:cxn modelId="{BDD5D7C5-355F-41D6-844E-05E7F140302B}" type="presParOf" srcId="{AD2073BA-9606-4C0C-AE97-C7F36DBB8662}" destId="{DF7F0F61-92F5-4828-AC45-E0C1AC324AB7}" srcOrd="1" destOrd="0" presId="urn:microsoft.com/office/officeart/2018/5/layout/IconLeafLabelList"/>
    <dgm:cxn modelId="{59819E82-AB3F-4ED1-A4B7-1A6D63514191}" type="presParOf" srcId="{AD2073BA-9606-4C0C-AE97-C7F36DBB8662}" destId="{B7B0C98D-FE5D-4415-8FDA-BD0880A815AA}" srcOrd="2" destOrd="0" presId="urn:microsoft.com/office/officeart/2018/5/layout/IconLeafLabelList"/>
    <dgm:cxn modelId="{38007671-84BF-4540-8135-A189390D7D7D}" type="presParOf" srcId="{AD2073BA-9606-4C0C-AE97-C7F36DBB8662}" destId="{AAE2FB85-E0ED-479C-B5FC-A81222376159}" srcOrd="3" destOrd="0" presId="urn:microsoft.com/office/officeart/2018/5/layout/IconLeafLabelList"/>
    <dgm:cxn modelId="{00030FEE-2350-4B6D-B957-13712A5C38D6}" type="presParOf" srcId="{31AAC0AB-6E9D-4A25-BA06-401BF4672193}" destId="{E2BE60F7-F394-4945-B1C9-82B1C17A939D}" srcOrd="5" destOrd="0" presId="urn:microsoft.com/office/officeart/2018/5/layout/IconLeafLabelList"/>
    <dgm:cxn modelId="{2A1EBA19-F457-49B7-BF02-A8540F0D4140}" type="presParOf" srcId="{31AAC0AB-6E9D-4A25-BA06-401BF4672193}" destId="{9899B826-FE9D-4D6E-950C-BACE711AC953}" srcOrd="6" destOrd="0" presId="urn:microsoft.com/office/officeart/2018/5/layout/IconLeafLabelList"/>
    <dgm:cxn modelId="{B15E2D08-584D-40E7-A107-7A663E61C4BD}" type="presParOf" srcId="{9899B826-FE9D-4D6E-950C-BACE711AC953}" destId="{359CC042-E2C5-4E3B-94D0-67077A01E884}" srcOrd="0" destOrd="0" presId="urn:microsoft.com/office/officeart/2018/5/layout/IconLeafLabelList"/>
    <dgm:cxn modelId="{36730531-4CF5-4BB4-924C-B4E16EC1DD3B}" type="presParOf" srcId="{9899B826-FE9D-4D6E-950C-BACE711AC953}" destId="{0CB2D1A3-7164-450D-9E77-57E0730E3890}" srcOrd="1" destOrd="0" presId="urn:microsoft.com/office/officeart/2018/5/layout/IconLeafLabelList"/>
    <dgm:cxn modelId="{25BBB8FC-D37E-43CB-A5D5-892F4DBF5565}" type="presParOf" srcId="{9899B826-FE9D-4D6E-950C-BACE711AC953}" destId="{20130ADA-622D-41F7-8BFF-6E2BB9CCBBA0}" srcOrd="2" destOrd="0" presId="urn:microsoft.com/office/officeart/2018/5/layout/IconLeafLabelList"/>
    <dgm:cxn modelId="{B47DAF7D-9A14-4085-A130-64130FFC8F82}" type="presParOf" srcId="{9899B826-FE9D-4D6E-950C-BACE711AC953}" destId="{F899B5A5-68F0-4482-8231-1D7C0431E5F2}" srcOrd="3" destOrd="0" presId="urn:microsoft.com/office/officeart/2018/5/layout/IconLeafLabelList"/>
    <dgm:cxn modelId="{D9827F8E-8D11-4EE9-B5DA-B705000DAE11}" type="presParOf" srcId="{31AAC0AB-6E9D-4A25-BA06-401BF4672193}" destId="{52B0F1E7-7B36-4D8F-82EC-A33B4DB6742C}" srcOrd="7" destOrd="0" presId="urn:microsoft.com/office/officeart/2018/5/layout/IconLeafLabelList"/>
    <dgm:cxn modelId="{C3E99B1B-A35E-4455-A954-3B9AAF1EC647}" type="presParOf" srcId="{31AAC0AB-6E9D-4A25-BA06-401BF4672193}" destId="{5AB7C63B-C0AD-435E-8C15-2EBBE097C13B}" srcOrd="8" destOrd="0" presId="urn:microsoft.com/office/officeart/2018/5/layout/IconLeafLabelList"/>
    <dgm:cxn modelId="{C47B6B43-8B62-437B-84F5-23CEB65AFDA7}" type="presParOf" srcId="{5AB7C63B-C0AD-435E-8C15-2EBBE097C13B}" destId="{18B5D04F-6A67-4567-A45D-E63134B0DC1B}" srcOrd="0" destOrd="0" presId="urn:microsoft.com/office/officeart/2018/5/layout/IconLeafLabelList"/>
    <dgm:cxn modelId="{AF12DD7B-91DF-49A2-961F-AAF55F80D3D7}" type="presParOf" srcId="{5AB7C63B-C0AD-435E-8C15-2EBBE097C13B}" destId="{05868124-C1CD-4CED-81FA-EDDB6D7803BC}" srcOrd="1" destOrd="0" presId="urn:microsoft.com/office/officeart/2018/5/layout/IconLeafLabelList"/>
    <dgm:cxn modelId="{2009830E-A4B4-458A-A3D9-AC24D8270B1F}" type="presParOf" srcId="{5AB7C63B-C0AD-435E-8C15-2EBBE097C13B}" destId="{DCABE200-039D-4B8C-9EEB-9996E36A7BFA}" srcOrd="2" destOrd="0" presId="urn:microsoft.com/office/officeart/2018/5/layout/IconLeafLabelList"/>
    <dgm:cxn modelId="{4D08E7AC-9B0E-4E06-A724-756D6A5D8234}" type="presParOf" srcId="{5AB7C63B-C0AD-435E-8C15-2EBBE097C13B}" destId="{63DD5F59-AE6B-4EEF-A1C4-F4F81BB77DC4}" srcOrd="3" destOrd="0" presId="urn:microsoft.com/office/officeart/2018/5/layout/IconLeafLabelList"/>
    <dgm:cxn modelId="{A7EF6ABC-AF71-45FC-8C49-20D26308E5F5}" type="presParOf" srcId="{31AAC0AB-6E9D-4A25-BA06-401BF4672193}" destId="{30BD271E-52E4-4D86-8E8E-81584C3E85AA}" srcOrd="9" destOrd="0" presId="urn:microsoft.com/office/officeart/2018/5/layout/IconLeafLabelList"/>
    <dgm:cxn modelId="{63D2B786-9BB0-4227-86BF-F44600254313}" type="presParOf" srcId="{31AAC0AB-6E9D-4A25-BA06-401BF4672193}" destId="{B2AA7ECE-C4B5-42B0-8936-9F5CCF5D5E72}" srcOrd="10" destOrd="0" presId="urn:microsoft.com/office/officeart/2018/5/layout/IconLeafLabelList"/>
    <dgm:cxn modelId="{45AB647E-469C-4067-97E2-75EFB69572A7}" type="presParOf" srcId="{B2AA7ECE-C4B5-42B0-8936-9F5CCF5D5E72}" destId="{EA8CB722-E587-4B0E-B32D-D9345DE5D0D1}" srcOrd="0" destOrd="0" presId="urn:microsoft.com/office/officeart/2018/5/layout/IconLeafLabelList"/>
    <dgm:cxn modelId="{4A33C064-1AFD-42A3-9C77-9B9C3B398635}" type="presParOf" srcId="{B2AA7ECE-C4B5-42B0-8936-9F5CCF5D5E72}" destId="{E02FBCED-107A-41A1-BD00-327731683900}" srcOrd="1" destOrd="0" presId="urn:microsoft.com/office/officeart/2018/5/layout/IconLeafLabelList"/>
    <dgm:cxn modelId="{A407F112-56BB-45F8-8FDC-0478412DF21E}" type="presParOf" srcId="{B2AA7ECE-C4B5-42B0-8936-9F5CCF5D5E72}" destId="{576B1740-B5D3-4932-A675-493518969A18}" srcOrd="2" destOrd="0" presId="urn:microsoft.com/office/officeart/2018/5/layout/IconLeafLabelList"/>
    <dgm:cxn modelId="{F3BBD564-B336-4375-A946-FA54A8C5EEA5}" type="presParOf" srcId="{B2AA7ECE-C4B5-42B0-8936-9F5CCF5D5E72}" destId="{26016F3C-5C71-4E06-BAE2-8C999D8FA8F6}"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ADE24-ED50-43CF-A34D-03A5648995D5}">
      <dsp:nvSpPr>
        <dsp:cNvPr id="0" name=""/>
        <dsp:cNvSpPr/>
      </dsp:nvSpPr>
      <dsp:spPr>
        <a:xfrm>
          <a:off x="2244476" y="1113522"/>
          <a:ext cx="484381" cy="91440"/>
        </a:xfrm>
        <a:custGeom>
          <a:avLst/>
          <a:gdLst/>
          <a:ahLst/>
          <a:cxnLst/>
          <a:rect l="0" t="0" r="0" b="0"/>
          <a:pathLst>
            <a:path>
              <a:moveTo>
                <a:pt x="0" y="45720"/>
              </a:moveTo>
              <a:lnTo>
                <a:pt x="484381"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3792" y="1156664"/>
        <a:ext cx="25749" cy="5154"/>
      </dsp:txXfrm>
    </dsp:sp>
    <dsp:sp modelId="{1F179877-E7AD-44A7-A2BB-D7F14FA2003A}">
      <dsp:nvSpPr>
        <dsp:cNvPr id="0" name=""/>
        <dsp:cNvSpPr/>
      </dsp:nvSpPr>
      <dsp:spPr>
        <a:xfrm>
          <a:off x="7224" y="487526"/>
          <a:ext cx="2239051" cy="134343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t" anchorCtr="0">
          <a:noAutofit/>
        </a:bodyPr>
        <a:lstStyle/>
        <a:p>
          <a:pPr marL="0" lvl="0" indent="0" algn="l" defTabSz="533400">
            <a:lnSpc>
              <a:spcPct val="90000"/>
            </a:lnSpc>
            <a:spcBef>
              <a:spcPct val="0"/>
            </a:spcBef>
            <a:spcAft>
              <a:spcPct val="35000"/>
            </a:spcAft>
            <a:buNone/>
          </a:pPr>
          <a:r>
            <a:rPr lang="en-US" sz="1200" kern="1200" dirty="0"/>
            <a:t>Session 1 focuses on what LTD is and why it matters</a:t>
          </a:r>
        </a:p>
        <a:p>
          <a:pPr marL="57150" lvl="1" indent="-57150" algn="l" defTabSz="400050">
            <a:lnSpc>
              <a:spcPct val="90000"/>
            </a:lnSpc>
            <a:spcBef>
              <a:spcPct val="0"/>
            </a:spcBef>
            <a:spcAft>
              <a:spcPct val="15000"/>
            </a:spcAft>
            <a:buChar char="•"/>
          </a:pPr>
          <a:r>
            <a:rPr lang="en-US" sz="900" kern="1200"/>
            <a:t>This session will introduce key concepts relating to:</a:t>
          </a:r>
        </a:p>
        <a:p>
          <a:pPr marL="114300" lvl="2" indent="-57150" algn="l" defTabSz="400050">
            <a:lnSpc>
              <a:spcPct val="90000"/>
            </a:lnSpc>
            <a:spcBef>
              <a:spcPct val="0"/>
            </a:spcBef>
            <a:spcAft>
              <a:spcPct val="15000"/>
            </a:spcAft>
            <a:buChar char="•"/>
          </a:pPr>
          <a:r>
            <a:rPr lang="en-US" sz="900" kern="1200"/>
            <a:t>Inclusive teaching practices, </a:t>
          </a:r>
        </a:p>
        <a:p>
          <a:pPr marL="114300" lvl="2" indent="-57150" algn="l" defTabSz="400050">
            <a:lnSpc>
              <a:spcPct val="90000"/>
            </a:lnSpc>
            <a:spcBef>
              <a:spcPct val="0"/>
            </a:spcBef>
            <a:spcAft>
              <a:spcPct val="15000"/>
            </a:spcAft>
            <a:buChar char="•"/>
          </a:pPr>
          <a:r>
            <a:rPr lang="en-US" sz="900" kern="1200"/>
            <a:t>Our role in providing equitable educational opportunities, and </a:t>
          </a:r>
        </a:p>
        <a:p>
          <a:pPr marL="114300" lvl="2" indent="-57150" algn="l" defTabSz="400050">
            <a:lnSpc>
              <a:spcPct val="90000"/>
            </a:lnSpc>
            <a:spcBef>
              <a:spcPct val="0"/>
            </a:spcBef>
            <a:spcAft>
              <a:spcPct val="15000"/>
            </a:spcAft>
            <a:buChar char="•"/>
          </a:pPr>
          <a:r>
            <a:rPr lang="en-US" sz="900" kern="1200"/>
            <a:t>The CIRTL framework</a:t>
          </a:r>
        </a:p>
      </dsp:txBody>
      <dsp:txXfrm>
        <a:off x="7224" y="487526"/>
        <a:ext cx="2239051" cy="1343430"/>
      </dsp:txXfrm>
    </dsp:sp>
    <dsp:sp modelId="{148D8093-C8CB-4BE3-A020-C4DBA2237C7C}">
      <dsp:nvSpPr>
        <dsp:cNvPr id="0" name=""/>
        <dsp:cNvSpPr/>
      </dsp:nvSpPr>
      <dsp:spPr>
        <a:xfrm>
          <a:off x="4998509" y="1113522"/>
          <a:ext cx="484381" cy="91440"/>
        </a:xfrm>
        <a:custGeom>
          <a:avLst/>
          <a:gdLst/>
          <a:ahLst/>
          <a:cxnLst/>
          <a:rect l="0" t="0" r="0" b="0"/>
          <a:pathLst>
            <a:path>
              <a:moveTo>
                <a:pt x="0" y="45720"/>
              </a:moveTo>
              <a:lnTo>
                <a:pt x="484381"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25" y="1156664"/>
        <a:ext cx="25749" cy="5154"/>
      </dsp:txXfrm>
    </dsp:sp>
    <dsp:sp modelId="{B738F7F5-69B0-45E1-8F29-47EC2AE53629}">
      <dsp:nvSpPr>
        <dsp:cNvPr id="0" name=""/>
        <dsp:cNvSpPr/>
      </dsp:nvSpPr>
      <dsp:spPr>
        <a:xfrm>
          <a:off x="2761257" y="487526"/>
          <a:ext cx="2239051" cy="134343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t" anchorCtr="0">
          <a:noAutofit/>
        </a:bodyPr>
        <a:lstStyle/>
        <a:p>
          <a:pPr marL="0" lvl="0" indent="0" algn="l" defTabSz="533400">
            <a:lnSpc>
              <a:spcPct val="90000"/>
            </a:lnSpc>
            <a:spcBef>
              <a:spcPct val="0"/>
            </a:spcBef>
            <a:spcAft>
              <a:spcPct val="35000"/>
            </a:spcAft>
            <a:buNone/>
          </a:pPr>
          <a:r>
            <a:rPr lang="en-US" sz="1200" kern="1200"/>
            <a:t>Session 2 more fully integrates the CIRTL framework and links two core aspects of it: </a:t>
          </a:r>
        </a:p>
        <a:p>
          <a:pPr marL="57150" lvl="1" indent="-57150" algn="l" defTabSz="400050">
            <a:lnSpc>
              <a:spcPct val="90000"/>
            </a:lnSpc>
            <a:spcBef>
              <a:spcPct val="0"/>
            </a:spcBef>
            <a:spcAft>
              <a:spcPct val="15000"/>
            </a:spcAft>
            <a:buChar char="•"/>
          </a:pPr>
          <a:r>
            <a:rPr lang="en-US" sz="900" kern="1200"/>
            <a:t>Learning through Diversity and Teaching as Research</a:t>
          </a:r>
        </a:p>
      </dsp:txBody>
      <dsp:txXfrm>
        <a:off x="2761257" y="487526"/>
        <a:ext cx="2239051" cy="1343430"/>
      </dsp:txXfrm>
    </dsp:sp>
    <dsp:sp modelId="{BAEC2CAA-C18D-4E79-8848-184EFC11D256}">
      <dsp:nvSpPr>
        <dsp:cNvPr id="0" name=""/>
        <dsp:cNvSpPr/>
      </dsp:nvSpPr>
      <dsp:spPr>
        <a:xfrm>
          <a:off x="7752542" y="1113522"/>
          <a:ext cx="484381" cy="91440"/>
        </a:xfrm>
        <a:custGeom>
          <a:avLst/>
          <a:gdLst/>
          <a:ahLst/>
          <a:cxnLst/>
          <a:rect l="0" t="0" r="0" b="0"/>
          <a:pathLst>
            <a:path>
              <a:moveTo>
                <a:pt x="0" y="45720"/>
              </a:moveTo>
              <a:lnTo>
                <a:pt x="484381"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81858" y="1156664"/>
        <a:ext cx="25749" cy="5154"/>
      </dsp:txXfrm>
    </dsp:sp>
    <dsp:sp modelId="{531D8608-4E18-4FBE-AC90-CFEF67770074}">
      <dsp:nvSpPr>
        <dsp:cNvPr id="0" name=""/>
        <dsp:cNvSpPr/>
      </dsp:nvSpPr>
      <dsp:spPr>
        <a:xfrm>
          <a:off x="5515290" y="487526"/>
          <a:ext cx="2239051" cy="134343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t" anchorCtr="0">
          <a:noAutofit/>
        </a:bodyPr>
        <a:lstStyle/>
        <a:p>
          <a:pPr marL="0" lvl="0" indent="0" algn="l" defTabSz="533400">
            <a:lnSpc>
              <a:spcPct val="90000"/>
            </a:lnSpc>
            <a:spcBef>
              <a:spcPct val="0"/>
            </a:spcBef>
            <a:spcAft>
              <a:spcPct val="35000"/>
            </a:spcAft>
            <a:buNone/>
          </a:pPr>
          <a:r>
            <a:rPr lang="en-US" sz="1200" kern="1200"/>
            <a:t>Session 3 provides a deeper dive into:</a:t>
          </a:r>
        </a:p>
        <a:p>
          <a:pPr marL="57150" lvl="1" indent="-57150" algn="l" defTabSz="400050">
            <a:lnSpc>
              <a:spcPct val="90000"/>
            </a:lnSpc>
            <a:spcBef>
              <a:spcPct val="0"/>
            </a:spcBef>
            <a:spcAft>
              <a:spcPct val="15000"/>
            </a:spcAft>
            <a:buChar char="•"/>
          </a:pPr>
          <a:r>
            <a:rPr lang="en-US" sz="900" kern="1200"/>
            <a:t>The development of an equity-mindset, and</a:t>
          </a:r>
        </a:p>
        <a:p>
          <a:pPr marL="57150" lvl="1" indent="-57150" algn="l" defTabSz="400050">
            <a:lnSpc>
              <a:spcPct val="90000"/>
            </a:lnSpc>
            <a:spcBef>
              <a:spcPct val="0"/>
            </a:spcBef>
            <a:spcAft>
              <a:spcPct val="15000"/>
            </a:spcAft>
            <a:buChar char="•"/>
          </a:pPr>
          <a:r>
            <a:rPr lang="en-US" sz="900" kern="1200"/>
            <a:t>Applied strategies for creating accessible, inclusive, and equitable learning experiences for diverse learners </a:t>
          </a:r>
        </a:p>
      </dsp:txBody>
      <dsp:txXfrm>
        <a:off x="5515290" y="487526"/>
        <a:ext cx="2239051" cy="1343430"/>
      </dsp:txXfrm>
    </dsp:sp>
    <dsp:sp modelId="{7F657FD9-9641-4EA5-9BFE-36370EEB73B6}">
      <dsp:nvSpPr>
        <dsp:cNvPr id="0" name=""/>
        <dsp:cNvSpPr/>
      </dsp:nvSpPr>
      <dsp:spPr>
        <a:xfrm>
          <a:off x="1126750" y="1829157"/>
          <a:ext cx="8262099" cy="484381"/>
        </a:xfrm>
        <a:custGeom>
          <a:avLst/>
          <a:gdLst/>
          <a:ahLst/>
          <a:cxnLst/>
          <a:rect l="0" t="0" r="0" b="0"/>
          <a:pathLst>
            <a:path>
              <a:moveTo>
                <a:pt x="8262099" y="0"/>
              </a:moveTo>
              <a:lnTo>
                <a:pt x="8262099" y="259290"/>
              </a:lnTo>
              <a:lnTo>
                <a:pt x="0" y="259290"/>
              </a:lnTo>
              <a:lnTo>
                <a:pt x="0" y="484381"/>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50846" y="2068771"/>
        <a:ext cx="413906" cy="5154"/>
      </dsp:txXfrm>
    </dsp:sp>
    <dsp:sp modelId="{A6D8A462-FAFF-4183-B568-09DE0292665F}">
      <dsp:nvSpPr>
        <dsp:cNvPr id="0" name=""/>
        <dsp:cNvSpPr/>
      </dsp:nvSpPr>
      <dsp:spPr>
        <a:xfrm>
          <a:off x="8269323" y="487526"/>
          <a:ext cx="2239051" cy="134343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t" anchorCtr="0">
          <a:noAutofit/>
        </a:bodyPr>
        <a:lstStyle/>
        <a:p>
          <a:pPr marL="0" lvl="0" indent="0" algn="l" defTabSz="533400">
            <a:lnSpc>
              <a:spcPct val="90000"/>
            </a:lnSpc>
            <a:spcBef>
              <a:spcPct val="0"/>
            </a:spcBef>
            <a:spcAft>
              <a:spcPct val="35000"/>
            </a:spcAft>
            <a:buNone/>
          </a:pPr>
          <a:r>
            <a:rPr lang="en-US" sz="1200" kern="1200"/>
            <a:t>Session 4 focuses exclusively on Universal Design for Learning</a:t>
          </a:r>
        </a:p>
        <a:p>
          <a:pPr marL="57150" lvl="1" indent="-57150" algn="l" defTabSz="400050">
            <a:lnSpc>
              <a:spcPct val="90000"/>
            </a:lnSpc>
            <a:spcBef>
              <a:spcPct val="0"/>
            </a:spcBef>
            <a:spcAft>
              <a:spcPct val="15000"/>
            </a:spcAft>
            <a:buChar char="•"/>
          </a:pPr>
          <a:r>
            <a:rPr lang="en-US" sz="900" kern="1200"/>
            <a:t>This expert-led session provides a rich context and evidence-based practices for supporting multiple means of engagement, representation, and expression of knowledge</a:t>
          </a:r>
        </a:p>
      </dsp:txBody>
      <dsp:txXfrm>
        <a:off x="8269323" y="487526"/>
        <a:ext cx="2239051" cy="1343430"/>
      </dsp:txXfrm>
    </dsp:sp>
    <dsp:sp modelId="{2A8441D7-2305-4B85-B4C6-91DDA73F31B9}">
      <dsp:nvSpPr>
        <dsp:cNvPr id="0" name=""/>
        <dsp:cNvSpPr/>
      </dsp:nvSpPr>
      <dsp:spPr>
        <a:xfrm>
          <a:off x="2244476" y="2971934"/>
          <a:ext cx="484381" cy="91440"/>
        </a:xfrm>
        <a:custGeom>
          <a:avLst/>
          <a:gdLst/>
          <a:ahLst/>
          <a:cxnLst/>
          <a:rect l="0" t="0" r="0" b="0"/>
          <a:pathLst>
            <a:path>
              <a:moveTo>
                <a:pt x="0" y="45720"/>
              </a:moveTo>
              <a:lnTo>
                <a:pt x="484381"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3792" y="3015077"/>
        <a:ext cx="25749" cy="5154"/>
      </dsp:txXfrm>
    </dsp:sp>
    <dsp:sp modelId="{BEA1B237-5E6B-456C-AFF6-966738C7509D}">
      <dsp:nvSpPr>
        <dsp:cNvPr id="0" name=""/>
        <dsp:cNvSpPr/>
      </dsp:nvSpPr>
      <dsp:spPr>
        <a:xfrm>
          <a:off x="7224" y="2345939"/>
          <a:ext cx="2239051" cy="134343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t" anchorCtr="0">
          <a:noAutofit/>
        </a:bodyPr>
        <a:lstStyle/>
        <a:p>
          <a:pPr marL="0" lvl="0" indent="0" algn="l" defTabSz="533400">
            <a:lnSpc>
              <a:spcPct val="90000"/>
            </a:lnSpc>
            <a:spcBef>
              <a:spcPct val="0"/>
            </a:spcBef>
            <a:spcAft>
              <a:spcPct val="35000"/>
            </a:spcAft>
            <a:buNone/>
          </a:pPr>
          <a:r>
            <a:rPr lang="en-US" sz="1200" kern="1200"/>
            <a:t>Session 5 focuses exclusively on Culturally Responsive Pedagogy</a:t>
          </a:r>
        </a:p>
        <a:p>
          <a:pPr marL="57150" lvl="1" indent="-57150" algn="l" defTabSz="400050">
            <a:lnSpc>
              <a:spcPct val="90000"/>
            </a:lnSpc>
            <a:spcBef>
              <a:spcPct val="0"/>
            </a:spcBef>
            <a:spcAft>
              <a:spcPct val="15000"/>
            </a:spcAft>
            <a:buChar char="•"/>
          </a:pPr>
          <a:r>
            <a:rPr lang="en-US" sz="900" kern="1200"/>
            <a:t>This expert-led session provides insights and strategies for identifying and navigating the barriers and opportunities cultural differences provide</a:t>
          </a:r>
        </a:p>
      </dsp:txBody>
      <dsp:txXfrm>
        <a:off x="7224" y="2345939"/>
        <a:ext cx="2239051" cy="1343430"/>
      </dsp:txXfrm>
    </dsp:sp>
    <dsp:sp modelId="{E5DD2315-D0C5-4A8E-BE81-AAC9AC0C3CE9}">
      <dsp:nvSpPr>
        <dsp:cNvPr id="0" name=""/>
        <dsp:cNvSpPr/>
      </dsp:nvSpPr>
      <dsp:spPr>
        <a:xfrm>
          <a:off x="4998509" y="2971934"/>
          <a:ext cx="484381" cy="91440"/>
        </a:xfrm>
        <a:custGeom>
          <a:avLst/>
          <a:gdLst/>
          <a:ahLst/>
          <a:cxnLst/>
          <a:rect l="0" t="0" r="0" b="0"/>
          <a:pathLst>
            <a:path>
              <a:moveTo>
                <a:pt x="0" y="45720"/>
              </a:moveTo>
              <a:lnTo>
                <a:pt x="484381"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25" y="3015077"/>
        <a:ext cx="25749" cy="5154"/>
      </dsp:txXfrm>
    </dsp:sp>
    <dsp:sp modelId="{5906ED3E-7632-4994-BB6F-28B4048AF164}">
      <dsp:nvSpPr>
        <dsp:cNvPr id="0" name=""/>
        <dsp:cNvSpPr/>
      </dsp:nvSpPr>
      <dsp:spPr>
        <a:xfrm>
          <a:off x="2761257" y="2345939"/>
          <a:ext cx="2239051" cy="134343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t" anchorCtr="0">
          <a:noAutofit/>
        </a:bodyPr>
        <a:lstStyle/>
        <a:p>
          <a:pPr marL="0" lvl="0" indent="0" algn="l" defTabSz="533400">
            <a:lnSpc>
              <a:spcPct val="90000"/>
            </a:lnSpc>
            <a:spcBef>
              <a:spcPct val="0"/>
            </a:spcBef>
            <a:spcAft>
              <a:spcPct val="35000"/>
            </a:spcAft>
            <a:buNone/>
          </a:pPr>
          <a:r>
            <a:rPr lang="en-US" sz="1200" kern="1200"/>
            <a:t>Session 6 focuses exclusively on Inclusion by Design</a:t>
          </a:r>
        </a:p>
        <a:p>
          <a:pPr marL="57150" lvl="1" indent="-57150" algn="l" defTabSz="400050">
            <a:lnSpc>
              <a:spcPct val="90000"/>
            </a:lnSpc>
            <a:spcBef>
              <a:spcPct val="0"/>
            </a:spcBef>
            <a:spcAft>
              <a:spcPct val="15000"/>
            </a:spcAft>
            <a:buChar char="•"/>
          </a:pPr>
          <a:r>
            <a:rPr lang="en-US" sz="900" kern="1200"/>
            <a:t>By this time, you will have the tools to think and act with intentionality to advance equitable learning opportunities</a:t>
          </a:r>
        </a:p>
        <a:p>
          <a:pPr marL="57150" lvl="1" indent="-57150" algn="l" defTabSz="400050">
            <a:lnSpc>
              <a:spcPct val="90000"/>
            </a:lnSpc>
            <a:spcBef>
              <a:spcPct val="0"/>
            </a:spcBef>
            <a:spcAft>
              <a:spcPct val="15000"/>
            </a:spcAft>
            <a:buChar char="•"/>
          </a:pPr>
          <a:r>
            <a:rPr lang="en-US" sz="900" kern="1200"/>
            <a:t>This session will focus on how you can embed what you have learned in every-day practice</a:t>
          </a:r>
        </a:p>
      </dsp:txBody>
      <dsp:txXfrm>
        <a:off x="2761257" y="2345939"/>
        <a:ext cx="2239051" cy="1343430"/>
      </dsp:txXfrm>
    </dsp:sp>
    <dsp:sp modelId="{C4A41EFD-7322-4DED-B8EC-192922BF63B6}">
      <dsp:nvSpPr>
        <dsp:cNvPr id="0" name=""/>
        <dsp:cNvSpPr/>
      </dsp:nvSpPr>
      <dsp:spPr>
        <a:xfrm>
          <a:off x="5515290" y="2345939"/>
          <a:ext cx="2239051" cy="134343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n-US" sz="1200" kern="1200"/>
            <a:t>Session 7 is reserved for sharing how you have pulled it all together. It is a conversational session where you share a reflection and an action.</a:t>
          </a:r>
        </a:p>
      </dsp:txBody>
      <dsp:txXfrm>
        <a:off x="5515290" y="2345939"/>
        <a:ext cx="2239051" cy="13434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280F7-B2AC-418F-B9EB-E37A62EE6AB9}">
      <dsp:nvSpPr>
        <dsp:cNvPr id="0" name=""/>
        <dsp:cNvSpPr/>
      </dsp:nvSpPr>
      <dsp:spPr>
        <a:xfrm rot="16200000">
          <a:off x="-37672" y="37672"/>
          <a:ext cx="2151732" cy="2076387"/>
        </a:xfrm>
        <a:prstGeom prst="round1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Diversity</a:t>
          </a:r>
        </a:p>
      </dsp:txBody>
      <dsp:txXfrm rot="5400000">
        <a:off x="-1" y="1"/>
        <a:ext cx="2076387" cy="1613799"/>
      </dsp:txXfrm>
    </dsp:sp>
    <dsp:sp modelId="{EA6D43F2-B6BB-4620-B589-D095D8341861}">
      <dsp:nvSpPr>
        <dsp:cNvPr id="0" name=""/>
        <dsp:cNvSpPr/>
      </dsp:nvSpPr>
      <dsp:spPr>
        <a:xfrm>
          <a:off x="2076387" y="0"/>
          <a:ext cx="2076387" cy="2151732"/>
        </a:xfrm>
        <a:prstGeom prst="round1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Inclusion</a:t>
          </a:r>
        </a:p>
      </dsp:txBody>
      <dsp:txXfrm>
        <a:off x="2076387" y="0"/>
        <a:ext cx="2076387" cy="1613799"/>
      </dsp:txXfrm>
    </dsp:sp>
    <dsp:sp modelId="{58B071FE-D4B7-44C8-BEB9-7ABCE227DDC6}">
      <dsp:nvSpPr>
        <dsp:cNvPr id="0" name=""/>
        <dsp:cNvSpPr/>
      </dsp:nvSpPr>
      <dsp:spPr>
        <a:xfrm rot="10800000">
          <a:off x="0" y="2151732"/>
          <a:ext cx="2076387" cy="2151732"/>
        </a:xfrm>
        <a:prstGeom prst="round1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Accessibility</a:t>
          </a:r>
        </a:p>
      </dsp:txBody>
      <dsp:txXfrm rot="10800000">
        <a:off x="0" y="2689664"/>
        <a:ext cx="2076387" cy="1613799"/>
      </dsp:txXfrm>
    </dsp:sp>
    <dsp:sp modelId="{87B0CB0C-D090-4EA1-B98B-33CCE0FD71AB}">
      <dsp:nvSpPr>
        <dsp:cNvPr id="0" name=""/>
        <dsp:cNvSpPr/>
      </dsp:nvSpPr>
      <dsp:spPr>
        <a:xfrm rot="5400000">
          <a:off x="2038714" y="2189404"/>
          <a:ext cx="2151732" cy="2076387"/>
        </a:xfrm>
        <a:prstGeom prst="round1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Equity</a:t>
          </a:r>
        </a:p>
      </dsp:txBody>
      <dsp:txXfrm rot="-5400000">
        <a:off x="2076387" y="2689665"/>
        <a:ext cx="2076387" cy="1613799"/>
      </dsp:txXfrm>
    </dsp:sp>
    <dsp:sp modelId="{696506CA-567E-4DD3-86E0-70702335416F}">
      <dsp:nvSpPr>
        <dsp:cNvPr id="0" name=""/>
        <dsp:cNvSpPr/>
      </dsp:nvSpPr>
      <dsp:spPr>
        <a:xfrm>
          <a:off x="1453470" y="1613799"/>
          <a:ext cx="1245832" cy="1075866"/>
        </a:xfrm>
        <a:prstGeom prst="roundRect">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What’s Our Responsibility?</a:t>
          </a:r>
        </a:p>
      </dsp:txBody>
      <dsp:txXfrm>
        <a:off x="1505989" y="1666318"/>
        <a:ext cx="1140794" cy="9708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4F07F0-53A3-4C17-933E-C1610C283FBE}">
      <dsp:nvSpPr>
        <dsp:cNvPr id="0" name=""/>
        <dsp:cNvSpPr/>
      </dsp:nvSpPr>
      <dsp:spPr>
        <a:xfrm>
          <a:off x="340423" y="542615"/>
          <a:ext cx="1057253" cy="1057253"/>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073A64-F4B5-4C59-ACA1-6196397AD60C}">
      <dsp:nvSpPr>
        <dsp:cNvPr id="0" name=""/>
        <dsp:cNvSpPr/>
      </dsp:nvSpPr>
      <dsp:spPr>
        <a:xfrm>
          <a:off x="565739" y="767931"/>
          <a:ext cx="606621" cy="6066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AEB94B-D51B-42B8-A763-B1A2179B06B6}">
      <dsp:nvSpPr>
        <dsp:cNvPr id="0" name=""/>
        <dsp:cNvSpPr/>
      </dsp:nvSpPr>
      <dsp:spPr>
        <a:xfrm>
          <a:off x="2448" y="1929177"/>
          <a:ext cx="1733203" cy="69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a:t>Space</a:t>
          </a:r>
        </a:p>
      </dsp:txBody>
      <dsp:txXfrm>
        <a:off x="2448" y="1929177"/>
        <a:ext cx="1733203" cy="693281"/>
      </dsp:txXfrm>
    </dsp:sp>
    <dsp:sp modelId="{D0CBD3C8-3FBC-4C24-8761-4B9DBC58A6EC}">
      <dsp:nvSpPr>
        <dsp:cNvPr id="0" name=""/>
        <dsp:cNvSpPr/>
      </dsp:nvSpPr>
      <dsp:spPr>
        <a:xfrm>
          <a:off x="2376937" y="542615"/>
          <a:ext cx="1057253" cy="1057253"/>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F80CEC-CE68-4732-B0EA-13A0C03AFFD5}">
      <dsp:nvSpPr>
        <dsp:cNvPr id="0" name=""/>
        <dsp:cNvSpPr/>
      </dsp:nvSpPr>
      <dsp:spPr>
        <a:xfrm>
          <a:off x="2602253" y="767931"/>
          <a:ext cx="606621" cy="6066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E7493F-7EA3-41DC-A6AB-B9058B62683C}">
      <dsp:nvSpPr>
        <dsp:cNvPr id="0" name=""/>
        <dsp:cNvSpPr/>
      </dsp:nvSpPr>
      <dsp:spPr>
        <a:xfrm>
          <a:off x="2038962" y="1929177"/>
          <a:ext cx="1733203" cy="69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a:t>Place</a:t>
          </a:r>
        </a:p>
      </dsp:txBody>
      <dsp:txXfrm>
        <a:off x="2038962" y="1929177"/>
        <a:ext cx="1733203" cy="693281"/>
      </dsp:txXfrm>
    </dsp:sp>
    <dsp:sp modelId="{C43CE427-28B9-4ECF-B38E-C29303A3A82D}">
      <dsp:nvSpPr>
        <dsp:cNvPr id="0" name=""/>
        <dsp:cNvSpPr/>
      </dsp:nvSpPr>
      <dsp:spPr>
        <a:xfrm>
          <a:off x="4413450" y="542615"/>
          <a:ext cx="1057253" cy="1057253"/>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7F0F61-92F5-4828-AC45-E0C1AC324AB7}">
      <dsp:nvSpPr>
        <dsp:cNvPr id="0" name=""/>
        <dsp:cNvSpPr/>
      </dsp:nvSpPr>
      <dsp:spPr>
        <a:xfrm>
          <a:off x="4638767" y="767931"/>
          <a:ext cx="606621" cy="6066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E2FB85-E0ED-479C-B5FC-A81222376159}">
      <dsp:nvSpPr>
        <dsp:cNvPr id="0" name=""/>
        <dsp:cNvSpPr/>
      </dsp:nvSpPr>
      <dsp:spPr>
        <a:xfrm>
          <a:off x="4075476" y="1929177"/>
          <a:ext cx="1733203" cy="69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a:t>Time</a:t>
          </a:r>
        </a:p>
      </dsp:txBody>
      <dsp:txXfrm>
        <a:off x="4075476" y="1929177"/>
        <a:ext cx="1733203" cy="693281"/>
      </dsp:txXfrm>
    </dsp:sp>
    <dsp:sp modelId="{359CC042-E2C5-4E3B-94D0-67077A01E884}">
      <dsp:nvSpPr>
        <dsp:cNvPr id="0" name=""/>
        <dsp:cNvSpPr/>
      </dsp:nvSpPr>
      <dsp:spPr>
        <a:xfrm>
          <a:off x="340423" y="3055759"/>
          <a:ext cx="1057253" cy="1057253"/>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B2D1A3-7164-450D-9E77-57E0730E3890}">
      <dsp:nvSpPr>
        <dsp:cNvPr id="0" name=""/>
        <dsp:cNvSpPr/>
      </dsp:nvSpPr>
      <dsp:spPr>
        <a:xfrm>
          <a:off x="565739" y="3281076"/>
          <a:ext cx="606621" cy="6066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99B5A5-68F0-4482-8231-1D7C0431E5F2}">
      <dsp:nvSpPr>
        <dsp:cNvPr id="0" name=""/>
        <dsp:cNvSpPr/>
      </dsp:nvSpPr>
      <dsp:spPr>
        <a:xfrm>
          <a:off x="2448" y="4442322"/>
          <a:ext cx="1733203" cy="69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a:t>Methods</a:t>
          </a:r>
        </a:p>
      </dsp:txBody>
      <dsp:txXfrm>
        <a:off x="2448" y="4442322"/>
        <a:ext cx="1733203" cy="693281"/>
      </dsp:txXfrm>
    </dsp:sp>
    <dsp:sp modelId="{18B5D04F-6A67-4567-A45D-E63134B0DC1B}">
      <dsp:nvSpPr>
        <dsp:cNvPr id="0" name=""/>
        <dsp:cNvSpPr/>
      </dsp:nvSpPr>
      <dsp:spPr>
        <a:xfrm>
          <a:off x="2376937" y="3055759"/>
          <a:ext cx="1057253" cy="1057253"/>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868124-C1CD-4CED-81FA-EDDB6D7803BC}">
      <dsp:nvSpPr>
        <dsp:cNvPr id="0" name=""/>
        <dsp:cNvSpPr/>
      </dsp:nvSpPr>
      <dsp:spPr>
        <a:xfrm>
          <a:off x="2602253" y="3281076"/>
          <a:ext cx="606621" cy="60662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DD5F59-AE6B-4EEF-A1C4-F4F81BB77DC4}">
      <dsp:nvSpPr>
        <dsp:cNvPr id="0" name=""/>
        <dsp:cNvSpPr/>
      </dsp:nvSpPr>
      <dsp:spPr>
        <a:xfrm>
          <a:off x="2038962" y="4442322"/>
          <a:ext cx="1733203" cy="69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a:t>Expectation</a:t>
          </a:r>
        </a:p>
      </dsp:txBody>
      <dsp:txXfrm>
        <a:off x="2038962" y="4442322"/>
        <a:ext cx="1733203" cy="693281"/>
      </dsp:txXfrm>
    </dsp:sp>
    <dsp:sp modelId="{EA8CB722-E587-4B0E-B32D-D9345DE5D0D1}">
      <dsp:nvSpPr>
        <dsp:cNvPr id="0" name=""/>
        <dsp:cNvSpPr/>
      </dsp:nvSpPr>
      <dsp:spPr>
        <a:xfrm>
          <a:off x="4413450" y="3055759"/>
          <a:ext cx="1057253" cy="1057253"/>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2FBCED-107A-41A1-BD00-327731683900}">
      <dsp:nvSpPr>
        <dsp:cNvPr id="0" name=""/>
        <dsp:cNvSpPr/>
      </dsp:nvSpPr>
      <dsp:spPr>
        <a:xfrm>
          <a:off x="4638767" y="3281076"/>
          <a:ext cx="606621" cy="60662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016F3C-5C71-4E06-BAE2-8C999D8FA8F6}">
      <dsp:nvSpPr>
        <dsp:cNvPr id="0" name=""/>
        <dsp:cNvSpPr/>
      </dsp:nvSpPr>
      <dsp:spPr>
        <a:xfrm>
          <a:off x="4075476" y="4442322"/>
          <a:ext cx="1733203" cy="69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a:t>Learning Objectives </a:t>
          </a:r>
        </a:p>
      </dsp:txBody>
      <dsp:txXfrm>
        <a:off x="4075476" y="4442322"/>
        <a:ext cx="1733203" cy="693281"/>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9AC51-0A70-FB04-6B78-B314658B5A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0E9B76-A661-04A2-199A-FB6B1BDA1B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385342-3E82-8DE5-A4F3-CDA74C48E9B4}"/>
              </a:ext>
            </a:extLst>
          </p:cNvPr>
          <p:cNvSpPr>
            <a:spLocks noGrp="1"/>
          </p:cNvSpPr>
          <p:nvPr>
            <p:ph type="dt" sz="half" idx="10"/>
          </p:nvPr>
        </p:nvSpPr>
        <p:spPr/>
        <p:txBody>
          <a:bodyPr/>
          <a:lstStyle/>
          <a:p>
            <a:fld id="{079170B8-BF2B-480F-A691-E02733F0BDE3}" type="datetimeFigureOut">
              <a:rPr lang="en-US" smtClean="0"/>
              <a:t>11/30/2023</a:t>
            </a:fld>
            <a:endParaRPr lang="en-US"/>
          </a:p>
        </p:txBody>
      </p:sp>
      <p:sp>
        <p:nvSpPr>
          <p:cNvPr id="5" name="Footer Placeholder 4">
            <a:extLst>
              <a:ext uri="{FF2B5EF4-FFF2-40B4-BE49-F238E27FC236}">
                <a16:creationId xmlns:a16="http://schemas.microsoft.com/office/drawing/2014/main" id="{74B7F5E8-D530-E244-1C79-CEAE11734A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69DBC8-5C87-7D1A-B307-BC41BA20FF6E}"/>
              </a:ext>
            </a:extLst>
          </p:cNvPr>
          <p:cNvSpPr>
            <a:spLocks noGrp="1"/>
          </p:cNvSpPr>
          <p:nvPr>
            <p:ph type="sldNum" sz="quarter" idx="12"/>
          </p:nvPr>
        </p:nvSpPr>
        <p:spPr/>
        <p:txBody>
          <a:bodyPr/>
          <a:lstStyle/>
          <a:p>
            <a:fld id="{338B47F1-51EC-46A5-9694-3204E57A8313}" type="slidenum">
              <a:rPr lang="en-US" smtClean="0"/>
              <a:t>‹#›</a:t>
            </a:fld>
            <a:endParaRPr lang="en-US"/>
          </a:p>
        </p:txBody>
      </p:sp>
    </p:spTree>
    <p:extLst>
      <p:ext uri="{BB962C8B-B14F-4D97-AF65-F5344CB8AC3E}">
        <p14:creationId xmlns:p14="http://schemas.microsoft.com/office/powerpoint/2010/main" val="3600294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A1689-F670-9F1F-716D-871E5CB61B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FFB459-187A-2F8E-80CB-6BEE21CA41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ECCAE3-43DB-BE30-FD1D-C7CCA02F9633}"/>
              </a:ext>
            </a:extLst>
          </p:cNvPr>
          <p:cNvSpPr>
            <a:spLocks noGrp="1"/>
          </p:cNvSpPr>
          <p:nvPr>
            <p:ph type="dt" sz="half" idx="10"/>
          </p:nvPr>
        </p:nvSpPr>
        <p:spPr/>
        <p:txBody>
          <a:bodyPr/>
          <a:lstStyle/>
          <a:p>
            <a:fld id="{079170B8-BF2B-480F-A691-E02733F0BDE3}" type="datetimeFigureOut">
              <a:rPr lang="en-US" smtClean="0"/>
              <a:t>11/30/2023</a:t>
            </a:fld>
            <a:endParaRPr lang="en-US"/>
          </a:p>
        </p:txBody>
      </p:sp>
      <p:sp>
        <p:nvSpPr>
          <p:cNvPr id="5" name="Footer Placeholder 4">
            <a:extLst>
              <a:ext uri="{FF2B5EF4-FFF2-40B4-BE49-F238E27FC236}">
                <a16:creationId xmlns:a16="http://schemas.microsoft.com/office/drawing/2014/main" id="{B2BA4D0C-1BB0-A4CF-B96A-96250711BF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212F2B-D818-EA73-FD89-FDA0E7444DBC}"/>
              </a:ext>
            </a:extLst>
          </p:cNvPr>
          <p:cNvSpPr>
            <a:spLocks noGrp="1"/>
          </p:cNvSpPr>
          <p:nvPr>
            <p:ph type="sldNum" sz="quarter" idx="12"/>
          </p:nvPr>
        </p:nvSpPr>
        <p:spPr/>
        <p:txBody>
          <a:bodyPr/>
          <a:lstStyle/>
          <a:p>
            <a:fld id="{338B47F1-51EC-46A5-9694-3204E57A8313}" type="slidenum">
              <a:rPr lang="en-US" smtClean="0"/>
              <a:t>‹#›</a:t>
            </a:fld>
            <a:endParaRPr lang="en-US"/>
          </a:p>
        </p:txBody>
      </p:sp>
    </p:spTree>
    <p:extLst>
      <p:ext uri="{BB962C8B-B14F-4D97-AF65-F5344CB8AC3E}">
        <p14:creationId xmlns:p14="http://schemas.microsoft.com/office/powerpoint/2010/main" val="2864248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99A1E4-71F8-D55B-FB03-14EAB6F4BB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DDC5FE-5F9C-C027-F28D-17D5CFCB09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75A759-C46F-5A27-A6E2-8FF7DCCEF029}"/>
              </a:ext>
            </a:extLst>
          </p:cNvPr>
          <p:cNvSpPr>
            <a:spLocks noGrp="1"/>
          </p:cNvSpPr>
          <p:nvPr>
            <p:ph type="dt" sz="half" idx="10"/>
          </p:nvPr>
        </p:nvSpPr>
        <p:spPr/>
        <p:txBody>
          <a:bodyPr/>
          <a:lstStyle/>
          <a:p>
            <a:fld id="{079170B8-BF2B-480F-A691-E02733F0BDE3}" type="datetimeFigureOut">
              <a:rPr lang="en-US" smtClean="0"/>
              <a:t>11/30/2023</a:t>
            </a:fld>
            <a:endParaRPr lang="en-US"/>
          </a:p>
        </p:txBody>
      </p:sp>
      <p:sp>
        <p:nvSpPr>
          <p:cNvPr id="5" name="Footer Placeholder 4">
            <a:extLst>
              <a:ext uri="{FF2B5EF4-FFF2-40B4-BE49-F238E27FC236}">
                <a16:creationId xmlns:a16="http://schemas.microsoft.com/office/drawing/2014/main" id="{1F99CCC3-4CF5-F7D7-693C-3E51241694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225347-86FD-D826-F977-78D6DF1C6F69}"/>
              </a:ext>
            </a:extLst>
          </p:cNvPr>
          <p:cNvSpPr>
            <a:spLocks noGrp="1"/>
          </p:cNvSpPr>
          <p:nvPr>
            <p:ph type="sldNum" sz="quarter" idx="12"/>
          </p:nvPr>
        </p:nvSpPr>
        <p:spPr/>
        <p:txBody>
          <a:bodyPr/>
          <a:lstStyle/>
          <a:p>
            <a:fld id="{338B47F1-51EC-46A5-9694-3204E57A8313}" type="slidenum">
              <a:rPr lang="en-US" smtClean="0"/>
              <a:t>‹#›</a:t>
            </a:fld>
            <a:endParaRPr lang="en-US"/>
          </a:p>
        </p:txBody>
      </p:sp>
    </p:spTree>
    <p:extLst>
      <p:ext uri="{BB962C8B-B14F-4D97-AF65-F5344CB8AC3E}">
        <p14:creationId xmlns:p14="http://schemas.microsoft.com/office/powerpoint/2010/main" val="2565890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D72A25D-5387-4C06-9996-29F0B6DF8B4C}" type="datetime1">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66E2A7-4982-4FF5-BE64-E700AAA939B4}" type="slidenum">
              <a:rPr lang="en-US" smtClean="0"/>
              <a:t>‹#›</a:t>
            </a:fld>
            <a:endParaRPr lang="en-US"/>
          </a:p>
        </p:txBody>
      </p:sp>
    </p:spTree>
    <p:extLst>
      <p:ext uri="{BB962C8B-B14F-4D97-AF65-F5344CB8AC3E}">
        <p14:creationId xmlns:p14="http://schemas.microsoft.com/office/powerpoint/2010/main" val="4094701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B1E0F1-7AF2-4CA7-AC34-EFEB18252376}" type="datetime1">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66E2A7-4982-4FF5-BE64-E700AAA939B4}" type="slidenum">
              <a:rPr lang="en-US" smtClean="0"/>
              <a:t>‹#›</a:t>
            </a:fld>
            <a:endParaRPr lang="en-US"/>
          </a:p>
        </p:txBody>
      </p:sp>
    </p:spTree>
    <p:extLst>
      <p:ext uri="{BB962C8B-B14F-4D97-AF65-F5344CB8AC3E}">
        <p14:creationId xmlns:p14="http://schemas.microsoft.com/office/powerpoint/2010/main" val="1675050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F0E19D-6A30-44A0-AB6A-E42A501776CF}" type="datetime1">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66E2A7-4982-4FF5-BE64-E700AAA939B4}" type="slidenum">
              <a:rPr lang="en-US" smtClean="0"/>
              <a:t>‹#›</a:t>
            </a:fld>
            <a:endParaRPr lang="en-US"/>
          </a:p>
        </p:txBody>
      </p:sp>
    </p:spTree>
    <p:extLst>
      <p:ext uri="{BB962C8B-B14F-4D97-AF65-F5344CB8AC3E}">
        <p14:creationId xmlns:p14="http://schemas.microsoft.com/office/powerpoint/2010/main" val="1295886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72387A-AAF1-4F45-8BC3-32FF71D80664}" type="datetime1">
              <a:rPr lang="en-US" smtClean="0"/>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66E2A7-4982-4FF5-BE64-E700AAA939B4}" type="slidenum">
              <a:rPr lang="en-US" smtClean="0"/>
              <a:t>‹#›</a:t>
            </a:fld>
            <a:endParaRPr lang="en-US"/>
          </a:p>
        </p:txBody>
      </p:sp>
    </p:spTree>
    <p:extLst>
      <p:ext uri="{BB962C8B-B14F-4D97-AF65-F5344CB8AC3E}">
        <p14:creationId xmlns:p14="http://schemas.microsoft.com/office/powerpoint/2010/main" val="3716829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39099E-137B-4A48-85F2-8856D398C651}" type="datetime1">
              <a:rPr lang="en-US" smtClean="0"/>
              <a:t>11/30/2023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66E2A7-4982-4FF5-BE64-E700AAA939B4}" type="slidenum">
              <a:rPr lang="en-US" smtClean="0"/>
              <a:t>‹#›</a:t>
            </a:fld>
            <a:endParaRPr lang="en-US"/>
          </a:p>
        </p:txBody>
      </p:sp>
    </p:spTree>
    <p:extLst>
      <p:ext uri="{BB962C8B-B14F-4D97-AF65-F5344CB8AC3E}">
        <p14:creationId xmlns:p14="http://schemas.microsoft.com/office/powerpoint/2010/main" val="2262885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3D2DCB-72CB-4D23-A204-7889CF74BDE1}" type="datetime1">
              <a:rPr lang="en-US" smtClean="0"/>
              <a:t>11/30/2023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66E2A7-4982-4FF5-BE64-E700AAA939B4}" type="slidenum">
              <a:rPr lang="en-US" smtClean="0"/>
              <a:t>‹#›</a:t>
            </a:fld>
            <a:endParaRPr lang="en-US"/>
          </a:p>
        </p:txBody>
      </p:sp>
    </p:spTree>
    <p:extLst>
      <p:ext uri="{BB962C8B-B14F-4D97-AF65-F5344CB8AC3E}">
        <p14:creationId xmlns:p14="http://schemas.microsoft.com/office/powerpoint/2010/main" val="2837281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B4A7A8-DDD7-4833-A7C9-82D6679505C8}" type="datetime1">
              <a:rPr lang="en-US" smtClean="0"/>
              <a:t>11/30/2023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66E2A7-4982-4FF5-BE64-E700AAA939B4}" type="slidenum">
              <a:rPr lang="en-US" smtClean="0"/>
              <a:t>‹#›</a:t>
            </a:fld>
            <a:endParaRPr lang="en-US"/>
          </a:p>
        </p:txBody>
      </p:sp>
    </p:spTree>
    <p:extLst>
      <p:ext uri="{BB962C8B-B14F-4D97-AF65-F5344CB8AC3E}">
        <p14:creationId xmlns:p14="http://schemas.microsoft.com/office/powerpoint/2010/main" val="3181214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0B6680-B693-414B-8910-3D91B5C40C24}" type="datetime1">
              <a:rPr lang="en-US" smtClean="0"/>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66E2A7-4982-4FF5-BE64-E700AAA939B4}" type="slidenum">
              <a:rPr lang="en-US" smtClean="0"/>
              <a:t>‹#›</a:t>
            </a:fld>
            <a:endParaRPr lang="en-US"/>
          </a:p>
        </p:txBody>
      </p:sp>
    </p:spTree>
    <p:extLst>
      <p:ext uri="{BB962C8B-B14F-4D97-AF65-F5344CB8AC3E}">
        <p14:creationId xmlns:p14="http://schemas.microsoft.com/office/powerpoint/2010/main" val="3813086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8EB91-9DBD-8C65-9954-72DE46309F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A0D396-3DD7-C4B3-6299-4567F46F82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C1539-5C94-0820-64FB-24772BA347B4}"/>
              </a:ext>
            </a:extLst>
          </p:cNvPr>
          <p:cNvSpPr>
            <a:spLocks noGrp="1"/>
          </p:cNvSpPr>
          <p:nvPr>
            <p:ph type="dt" sz="half" idx="10"/>
          </p:nvPr>
        </p:nvSpPr>
        <p:spPr/>
        <p:txBody>
          <a:bodyPr/>
          <a:lstStyle/>
          <a:p>
            <a:fld id="{079170B8-BF2B-480F-A691-E02733F0BDE3}" type="datetimeFigureOut">
              <a:rPr lang="en-US" smtClean="0"/>
              <a:t>11/30/2023</a:t>
            </a:fld>
            <a:endParaRPr lang="en-US"/>
          </a:p>
        </p:txBody>
      </p:sp>
      <p:sp>
        <p:nvSpPr>
          <p:cNvPr id="5" name="Footer Placeholder 4">
            <a:extLst>
              <a:ext uri="{FF2B5EF4-FFF2-40B4-BE49-F238E27FC236}">
                <a16:creationId xmlns:a16="http://schemas.microsoft.com/office/drawing/2014/main" id="{4D020F8C-4BA9-CA26-E7C0-8374F5A862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AF54AC-8AC8-601C-671E-EAA8D0226BDD}"/>
              </a:ext>
            </a:extLst>
          </p:cNvPr>
          <p:cNvSpPr>
            <a:spLocks noGrp="1"/>
          </p:cNvSpPr>
          <p:nvPr>
            <p:ph type="sldNum" sz="quarter" idx="12"/>
          </p:nvPr>
        </p:nvSpPr>
        <p:spPr/>
        <p:txBody>
          <a:bodyPr/>
          <a:lstStyle/>
          <a:p>
            <a:fld id="{338B47F1-51EC-46A5-9694-3204E57A8313}" type="slidenum">
              <a:rPr lang="en-US" smtClean="0"/>
              <a:t>‹#›</a:t>
            </a:fld>
            <a:endParaRPr lang="en-US"/>
          </a:p>
        </p:txBody>
      </p:sp>
    </p:spTree>
    <p:extLst>
      <p:ext uri="{BB962C8B-B14F-4D97-AF65-F5344CB8AC3E}">
        <p14:creationId xmlns:p14="http://schemas.microsoft.com/office/powerpoint/2010/main" val="20833476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327E06-0307-4502-AC22-432AA96D19F9}" type="datetime1">
              <a:rPr lang="en-US" smtClean="0"/>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66E2A7-4982-4FF5-BE64-E700AAA939B4}" type="slidenum">
              <a:rPr lang="en-US" smtClean="0"/>
              <a:t>‹#›</a:t>
            </a:fld>
            <a:endParaRPr lang="en-US"/>
          </a:p>
        </p:txBody>
      </p:sp>
    </p:spTree>
    <p:extLst>
      <p:ext uri="{BB962C8B-B14F-4D97-AF65-F5344CB8AC3E}">
        <p14:creationId xmlns:p14="http://schemas.microsoft.com/office/powerpoint/2010/main" val="848206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16FA7E-0CFE-42E4-B12A-C2CBAE7E2971}" type="datetime1">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66E2A7-4982-4FF5-BE64-E700AAA939B4}" type="slidenum">
              <a:rPr lang="en-US" smtClean="0"/>
              <a:t>‹#›</a:t>
            </a:fld>
            <a:endParaRPr lang="en-US"/>
          </a:p>
        </p:txBody>
      </p:sp>
    </p:spTree>
    <p:extLst>
      <p:ext uri="{BB962C8B-B14F-4D97-AF65-F5344CB8AC3E}">
        <p14:creationId xmlns:p14="http://schemas.microsoft.com/office/powerpoint/2010/main" val="4128406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2F1E33-CBDC-4017-B8A8-86C5FF6DC9D5}" type="datetime1">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66E2A7-4982-4FF5-BE64-E700AAA939B4}" type="slidenum">
              <a:rPr lang="en-US" smtClean="0"/>
              <a:t>‹#›</a:t>
            </a:fld>
            <a:endParaRPr lang="en-US"/>
          </a:p>
        </p:txBody>
      </p:sp>
    </p:spTree>
    <p:extLst>
      <p:ext uri="{BB962C8B-B14F-4D97-AF65-F5344CB8AC3E}">
        <p14:creationId xmlns:p14="http://schemas.microsoft.com/office/powerpoint/2010/main" val="3599492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BF4DC-8651-4423-887A-5559BD4AB8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053BE5-6D49-4034-B1C6-49C480BBFF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32CFF5-02D3-4BA6-86E2-1FC1CB22788C}"/>
              </a:ext>
            </a:extLst>
          </p:cNvPr>
          <p:cNvSpPr>
            <a:spLocks noGrp="1"/>
          </p:cNvSpPr>
          <p:nvPr>
            <p:ph type="dt" sz="half" idx="10"/>
          </p:nvPr>
        </p:nvSpPr>
        <p:spPr/>
        <p:txBody>
          <a:bodyPr/>
          <a:lstStyle/>
          <a:p>
            <a:fld id="{91102648-71C8-4786-9DE9-A18869A998B6}" type="datetime1">
              <a:rPr lang="en-US" smtClean="0"/>
              <a:t>11/27/2023</a:t>
            </a:fld>
            <a:endParaRPr lang="en-US"/>
          </a:p>
        </p:txBody>
      </p:sp>
      <p:sp>
        <p:nvSpPr>
          <p:cNvPr id="5" name="Footer Placeholder 4">
            <a:extLst>
              <a:ext uri="{FF2B5EF4-FFF2-40B4-BE49-F238E27FC236}">
                <a16:creationId xmlns:a16="http://schemas.microsoft.com/office/drawing/2014/main" id="{C14CA67C-01AA-47AF-9BF0-1B8D893E0D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015B57-6900-4C5B-BF1D-2AB592FBBC35}"/>
              </a:ext>
            </a:extLst>
          </p:cNvPr>
          <p:cNvSpPr>
            <a:spLocks noGrp="1"/>
          </p:cNvSpPr>
          <p:nvPr>
            <p:ph type="sldNum" sz="quarter" idx="12"/>
          </p:nvPr>
        </p:nvSpPr>
        <p:spPr/>
        <p:txBody>
          <a:bodyPr/>
          <a:lstStyle/>
          <a:p>
            <a:fld id="{476844C5-507C-43BE-9D0B-4A04770A2509}" type="slidenum">
              <a:rPr lang="en-US" smtClean="0"/>
              <a:t>‹#›</a:t>
            </a:fld>
            <a:endParaRPr lang="en-US"/>
          </a:p>
        </p:txBody>
      </p:sp>
    </p:spTree>
    <p:extLst>
      <p:ext uri="{BB962C8B-B14F-4D97-AF65-F5344CB8AC3E}">
        <p14:creationId xmlns:p14="http://schemas.microsoft.com/office/powerpoint/2010/main" val="11019101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519A5-D8C9-4F4F-860E-26611F2134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414972-5027-4864-808B-267FDF0FC0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DF9600-64E2-4C3F-915F-89C251B4D1F4}"/>
              </a:ext>
            </a:extLst>
          </p:cNvPr>
          <p:cNvSpPr>
            <a:spLocks noGrp="1"/>
          </p:cNvSpPr>
          <p:nvPr>
            <p:ph type="dt" sz="half" idx="10"/>
          </p:nvPr>
        </p:nvSpPr>
        <p:spPr/>
        <p:txBody>
          <a:bodyPr/>
          <a:lstStyle/>
          <a:p>
            <a:fld id="{74ACF0AB-B298-4370-A58A-D78DEF5939C1}" type="datetime1">
              <a:rPr lang="en-US" smtClean="0"/>
              <a:t>11/27/2023</a:t>
            </a:fld>
            <a:endParaRPr lang="en-US"/>
          </a:p>
        </p:txBody>
      </p:sp>
      <p:sp>
        <p:nvSpPr>
          <p:cNvPr id="5" name="Footer Placeholder 4">
            <a:extLst>
              <a:ext uri="{FF2B5EF4-FFF2-40B4-BE49-F238E27FC236}">
                <a16:creationId xmlns:a16="http://schemas.microsoft.com/office/drawing/2014/main" id="{B9AA1AD4-181F-4A6F-B88D-2FF6F51A9E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795B96-D394-49A9-9BD2-E1E63594EC52}"/>
              </a:ext>
            </a:extLst>
          </p:cNvPr>
          <p:cNvSpPr>
            <a:spLocks noGrp="1"/>
          </p:cNvSpPr>
          <p:nvPr>
            <p:ph type="sldNum" sz="quarter" idx="12"/>
          </p:nvPr>
        </p:nvSpPr>
        <p:spPr/>
        <p:txBody>
          <a:bodyPr/>
          <a:lstStyle/>
          <a:p>
            <a:fld id="{476844C5-507C-43BE-9D0B-4A04770A2509}" type="slidenum">
              <a:rPr lang="en-US" smtClean="0"/>
              <a:t>‹#›</a:t>
            </a:fld>
            <a:endParaRPr lang="en-US"/>
          </a:p>
        </p:txBody>
      </p:sp>
    </p:spTree>
    <p:extLst>
      <p:ext uri="{BB962C8B-B14F-4D97-AF65-F5344CB8AC3E}">
        <p14:creationId xmlns:p14="http://schemas.microsoft.com/office/powerpoint/2010/main" val="16874166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AA11E-444F-4513-81D7-EC70079009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05C236-19E6-4B6C-9F88-ABEE2AD08A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9158CE-1D3A-4DF3-BCC2-FA5989E9900E}"/>
              </a:ext>
            </a:extLst>
          </p:cNvPr>
          <p:cNvSpPr>
            <a:spLocks noGrp="1"/>
          </p:cNvSpPr>
          <p:nvPr>
            <p:ph type="dt" sz="half" idx="10"/>
          </p:nvPr>
        </p:nvSpPr>
        <p:spPr/>
        <p:txBody>
          <a:bodyPr/>
          <a:lstStyle/>
          <a:p>
            <a:fld id="{A216AED7-3457-4CE8-A1E8-73C7E1DF6310}" type="datetime1">
              <a:rPr lang="en-US" smtClean="0"/>
              <a:t>11/27/2023</a:t>
            </a:fld>
            <a:endParaRPr lang="en-US"/>
          </a:p>
        </p:txBody>
      </p:sp>
      <p:sp>
        <p:nvSpPr>
          <p:cNvPr id="5" name="Footer Placeholder 4">
            <a:extLst>
              <a:ext uri="{FF2B5EF4-FFF2-40B4-BE49-F238E27FC236}">
                <a16:creationId xmlns:a16="http://schemas.microsoft.com/office/drawing/2014/main" id="{42FC151F-C7E4-4502-B0EC-0FA434BE74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DB2D17-5ED6-450E-91FD-95AAB089311F}"/>
              </a:ext>
            </a:extLst>
          </p:cNvPr>
          <p:cNvSpPr>
            <a:spLocks noGrp="1"/>
          </p:cNvSpPr>
          <p:nvPr>
            <p:ph type="sldNum" sz="quarter" idx="12"/>
          </p:nvPr>
        </p:nvSpPr>
        <p:spPr/>
        <p:txBody>
          <a:bodyPr/>
          <a:lstStyle/>
          <a:p>
            <a:fld id="{476844C5-507C-43BE-9D0B-4A04770A2509}" type="slidenum">
              <a:rPr lang="en-US" smtClean="0"/>
              <a:t>‹#›</a:t>
            </a:fld>
            <a:endParaRPr lang="en-US"/>
          </a:p>
        </p:txBody>
      </p:sp>
    </p:spTree>
    <p:extLst>
      <p:ext uri="{BB962C8B-B14F-4D97-AF65-F5344CB8AC3E}">
        <p14:creationId xmlns:p14="http://schemas.microsoft.com/office/powerpoint/2010/main" val="37846993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0461B-C2A9-4BB0-B93B-E83DAA1FBF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1EF202-367E-419B-8315-E98E42E318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44A9B2-A3B2-4952-BB31-11B2DEC1A6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49A38C-7546-4901-8896-CB3A6C2AD50B}"/>
              </a:ext>
            </a:extLst>
          </p:cNvPr>
          <p:cNvSpPr>
            <a:spLocks noGrp="1"/>
          </p:cNvSpPr>
          <p:nvPr>
            <p:ph type="dt" sz="half" idx="10"/>
          </p:nvPr>
        </p:nvSpPr>
        <p:spPr/>
        <p:txBody>
          <a:bodyPr/>
          <a:lstStyle/>
          <a:p>
            <a:fld id="{B69B781E-3E4A-4A9A-B11B-61EE9C5F5812}" type="datetime1">
              <a:rPr lang="en-US" smtClean="0"/>
              <a:t>11/27/2023</a:t>
            </a:fld>
            <a:endParaRPr lang="en-US"/>
          </a:p>
        </p:txBody>
      </p:sp>
      <p:sp>
        <p:nvSpPr>
          <p:cNvPr id="6" name="Footer Placeholder 5">
            <a:extLst>
              <a:ext uri="{FF2B5EF4-FFF2-40B4-BE49-F238E27FC236}">
                <a16:creationId xmlns:a16="http://schemas.microsoft.com/office/drawing/2014/main" id="{31394C27-E741-4636-A3CB-3793ED96E3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223FD3-8169-4A83-8CEE-DC76C72B2984}"/>
              </a:ext>
            </a:extLst>
          </p:cNvPr>
          <p:cNvSpPr>
            <a:spLocks noGrp="1"/>
          </p:cNvSpPr>
          <p:nvPr>
            <p:ph type="sldNum" sz="quarter" idx="12"/>
          </p:nvPr>
        </p:nvSpPr>
        <p:spPr/>
        <p:txBody>
          <a:bodyPr/>
          <a:lstStyle/>
          <a:p>
            <a:fld id="{476844C5-507C-43BE-9D0B-4A04770A2509}" type="slidenum">
              <a:rPr lang="en-US" smtClean="0"/>
              <a:t>‹#›</a:t>
            </a:fld>
            <a:endParaRPr lang="en-US"/>
          </a:p>
        </p:txBody>
      </p:sp>
    </p:spTree>
    <p:extLst>
      <p:ext uri="{BB962C8B-B14F-4D97-AF65-F5344CB8AC3E}">
        <p14:creationId xmlns:p14="http://schemas.microsoft.com/office/powerpoint/2010/main" val="6260016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6A9CB-7C0B-4770-A368-E3A825FB8E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DDA2F2-5F64-425C-BB51-C111335C17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A5A77D-F994-42FD-9E57-90E7AA8B54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435DB4-7968-4110-9F29-59B192E927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E27CDF-1D3F-46DA-924B-01534AC147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66A8F8-079D-47DB-B318-0993F2F72ADD}"/>
              </a:ext>
            </a:extLst>
          </p:cNvPr>
          <p:cNvSpPr>
            <a:spLocks noGrp="1"/>
          </p:cNvSpPr>
          <p:nvPr>
            <p:ph type="dt" sz="half" idx="10"/>
          </p:nvPr>
        </p:nvSpPr>
        <p:spPr/>
        <p:txBody>
          <a:bodyPr/>
          <a:lstStyle/>
          <a:p>
            <a:fld id="{392B0FC5-DE36-4DDA-BF02-B3C9022365A7}" type="datetime1">
              <a:rPr lang="en-US" smtClean="0"/>
              <a:t>11/27/2023</a:t>
            </a:fld>
            <a:endParaRPr lang="en-US"/>
          </a:p>
        </p:txBody>
      </p:sp>
      <p:sp>
        <p:nvSpPr>
          <p:cNvPr id="8" name="Footer Placeholder 7">
            <a:extLst>
              <a:ext uri="{FF2B5EF4-FFF2-40B4-BE49-F238E27FC236}">
                <a16:creationId xmlns:a16="http://schemas.microsoft.com/office/drawing/2014/main" id="{67FB5152-41AB-4689-89C5-4E9835E483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010809-2B59-4469-9699-8C870076F354}"/>
              </a:ext>
            </a:extLst>
          </p:cNvPr>
          <p:cNvSpPr>
            <a:spLocks noGrp="1"/>
          </p:cNvSpPr>
          <p:nvPr>
            <p:ph type="sldNum" sz="quarter" idx="12"/>
          </p:nvPr>
        </p:nvSpPr>
        <p:spPr/>
        <p:txBody>
          <a:bodyPr/>
          <a:lstStyle/>
          <a:p>
            <a:fld id="{476844C5-507C-43BE-9D0B-4A04770A2509}" type="slidenum">
              <a:rPr lang="en-US" smtClean="0"/>
              <a:t>‹#›</a:t>
            </a:fld>
            <a:endParaRPr lang="en-US"/>
          </a:p>
        </p:txBody>
      </p:sp>
    </p:spTree>
    <p:extLst>
      <p:ext uri="{BB962C8B-B14F-4D97-AF65-F5344CB8AC3E}">
        <p14:creationId xmlns:p14="http://schemas.microsoft.com/office/powerpoint/2010/main" val="3169362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897DC-337C-4329-AC7F-695740EB1B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64F33B-D17D-4927-9656-432995A84F99}"/>
              </a:ext>
            </a:extLst>
          </p:cNvPr>
          <p:cNvSpPr>
            <a:spLocks noGrp="1"/>
          </p:cNvSpPr>
          <p:nvPr>
            <p:ph type="dt" sz="half" idx="10"/>
          </p:nvPr>
        </p:nvSpPr>
        <p:spPr/>
        <p:txBody>
          <a:bodyPr/>
          <a:lstStyle/>
          <a:p>
            <a:fld id="{71F694F4-AB13-4009-8DA2-F912ACA455A7}" type="datetime1">
              <a:rPr lang="en-US" smtClean="0"/>
              <a:t>11/27/2023</a:t>
            </a:fld>
            <a:endParaRPr lang="en-US"/>
          </a:p>
        </p:txBody>
      </p:sp>
      <p:sp>
        <p:nvSpPr>
          <p:cNvPr id="4" name="Footer Placeholder 3">
            <a:extLst>
              <a:ext uri="{FF2B5EF4-FFF2-40B4-BE49-F238E27FC236}">
                <a16:creationId xmlns:a16="http://schemas.microsoft.com/office/drawing/2014/main" id="{2859BB3D-9926-4727-BDC9-9E14783B31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12544A-A764-4282-88D9-1293765F494B}"/>
              </a:ext>
            </a:extLst>
          </p:cNvPr>
          <p:cNvSpPr>
            <a:spLocks noGrp="1"/>
          </p:cNvSpPr>
          <p:nvPr>
            <p:ph type="sldNum" sz="quarter" idx="12"/>
          </p:nvPr>
        </p:nvSpPr>
        <p:spPr/>
        <p:txBody>
          <a:bodyPr/>
          <a:lstStyle/>
          <a:p>
            <a:fld id="{476844C5-507C-43BE-9D0B-4A04770A2509}" type="slidenum">
              <a:rPr lang="en-US" smtClean="0"/>
              <a:t>‹#›</a:t>
            </a:fld>
            <a:endParaRPr lang="en-US"/>
          </a:p>
        </p:txBody>
      </p:sp>
    </p:spTree>
    <p:extLst>
      <p:ext uri="{BB962C8B-B14F-4D97-AF65-F5344CB8AC3E}">
        <p14:creationId xmlns:p14="http://schemas.microsoft.com/office/powerpoint/2010/main" val="3336989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A5300E-239F-4BAE-9FD3-A542899E7B00}"/>
              </a:ext>
            </a:extLst>
          </p:cNvPr>
          <p:cNvSpPr>
            <a:spLocks noGrp="1"/>
          </p:cNvSpPr>
          <p:nvPr>
            <p:ph type="dt" sz="half" idx="10"/>
          </p:nvPr>
        </p:nvSpPr>
        <p:spPr/>
        <p:txBody>
          <a:bodyPr/>
          <a:lstStyle/>
          <a:p>
            <a:fld id="{2B24349D-B6F1-4271-80AA-9105AB61F68B}" type="datetime1">
              <a:rPr lang="en-US" smtClean="0"/>
              <a:t>11/27/2023</a:t>
            </a:fld>
            <a:endParaRPr lang="en-US"/>
          </a:p>
        </p:txBody>
      </p:sp>
      <p:sp>
        <p:nvSpPr>
          <p:cNvPr id="3" name="Footer Placeholder 2">
            <a:extLst>
              <a:ext uri="{FF2B5EF4-FFF2-40B4-BE49-F238E27FC236}">
                <a16:creationId xmlns:a16="http://schemas.microsoft.com/office/drawing/2014/main" id="{22B8EBCE-AB72-4AFE-AFDE-1764AFAAB5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7A9F60-181A-4FA0-B5F9-AEBB8877BE60}"/>
              </a:ext>
            </a:extLst>
          </p:cNvPr>
          <p:cNvSpPr>
            <a:spLocks noGrp="1"/>
          </p:cNvSpPr>
          <p:nvPr>
            <p:ph type="sldNum" sz="quarter" idx="12"/>
          </p:nvPr>
        </p:nvSpPr>
        <p:spPr/>
        <p:txBody>
          <a:bodyPr/>
          <a:lstStyle/>
          <a:p>
            <a:fld id="{476844C5-507C-43BE-9D0B-4A04770A2509}" type="slidenum">
              <a:rPr lang="en-US" smtClean="0"/>
              <a:t>‹#›</a:t>
            </a:fld>
            <a:endParaRPr lang="en-US"/>
          </a:p>
        </p:txBody>
      </p:sp>
    </p:spTree>
    <p:extLst>
      <p:ext uri="{BB962C8B-B14F-4D97-AF65-F5344CB8AC3E}">
        <p14:creationId xmlns:p14="http://schemas.microsoft.com/office/powerpoint/2010/main" val="1295767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8AC2A-3338-A959-EFC5-5F59953DC8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88204C-972B-397A-5D31-5B43608112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CCA6EF-2748-36D5-2DBF-3C87D3343762}"/>
              </a:ext>
            </a:extLst>
          </p:cNvPr>
          <p:cNvSpPr>
            <a:spLocks noGrp="1"/>
          </p:cNvSpPr>
          <p:nvPr>
            <p:ph type="dt" sz="half" idx="10"/>
          </p:nvPr>
        </p:nvSpPr>
        <p:spPr/>
        <p:txBody>
          <a:bodyPr/>
          <a:lstStyle/>
          <a:p>
            <a:fld id="{079170B8-BF2B-480F-A691-E02733F0BDE3}" type="datetimeFigureOut">
              <a:rPr lang="en-US" smtClean="0"/>
              <a:t>11/30/2023</a:t>
            </a:fld>
            <a:endParaRPr lang="en-US"/>
          </a:p>
        </p:txBody>
      </p:sp>
      <p:sp>
        <p:nvSpPr>
          <p:cNvPr id="5" name="Footer Placeholder 4">
            <a:extLst>
              <a:ext uri="{FF2B5EF4-FFF2-40B4-BE49-F238E27FC236}">
                <a16:creationId xmlns:a16="http://schemas.microsoft.com/office/drawing/2014/main" id="{64A6B5B9-EB13-C4CA-B849-26D6D790D5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AB7A0B-B961-7E47-0AD5-10489BC2FBF3}"/>
              </a:ext>
            </a:extLst>
          </p:cNvPr>
          <p:cNvSpPr>
            <a:spLocks noGrp="1"/>
          </p:cNvSpPr>
          <p:nvPr>
            <p:ph type="sldNum" sz="quarter" idx="12"/>
          </p:nvPr>
        </p:nvSpPr>
        <p:spPr/>
        <p:txBody>
          <a:bodyPr/>
          <a:lstStyle/>
          <a:p>
            <a:fld id="{338B47F1-51EC-46A5-9694-3204E57A8313}" type="slidenum">
              <a:rPr lang="en-US" smtClean="0"/>
              <a:t>‹#›</a:t>
            </a:fld>
            <a:endParaRPr lang="en-US"/>
          </a:p>
        </p:txBody>
      </p:sp>
    </p:spTree>
    <p:extLst>
      <p:ext uri="{BB962C8B-B14F-4D97-AF65-F5344CB8AC3E}">
        <p14:creationId xmlns:p14="http://schemas.microsoft.com/office/powerpoint/2010/main" val="650369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41763-7B3B-4C81-88F6-AF7EECD089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70C1F9-5788-4016-A05D-739280D859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786815-C7D0-4813-8BFE-46C1D69A2C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E6EE23-8B9E-48BE-AEC5-CD73251F7C79}"/>
              </a:ext>
            </a:extLst>
          </p:cNvPr>
          <p:cNvSpPr>
            <a:spLocks noGrp="1"/>
          </p:cNvSpPr>
          <p:nvPr>
            <p:ph type="dt" sz="half" idx="10"/>
          </p:nvPr>
        </p:nvSpPr>
        <p:spPr/>
        <p:txBody>
          <a:bodyPr/>
          <a:lstStyle/>
          <a:p>
            <a:fld id="{C583EC03-8267-45CB-8800-2C806CB8EAD8}" type="datetime1">
              <a:rPr lang="en-US" smtClean="0"/>
              <a:t>11/27/2023</a:t>
            </a:fld>
            <a:endParaRPr lang="en-US"/>
          </a:p>
        </p:txBody>
      </p:sp>
      <p:sp>
        <p:nvSpPr>
          <p:cNvPr id="6" name="Footer Placeholder 5">
            <a:extLst>
              <a:ext uri="{FF2B5EF4-FFF2-40B4-BE49-F238E27FC236}">
                <a16:creationId xmlns:a16="http://schemas.microsoft.com/office/drawing/2014/main" id="{0D5399A3-F431-40E9-A519-4E7B770FA1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A0B633-A2AB-42FF-A08D-FB719CA2EB3A}"/>
              </a:ext>
            </a:extLst>
          </p:cNvPr>
          <p:cNvSpPr>
            <a:spLocks noGrp="1"/>
          </p:cNvSpPr>
          <p:nvPr>
            <p:ph type="sldNum" sz="quarter" idx="12"/>
          </p:nvPr>
        </p:nvSpPr>
        <p:spPr/>
        <p:txBody>
          <a:bodyPr/>
          <a:lstStyle/>
          <a:p>
            <a:fld id="{476844C5-507C-43BE-9D0B-4A04770A2509}" type="slidenum">
              <a:rPr lang="en-US" smtClean="0"/>
              <a:t>‹#›</a:t>
            </a:fld>
            <a:endParaRPr lang="en-US"/>
          </a:p>
        </p:txBody>
      </p:sp>
    </p:spTree>
    <p:extLst>
      <p:ext uri="{BB962C8B-B14F-4D97-AF65-F5344CB8AC3E}">
        <p14:creationId xmlns:p14="http://schemas.microsoft.com/office/powerpoint/2010/main" val="21581362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4E910-0B05-42A0-AFCE-72FB7D9810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3F3AD8-06E1-4BFF-BDFE-A2E1A7A044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024DD2-FD05-4EB1-B42A-AC9D9D0425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831922-F078-479F-BEB7-6656915AF391}"/>
              </a:ext>
            </a:extLst>
          </p:cNvPr>
          <p:cNvSpPr>
            <a:spLocks noGrp="1"/>
          </p:cNvSpPr>
          <p:nvPr>
            <p:ph type="dt" sz="half" idx="10"/>
          </p:nvPr>
        </p:nvSpPr>
        <p:spPr/>
        <p:txBody>
          <a:bodyPr/>
          <a:lstStyle/>
          <a:p>
            <a:fld id="{719C68ED-7B2E-499D-AD91-08A5455862D1}" type="datetime1">
              <a:rPr lang="en-US" smtClean="0"/>
              <a:t>11/27/2023</a:t>
            </a:fld>
            <a:endParaRPr lang="en-US"/>
          </a:p>
        </p:txBody>
      </p:sp>
      <p:sp>
        <p:nvSpPr>
          <p:cNvPr id="6" name="Footer Placeholder 5">
            <a:extLst>
              <a:ext uri="{FF2B5EF4-FFF2-40B4-BE49-F238E27FC236}">
                <a16:creationId xmlns:a16="http://schemas.microsoft.com/office/drawing/2014/main" id="{384ACA35-9AAA-447E-8469-90C6FC8727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EC4BBA-CDAB-49CB-9EB7-1EFA563969C3}"/>
              </a:ext>
            </a:extLst>
          </p:cNvPr>
          <p:cNvSpPr>
            <a:spLocks noGrp="1"/>
          </p:cNvSpPr>
          <p:nvPr>
            <p:ph type="sldNum" sz="quarter" idx="12"/>
          </p:nvPr>
        </p:nvSpPr>
        <p:spPr/>
        <p:txBody>
          <a:bodyPr/>
          <a:lstStyle/>
          <a:p>
            <a:fld id="{476844C5-507C-43BE-9D0B-4A04770A2509}" type="slidenum">
              <a:rPr lang="en-US" smtClean="0"/>
              <a:t>‹#›</a:t>
            </a:fld>
            <a:endParaRPr lang="en-US"/>
          </a:p>
        </p:txBody>
      </p:sp>
    </p:spTree>
    <p:extLst>
      <p:ext uri="{BB962C8B-B14F-4D97-AF65-F5344CB8AC3E}">
        <p14:creationId xmlns:p14="http://schemas.microsoft.com/office/powerpoint/2010/main" val="29586290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881F3-618F-49E7-AEC4-75A8553605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44F652-C2C2-49EF-B1EE-755B2840E2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2C936E-8CF6-4BBA-83CB-80CAA6A0446D}"/>
              </a:ext>
            </a:extLst>
          </p:cNvPr>
          <p:cNvSpPr>
            <a:spLocks noGrp="1"/>
          </p:cNvSpPr>
          <p:nvPr>
            <p:ph type="dt" sz="half" idx="10"/>
          </p:nvPr>
        </p:nvSpPr>
        <p:spPr/>
        <p:txBody>
          <a:bodyPr/>
          <a:lstStyle/>
          <a:p>
            <a:fld id="{776FE790-7C3F-46BF-8CC1-458AEE65EB28}" type="datetime1">
              <a:rPr lang="en-US" smtClean="0"/>
              <a:t>11/27/2023</a:t>
            </a:fld>
            <a:endParaRPr lang="en-US"/>
          </a:p>
        </p:txBody>
      </p:sp>
      <p:sp>
        <p:nvSpPr>
          <p:cNvPr id="5" name="Footer Placeholder 4">
            <a:extLst>
              <a:ext uri="{FF2B5EF4-FFF2-40B4-BE49-F238E27FC236}">
                <a16:creationId xmlns:a16="http://schemas.microsoft.com/office/drawing/2014/main" id="{50BD7326-DC6C-442C-BDCE-D8E0897F59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396C8-81B4-450F-A629-0155BFE5A443}"/>
              </a:ext>
            </a:extLst>
          </p:cNvPr>
          <p:cNvSpPr>
            <a:spLocks noGrp="1"/>
          </p:cNvSpPr>
          <p:nvPr>
            <p:ph type="sldNum" sz="quarter" idx="12"/>
          </p:nvPr>
        </p:nvSpPr>
        <p:spPr/>
        <p:txBody>
          <a:bodyPr/>
          <a:lstStyle/>
          <a:p>
            <a:fld id="{476844C5-507C-43BE-9D0B-4A04770A2509}" type="slidenum">
              <a:rPr lang="en-US" smtClean="0"/>
              <a:t>‹#›</a:t>
            </a:fld>
            <a:endParaRPr lang="en-US"/>
          </a:p>
        </p:txBody>
      </p:sp>
    </p:spTree>
    <p:extLst>
      <p:ext uri="{BB962C8B-B14F-4D97-AF65-F5344CB8AC3E}">
        <p14:creationId xmlns:p14="http://schemas.microsoft.com/office/powerpoint/2010/main" val="14698429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3F31C-3DBB-4F7D-9CB7-0437DD0A56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8B45A0-4D9E-4FDA-B516-DB0D27404E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0A94BF-1CD3-4DE7-A209-3982C569D911}"/>
              </a:ext>
            </a:extLst>
          </p:cNvPr>
          <p:cNvSpPr>
            <a:spLocks noGrp="1"/>
          </p:cNvSpPr>
          <p:nvPr>
            <p:ph type="dt" sz="half" idx="10"/>
          </p:nvPr>
        </p:nvSpPr>
        <p:spPr/>
        <p:txBody>
          <a:bodyPr/>
          <a:lstStyle/>
          <a:p>
            <a:fld id="{92EB8734-3C00-4DD4-865D-8EF36FB682A5}" type="datetime1">
              <a:rPr lang="en-US" smtClean="0"/>
              <a:t>11/27/2023</a:t>
            </a:fld>
            <a:endParaRPr lang="en-US"/>
          </a:p>
        </p:txBody>
      </p:sp>
      <p:sp>
        <p:nvSpPr>
          <p:cNvPr id="5" name="Footer Placeholder 4">
            <a:extLst>
              <a:ext uri="{FF2B5EF4-FFF2-40B4-BE49-F238E27FC236}">
                <a16:creationId xmlns:a16="http://schemas.microsoft.com/office/drawing/2014/main" id="{22F9EC0B-3310-4189-8889-6C7A619FE7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415816-BCD8-4875-A712-EEE5A3B38018}"/>
              </a:ext>
            </a:extLst>
          </p:cNvPr>
          <p:cNvSpPr>
            <a:spLocks noGrp="1"/>
          </p:cNvSpPr>
          <p:nvPr>
            <p:ph type="sldNum" sz="quarter" idx="12"/>
          </p:nvPr>
        </p:nvSpPr>
        <p:spPr/>
        <p:txBody>
          <a:bodyPr/>
          <a:lstStyle/>
          <a:p>
            <a:fld id="{476844C5-507C-43BE-9D0B-4A04770A2509}" type="slidenum">
              <a:rPr lang="en-US" smtClean="0"/>
              <a:t>‹#›</a:t>
            </a:fld>
            <a:endParaRPr lang="en-US"/>
          </a:p>
        </p:txBody>
      </p:sp>
    </p:spTree>
    <p:extLst>
      <p:ext uri="{BB962C8B-B14F-4D97-AF65-F5344CB8AC3E}">
        <p14:creationId xmlns:p14="http://schemas.microsoft.com/office/powerpoint/2010/main" val="2858443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94D57-BA6E-E802-1E7D-C66C54B395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0940A2-9B48-9749-38DD-124BFA6E44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B68D47-E8D6-37D6-293C-9470FD494E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AF0253-CDB2-AAE6-7A41-1E77FA0A0F2D}"/>
              </a:ext>
            </a:extLst>
          </p:cNvPr>
          <p:cNvSpPr>
            <a:spLocks noGrp="1"/>
          </p:cNvSpPr>
          <p:nvPr>
            <p:ph type="dt" sz="half" idx="10"/>
          </p:nvPr>
        </p:nvSpPr>
        <p:spPr/>
        <p:txBody>
          <a:bodyPr/>
          <a:lstStyle/>
          <a:p>
            <a:fld id="{079170B8-BF2B-480F-A691-E02733F0BDE3}" type="datetimeFigureOut">
              <a:rPr lang="en-US" smtClean="0"/>
              <a:t>11/30/2023</a:t>
            </a:fld>
            <a:endParaRPr lang="en-US"/>
          </a:p>
        </p:txBody>
      </p:sp>
      <p:sp>
        <p:nvSpPr>
          <p:cNvPr id="6" name="Footer Placeholder 5">
            <a:extLst>
              <a:ext uri="{FF2B5EF4-FFF2-40B4-BE49-F238E27FC236}">
                <a16:creationId xmlns:a16="http://schemas.microsoft.com/office/drawing/2014/main" id="{B98D217F-A1CE-BBA4-D9D8-87645B8FFF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34C2E3-7DDA-3DBF-99A9-0CE112F4F17B}"/>
              </a:ext>
            </a:extLst>
          </p:cNvPr>
          <p:cNvSpPr>
            <a:spLocks noGrp="1"/>
          </p:cNvSpPr>
          <p:nvPr>
            <p:ph type="sldNum" sz="quarter" idx="12"/>
          </p:nvPr>
        </p:nvSpPr>
        <p:spPr/>
        <p:txBody>
          <a:bodyPr/>
          <a:lstStyle/>
          <a:p>
            <a:fld id="{338B47F1-51EC-46A5-9694-3204E57A8313}" type="slidenum">
              <a:rPr lang="en-US" smtClean="0"/>
              <a:t>‹#›</a:t>
            </a:fld>
            <a:endParaRPr lang="en-US"/>
          </a:p>
        </p:txBody>
      </p:sp>
    </p:spTree>
    <p:extLst>
      <p:ext uri="{BB962C8B-B14F-4D97-AF65-F5344CB8AC3E}">
        <p14:creationId xmlns:p14="http://schemas.microsoft.com/office/powerpoint/2010/main" val="3136880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984D1-7B8C-F86E-E87F-5A4030BB2D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F9EC18-B191-1733-2D18-64F517AFDC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AD1848-14C3-7945-09F8-8D6E14CEF6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3FDF4-1D74-B8BF-13F0-8429B49495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5C3340-526B-D68B-C9D3-9B35B871AC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F18B5E-44BC-096B-7598-933F85AEB2E7}"/>
              </a:ext>
            </a:extLst>
          </p:cNvPr>
          <p:cNvSpPr>
            <a:spLocks noGrp="1"/>
          </p:cNvSpPr>
          <p:nvPr>
            <p:ph type="dt" sz="half" idx="10"/>
          </p:nvPr>
        </p:nvSpPr>
        <p:spPr/>
        <p:txBody>
          <a:bodyPr/>
          <a:lstStyle/>
          <a:p>
            <a:fld id="{079170B8-BF2B-480F-A691-E02733F0BDE3}" type="datetimeFigureOut">
              <a:rPr lang="en-US" smtClean="0"/>
              <a:t>11/30/2023</a:t>
            </a:fld>
            <a:endParaRPr lang="en-US"/>
          </a:p>
        </p:txBody>
      </p:sp>
      <p:sp>
        <p:nvSpPr>
          <p:cNvPr id="8" name="Footer Placeholder 7">
            <a:extLst>
              <a:ext uri="{FF2B5EF4-FFF2-40B4-BE49-F238E27FC236}">
                <a16:creationId xmlns:a16="http://schemas.microsoft.com/office/drawing/2014/main" id="{B08D18A2-2884-6D12-EC57-FFFA8E40E9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FF13AE-CE67-DC48-07FE-6995789589FF}"/>
              </a:ext>
            </a:extLst>
          </p:cNvPr>
          <p:cNvSpPr>
            <a:spLocks noGrp="1"/>
          </p:cNvSpPr>
          <p:nvPr>
            <p:ph type="sldNum" sz="quarter" idx="12"/>
          </p:nvPr>
        </p:nvSpPr>
        <p:spPr/>
        <p:txBody>
          <a:bodyPr/>
          <a:lstStyle/>
          <a:p>
            <a:fld id="{338B47F1-51EC-46A5-9694-3204E57A8313}" type="slidenum">
              <a:rPr lang="en-US" smtClean="0"/>
              <a:t>‹#›</a:t>
            </a:fld>
            <a:endParaRPr lang="en-US"/>
          </a:p>
        </p:txBody>
      </p:sp>
    </p:spTree>
    <p:extLst>
      <p:ext uri="{BB962C8B-B14F-4D97-AF65-F5344CB8AC3E}">
        <p14:creationId xmlns:p14="http://schemas.microsoft.com/office/powerpoint/2010/main" val="158511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9DEC5-F884-EDF1-AA33-0050D999E7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95D77C-1852-2470-0361-E0F53572FD31}"/>
              </a:ext>
            </a:extLst>
          </p:cNvPr>
          <p:cNvSpPr>
            <a:spLocks noGrp="1"/>
          </p:cNvSpPr>
          <p:nvPr>
            <p:ph type="dt" sz="half" idx="10"/>
          </p:nvPr>
        </p:nvSpPr>
        <p:spPr/>
        <p:txBody>
          <a:bodyPr/>
          <a:lstStyle/>
          <a:p>
            <a:fld id="{079170B8-BF2B-480F-A691-E02733F0BDE3}" type="datetimeFigureOut">
              <a:rPr lang="en-US" smtClean="0"/>
              <a:t>11/30/2023</a:t>
            </a:fld>
            <a:endParaRPr lang="en-US"/>
          </a:p>
        </p:txBody>
      </p:sp>
      <p:sp>
        <p:nvSpPr>
          <p:cNvPr id="4" name="Footer Placeholder 3">
            <a:extLst>
              <a:ext uri="{FF2B5EF4-FFF2-40B4-BE49-F238E27FC236}">
                <a16:creationId xmlns:a16="http://schemas.microsoft.com/office/drawing/2014/main" id="{531525B5-1BE0-41F4-8045-06A395F7E0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DF3DFA-324C-6220-2443-4C0BC2D7FC43}"/>
              </a:ext>
            </a:extLst>
          </p:cNvPr>
          <p:cNvSpPr>
            <a:spLocks noGrp="1"/>
          </p:cNvSpPr>
          <p:nvPr>
            <p:ph type="sldNum" sz="quarter" idx="12"/>
          </p:nvPr>
        </p:nvSpPr>
        <p:spPr/>
        <p:txBody>
          <a:bodyPr/>
          <a:lstStyle/>
          <a:p>
            <a:fld id="{338B47F1-51EC-46A5-9694-3204E57A8313}" type="slidenum">
              <a:rPr lang="en-US" smtClean="0"/>
              <a:t>‹#›</a:t>
            </a:fld>
            <a:endParaRPr lang="en-US"/>
          </a:p>
        </p:txBody>
      </p:sp>
    </p:spTree>
    <p:extLst>
      <p:ext uri="{BB962C8B-B14F-4D97-AF65-F5344CB8AC3E}">
        <p14:creationId xmlns:p14="http://schemas.microsoft.com/office/powerpoint/2010/main" val="542387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CB8980-4ED6-2FC7-7A69-CBE340C05868}"/>
              </a:ext>
            </a:extLst>
          </p:cNvPr>
          <p:cNvSpPr>
            <a:spLocks noGrp="1"/>
          </p:cNvSpPr>
          <p:nvPr>
            <p:ph type="dt" sz="half" idx="10"/>
          </p:nvPr>
        </p:nvSpPr>
        <p:spPr/>
        <p:txBody>
          <a:bodyPr/>
          <a:lstStyle/>
          <a:p>
            <a:fld id="{079170B8-BF2B-480F-A691-E02733F0BDE3}" type="datetimeFigureOut">
              <a:rPr lang="en-US" smtClean="0"/>
              <a:t>11/30/2023</a:t>
            </a:fld>
            <a:endParaRPr lang="en-US"/>
          </a:p>
        </p:txBody>
      </p:sp>
      <p:sp>
        <p:nvSpPr>
          <p:cNvPr id="3" name="Footer Placeholder 2">
            <a:extLst>
              <a:ext uri="{FF2B5EF4-FFF2-40B4-BE49-F238E27FC236}">
                <a16:creationId xmlns:a16="http://schemas.microsoft.com/office/drawing/2014/main" id="{26A7A7F6-8FB0-4056-EB8E-244AFA083B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3129D0-80B3-1C8E-1AFB-C5BE81DE1504}"/>
              </a:ext>
            </a:extLst>
          </p:cNvPr>
          <p:cNvSpPr>
            <a:spLocks noGrp="1"/>
          </p:cNvSpPr>
          <p:nvPr>
            <p:ph type="sldNum" sz="quarter" idx="12"/>
          </p:nvPr>
        </p:nvSpPr>
        <p:spPr/>
        <p:txBody>
          <a:bodyPr/>
          <a:lstStyle/>
          <a:p>
            <a:fld id="{338B47F1-51EC-46A5-9694-3204E57A8313}" type="slidenum">
              <a:rPr lang="en-US" smtClean="0"/>
              <a:t>‹#›</a:t>
            </a:fld>
            <a:endParaRPr lang="en-US"/>
          </a:p>
        </p:txBody>
      </p:sp>
    </p:spTree>
    <p:extLst>
      <p:ext uri="{BB962C8B-B14F-4D97-AF65-F5344CB8AC3E}">
        <p14:creationId xmlns:p14="http://schemas.microsoft.com/office/powerpoint/2010/main" val="2260487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19A76-9536-B083-C7B3-989C64B47F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AAE6B3-149B-B1C9-9E44-300EE1ACFA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B26DBB-4253-633D-5834-18292C2939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4C8AEA-19A4-156B-6428-5831A481B353}"/>
              </a:ext>
            </a:extLst>
          </p:cNvPr>
          <p:cNvSpPr>
            <a:spLocks noGrp="1"/>
          </p:cNvSpPr>
          <p:nvPr>
            <p:ph type="dt" sz="half" idx="10"/>
          </p:nvPr>
        </p:nvSpPr>
        <p:spPr/>
        <p:txBody>
          <a:bodyPr/>
          <a:lstStyle/>
          <a:p>
            <a:fld id="{079170B8-BF2B-480F-A691-E02733F0BDE3}" type="datetimeFigureOut">
              <a:rPr lang="en-US" smtClean="0"/>
              <a:t>11/30/2023</a:t>
            </a:fld>
            <a:endParaRPr lang="en-US"/>
          </a:p>
        </p:txBody>
      </p:sp>
      <p:sp>
        <p:nvSpPr>
          <p:cNvPr id="6" name="Footer Placeholder 5">
            <a:extLst>
              <a:ext uri="{FF2B5EF4-FFF2-40B4-BE49-F238E27FC236}">
                <a16:creationId xmlns:a16="http://schemas.microsoft.com/office/drawing/2014/main" id="{F35C771E-6D8B-DD60-6751-968F9B7090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5480A-9DEE-61D8-7A34-4BB9A32F0E2E}"/>
              </a:ext>
            </a:extLst>
          </p:cNvPr>
          <p:cNvSpPr>
            <a:spLocks noGrp="1"/>
          </p:cNvSpPr>
          <p:nvPr>
            <p:ph type="sldNum" sz="quarter" idx="12"/>
          </p:nvPr>
        </p:nvSpPr>
        <p:spPr/>
        <p:txBody>
          <a:bodyPr/>
          <a:lstStyle/>
          <a:p>
            <a:fld id="{338B47F1-51EC-46A5-9694-3204E57A8313}" type="slidenum">
              <a:rPr lang="en-US" smtClean="0"/>
              <a:t>‹#›</a:t>
            </a:fld>
            <a:endParaRPr lang="en-US"/>
          </a:p>
        </p:txBody>
      </p:sp>
    </p:spTree>
    <p:extLst>
      <p:ext uri="{BB962C8B-B14F-4D97-AF65-F5344CB8AC3E}">
        <p14:creationId xmlns:p14="http://schemas.microsoft.com/office/powerpoint/2010/main" val="2962355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1D656-45F8-49DF-F482-64A31B71C9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4D58EB-BFCA-33F2-C03E-B0E5DCE1DA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9F2F4F-43B9-732A-EC84-B1F3F491E8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99D792-CAE0-3BFC-3E87-383A071BB35C}"/>
              </a:ext>
            </a:extLst>
          </p:cNvPr>
          <p:cNvSpPr>
            <a:spLocks noGrp="1"/>
          </p:cNvSpPr>
          <p:nvPr>
            <p:ph type="dt" sz="half" idx="10"/>
          </p:nvPr>
        </p:nvSpPr>
        <p:spPr/>
        <p:txBody>
          <a:bodyPr/>
          <a:lstStyle/>
          <a:p>
            <a:fld id="{079170B8-BF2B-480F-A691-E02733F0BDE3}" type="datetimeFigureOut">
              <a:rPr lang="en-US" smtClean="0"/>
              <a:t>11/30/2023</a:t>
            </a:fld>
            <a:endParaRPr lang="en-US"/>
          </a:p>
        </p:txBody>
      </p:sp>
      <p:sp>
        <p:nvSpPr>
          <p:cNvPr id="6" name="Footer Placeholder 5">
            <a:extLst>
              <a:ext uri="{FF2B5EF4-FFF2-40B4-BE49-F238E27FC236}">
                <a16:creationId xmlns:a16="http://schemas.microsoft.com/office/drawing/2014/main" id="{08F46468-D87B-0110-ECC2-3A2ECD89F6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514343-C87B-AA97-F88D-790351641396}"/>
              </a:ext>
            </a:extLst>
          </p:cNvPr>
          <p:cNvSpPr>
            <a:spLocks noGrp="1"/>
          </p:cNvSpPr>
          <p:nvPr>
            <p:ph type="sldNum" sz="quarter" idx="12"/>
          </p:nvPr>
        </p:nvSpPr>
        <p:spPr/>
        <p:txBody>
          <a:bodyPr/>
          <a:lstStyle/>
          <a:p>
            <a:fld id="{338B47F1-51EC-46A5-9694-3204E57A8313}" type="slidenum">
              <a:rPr lang="en-US" smtClean="0"/>
              <a:t>‹#›</a:t>
            </a:fld>
            <a:endParaRPr lang="en-US"/>
          </a:p>
        </p:txBody>
      </p:sp>
    </p:spTree>
    <p:extLst>
      <p:ext uri="{BB962C8B-B14F-4D97-AF65-F5344CB8AC3E}">
        <p14:creationId xmlns:p14="http://schemas.microsoft.com/office/powerpoint/2010/main" val="783068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0955CC-F3C7-C83E-C7AC-C651CD475F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F1E6D8-FFEB-C5B9-35DF-2F9C001350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75ED34-0390-710E-F876-CBF5DD3DDD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9170B8-BF2B-480F-A691-E02733F0BDE3}" type="datetimeFigureOut">
              <a:rPr lang="en-US" smtClean="0"/>
              <a:t>11/30/2023</a:t>
            </a:fld>
            <a:endParaRPr lang="en-US"/>
          </a:p>
        </p:txBody>
      </p:sp>
      <p:sp>
        <p:nvSpPr>
          <p:cNvPr id="5" name="Footer Placeholder 4">
            <a:extLst>
              <a:ext uri="{FF2B5EF4-FFF2-40B4-BE49-F238E27FC236}">
                <a16:creationId xmlns:a16="http://schemas.microsoft.com/office/drawing/2014/main" id="{A3BAAF4C-E57B-CB73-1B80-4DF18750C1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49836E-3A84-6769-1F50-01B74FF179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8B47F1-51EC-46A5-9694-3204E57A8313}" type="slidenum">
              <a:rPr lang="en-US" smtClean="0"/>
              <a:t>‹#›</a:t>
            </a:fld>
            <a:endParaRPr lang="en-US"/>
          </a:p>
        </p:txBody>
      </p:sp>
    </p:spTree>
    <p:extLst>
      <p:ext uri="{BB962C8B-B14F-4D97-AF65-F5344CB8AC3E}">
        <p14:creationId xmlns:p14="http://schemas.microsoft.com/office/powerpoint/2010/main" val="2994172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27FD7A-5340-4C02-B57D-9272DD28AB65}" type="datetime1">
              <a:rPr lang="en-US" smtClean="0"/>
              <a:t>11/30/2023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66E2A7-4982-4FF5-BE64-E700AAA939B4}" type="slidenum">
              <a:rPr lang="en-US" smtClean="0"/>
              <a:t>‹#›</a:t>
            </a:fld>
            <a:endParaRPr lang="en-US"/>
          </a:p>
        </p:txBody>
      </p:sp>
    </p:spTree>
    <p:extLst>
      <p:ext uri="{BB962C8B-B14F-4D97-AF65-F5344CB8AC3E}">
        <p14:creationId xmlns:p14="http://schemas.microsoft.com/office/powerpoint/2010/main" val="5966740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74730A-135F-4BE6-8713-E46B139870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017337-0EA7-443B-8884-7698E98D52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225C22-AEEB-47C9-BD9A-649E345F30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CCFF9-BDAD-4ACD-9014-B0A65146FC98}" type="datetime1">
              <a:rPr lang="en-US" smtClean="0"/>
              <a:t>11/27/2023</a:t>
            </a:fld>
            <a:endParaRPr lang="en-US"/>
          </a:p>
        </p:txBody>
      </p:sp>
      <p:sp>
        <p:nvSpPr>
          <p:cNvPr id="5" name="Footer Placeholder 4">
            <a:extLst>
              <a:ext uri="{FF2B5EF4-FFF2-40B4-BE49-F238E27FC236}">
                <a16:creationId xmlns:a16="http://schemas.microsoft.com/office/drawing/2014/main" id="{311AC068-7858-486F-93B8-3FFDCC53E2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D1CE1C-6530-4F9E-A7C0-2FE78D5875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844C5-507C-43BE-9D0B-4A04770A2509}" type="slidenum">
              <a:rPr lang="en-US" smtClean="0"/>
              <a:t>‹#›</a:t>
            </a:fld>
            <a:endParaRPr lang="en-US"/>
          </a:p>
        </p:txBody>
      </p:sp>
    </p:spTree>
    <p:extLst>
      <p:ext uri="{BB962C8B-B14F-4D97-AF65-F5344CB8AC3E}">
        <p14:creationId xmlns:p14="http://schemas.microsoft.com/office/powerpoint/2010/main" val="23481291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webpages.uidaho.edu/cet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crlt.umich.edu/multicultural-teaching/inclusive-teaching-strategies" TargetMode="External"/><Relationship Id="rId3" Type="http://schemas.openxmlformats.org/officeDocument/2006/relationships/hyperlink" Target="https://www.cue-tools.usc.edu/" TargetMode="External"/><Relationship Id="rId7" Type="http://schemas.openxmlformats.org/officeDocument/2006/relationships/hyperlink" Target="https://operations.du.edu/inclusive-teaching/modules" TargetMode="External"/><Relationship Id="rId2" Type="http://schemas.openxmlformats.org/officeDocument/2006/relationships/hyperlink" Target="https://wheatoncollege.edu/academics/special-projects-initiatives/center-for-collaborative-teaching-and-learning/anti-racist-educator/" TargetMode="External"/><Relationship Id="rId1" Type="http://schemas.openxmlformats.org/officeDocument/2006/relationships/slideLayout" Target="../slideLayouts/slideLayout2.xml"/><Relationship Id="rId6" Type="http://schemas.openxmlformats.org/officeDocument/2006/relationships/hyperlink" Target="https://inclusivepedagogy.uchicago.edu/" TargetMode="External"/><Relationship Id="rId11" Type="http://schemas.openxmlformats.org/officeDocument/2006/relationships/image" Target="../media/image31.png"/><Relationship Id="rId5" Type="http://schemas.openxmlformats.org/officeDocument/2006/relationships/hyperlink" Target="https://www.nyu.edu/life/global-inclusion-and-diversity/learning-and-development/toolkits/faculty-digital-inclusion.html" TargetMode="External"/><Relationship Id="rId10" Type="http://schemas.openxmlformats.org/officeDocument/2006/relationships/hyperlink" Target="https://teaching.cornell.edu/teaching-resources/designing-your-course/incorporating-diversity" TargetMode="External"/><Relationship Id="rId4" Type="http://schemas.openxmlformats.org/officeDocument/2006/relationships/hyperlink" Target="https://msw.usc.edu/mswusc-blog/diversity-workshop-guide-to-discussing-identity-power-and-privilege/" TargetMode="External"/><Relationship Id="rId9" Type="http://schemas.openxmlformats.org/officeDocument/2006/relationships/hyperlink" Target="https://cft.vanderbilt.edu/guides-sub-pages/teaching-race/"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webpages.uidaho.edu/cetl/docs/Inclusion-by-Design-Survey-Your-Syllabus-Brantmeier-Broscheid-Moore-1.pdf" TargetMode="External"/><Relationship Id="rId13" Type="http://schemas.openxmlformats.org/officeDocument/2006/relationships/image" Target="../media/image32.png"/><Relationship Id="rId3" Type="http://schemas.openxmlformats.org/officeDocument/2006/relationships/hyperlink" Target="https://www.webpages.uidaho.edu/cetl/docs/Inclusive-Pedagogy-Lindsay-Bernhagen.pdf" TargetMode="External"/><Relationship Id="rId7" Type="http://schemas.openxmlformats.org/officeDocument/2006/relationships/hyperlink" Target="https://www.webpages.uidaho.edu/cetl/docs/Microaggressions_in_the_Classroom.pdf" TargetMode="External"/><Relationship Id="rId12" Type="http://schemas.openxmlformats.org/officeDocument/2006/relationships/hyperlink" Target="http://udloncampus.cast.org/page/udl_about" TargetMode="External"/><Relationship Id="rId2" Type="http://schemas.openxmlformats.org/officeDocument/2006/relationships/hyperlink" Target="https://www.webpages.uidaho.edu/cetl/docs/The-Value-of-Diversity.pdf" TargetMode="External"/><Relationship Id="rId1" Type="http://schemas.openxmlformats.org/officeDocument/2006/relationships/slideLayout" Target="../slideLayouts/slideLayout2.xml"/><Relationship Id="rId6" Type="http://schemas.openxmlformats.org/officeDocument/2006/relationships/hyperlink" Target="https://www.webpages.uidaho.edu/cetl/docs/A-Quick-Guide-to%20Using-Inclusive-Language-Lindsay-Bernhagen.pdf" TargetMode="External"/><Relationship Id="rId11" Type="http://schemas.openxmlformats.org/officeDocument/2006/relationships/hyperlink" Target="https://www.learningdesigned.org/resources" TargetMode="External"/><Relationship Id="rId5" Type="http://schemas.openxmlformats.org/officeDocument/2006/relationships/hyperlink" Target="https://www.webpages.uidaho.edu/cetl/docs/Universal-Inclusive-Design-Checklist-Lindsay-Bernhagen.pdf" TargetMode="External"/><Relationship Id="rId10" Type="http://schemas.openxmlformats.org/officeDocument/2006/relationships/hyperlink" Target="https://podnetwork.org/resources/diversity-equity-and-inclusion" TargetMode="External"/><Relationship Id="rId4" Type="http://schemas.openxmlformats.org/officeDocument/2006/relationships/hyperlink" Target="https://www.webpages.uidaho.edu/cetl/docs/Inclusive-Diversity-Inclusion-UDL-Online.pdf" TargetMode="External"/><Relationship Id="rId9" Type="http://schemas.openxmlformats.org/officeDocument/2006/relationships/hyperlink" Target="https://www.webpages.uidaho.edu/cetl/repository.asp#inclusion"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cirtl.net/about/core_ideas/learning_through_diversity"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ctl.yale.edu/ClassClimates" TargetMode="External"/><Relationship Id="rId7" Type="http://schemas.openxmlformats.org/officeDocument/2006/relationships/hyperlink" Target="https://projects.iq.harvard.edu/files/eijc/files/inclusive_teaching_strategies_reflecting_on_your_practice.pdf?m=1525282190"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s://implicit.harvard.edu/implicit/selectatest.html" TargetMode="External"/><Relationship Id="rId5" Type="http://schemas.openxmlformats.org/officeDocument/2006/relationships/hyperlink" Target="https://poorvucenter.yale.edu/ImplicitBiasAwareness" TargetMode="External"/><Relationship Id="rId4" Type="http://schemas.openxmlformats.org/officeDocument/2006/relationships/hyperlink" Target="https://poorvucenter.yale.edu/InclusiveTeachingStrategies"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94BD-EA02-4BF6-BC78-DC87ABFFE3E5}"/>
              </a:ext>
            </a:extLst>
          </p:cNvPr>
          <p:cNvSpPr>
            <a:spLocks noGrp="1"/>
          </p:cNvSpPr>
          <p:nvPr>
            <p:ph type="ctrTitle"/>
          </p:nvPr>
        </p:nvSpPr>
        <p:spPr>
          <a:xfrm>
            <a:off x="7464614" y="1783959"/>
            <a:ext cx="4087306" cy="2889114"/>
          </a:xfrm>
        </p:spPr>
        <p:txBody>
          <a:bodyPr anchor="b">
            <a:noAutofit/>
          </a:bodyPr>
          <a:lstStyle/>
          <a:p>
            <a:pPr algn="l"/>
            <a:r>
              <a:rPr lang="en-US" sz="3600" dirty="0"/>
              <a:t>Learning-through-Diversity: </a:t>
            </a:r>
            <a:br>
              <a:rPr lang="en-US" sz="3600" dirty="0"/>
            </a:br>
            <a:r>
              <a:rPr lang="en-US" sz="3600" dirty="0"/>
              <a:t>A Pathway to Advancing Equitable Educational Experiences</a:t>
            </a:r>
          </a:p>
        </p:txBody>
      </p:sp>
      <p:sp>
        <p:nvSpPr>
          <p:cNvPr id="3" name="Subtitle 2">
            <a:extLst>
              <a:ext uri="{FF2B5EF4-FFF2-40B4-BE49-F238E27FC236}">
                <a16:creationId xmlns:a16="http://schemas.microsoft.com/office/drawing/2014/main" id="{818F6487-5637-4E0B-A157-EE376261E8D1}"/>
              </a:ext>
            </a:extLst>
          </p:cNvPr>
          <p:cNvSpPr>
            <a:spLocks noGrp="1"/>
          </p:cNvSpPr>
          <p:nvPr>
            <p:ph type="subTitle" idx="1"/>
          </p:nvPr>
        </p:nvSpPr>
        <p:spPr>
          <a:xfrm>
            <a:off x="7464615" y="4905272"/>
            <a:ext cx="4087305" cy="1335211"/>
          </a:xfrm>
        </p:spPr>
        <p:txBody>
          <a:bodyPr anchor="t">
            <a:noAutofit/>
          </a:bodyPr>
          <a:lstStyle/>
          <a:p>
            <a:r>
              <a:rPr lang="en-US" sz="1400" i="1" dirty="0"/>
              <a:t>UI PFF CIRTL Workshop, Session 3: Applied Strategies</a:t>
            </a:r>
          </a:p>
          <a:p>
            <a:r>
              <a:rPr lang="en-US" sz="1400" i="1" dirty="0"/>
              <a:t>November 30, 2023</a:t>
            </a:r>
          </a:p>
          <a:p>
            <a:r>
              <a:rPr lang="en-US" sz="1400" i="1" dirty="0"/>
              <a:t>Brian Smentkowski, PhD</a:t>
            </a:r>
          </a:p>
          <a:p>
            <a:r>
              <a:rPr lang="en-US" sz="1400" i="1" dirty="0"/>
              <a:t>Founding Director, </a:t>
            </a:r>
            <a:r>
              <a:rPr lang="en-US" sz="1400" i="1" dirty="0">
                <a:hlinkClick r:id="rId2"/>
              </a:rPr>
              <a:t>University of Idaho Center for Excellence in Teaching and Learning</a:t>
            </a:r>
            <a:endParaRPr lang="en-US" sz="1400" i="1" dirty="0"/>
          </a:p>
        </p:txBody>
      </p:sp>
      <p:pic>
        <p:nvPicPr>
          <p:cNvPr id="5" name="Picture 4" descr="White bulbs with a yellow one standing out">
            <a:extLst>
              <a:ext uri="{FF2B5EF4-FFF2-40B4-BE49-F238E27FC236}">
                <a16:creationId xmlns:a16="http://schemas.microsoft.com/office/drawing/2014/main" id="{F4A1A8A7-2C0B-4063-B88C-07FB937C8046}"/>
              </a:ext>
            </a:extLst>
          </p:cNvPr>
          <p:cNvPicPr>
            <a:picLocks noChangeAspect="1"/>
          </p:cNvPicPr>
          <p:nvPr/>
        </p:nvPicPr>
        <p:blipFill rotWithShape="1">
          <a:blip r:embed="rId3"/>
          <a:srcRect l="7860" r="23730"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4" name="Slide Number Placeholder 3">
            <a:extLst>
              <a:ext uri="{FF2B5EF4-FFF2-40B4-BE49-F238E27FC236}">
                <a16:creationId xmlns:a16="http://schemas.microsoft.com/office/drawing/2014/main" id="{7CB9063F-4D09-EB53-F8BF-3A7323E54E34}"/>
              </a:ext>
            </a:extLst>
          </p:cNvPr>
          <p:cNvSpPr>
            <a:spLocks noGrp="1"/>
          </p:cNvSpPr>
          <p:nvPr>
            <p:ph type="sldNum" sz="quarter" idx="12"/>
          </p:nvPr>
        </p:nvSpPr>
        <p:spPr/>
        <p:txBody>
          <a:bodyPr/>
          <a:lstStyle/>
          <a:p>
            <a:fld id="{476844C5-507C-43BE-9D0B-4A04770A2509}" type="slidenum">
              <a:rPr lang="en-US" smtClean="0"/>
              <a:t>1</a:t>
            </a:fld>
            <a:endParaRPr lang="en-US"/>
          </a:p>
        </p:txBody>
      </p:sp>
    </p:spTree>
    <p:extLst>
      <p:ext uri="{BB962C8B-B14F-4D97-AF65-F5344CB8AC3E}">
        <p14:creationId xmlns:p14="http://schemas.microsoft.com/office/powerpoint/2010/main" val="3407735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25FB9A-D418-4C0C-7431-B5E03542441D}"/>
              </a:ext>
            </a:extLst>
          </p:cNvPr>
          <p:cNvSpPr>
            <a:spLocks noGrp="1"/>
          </p:cNvSpPr>
          <p:nvPr>
            <p:ph type="title"/>
          </p:nvPr>
        </p:nvSpPr>
        <p:spPr>
          <a:xfrm>
            <a:off x="630936" y="640080"/>
            <a:ext cx="4818888" cy="1481328"/>
          </a:xfrm>
        </p:spPr>
        <p:txBody>
          <a:bodyPr anchor="b">
            <a:normAutofit/>
          </a:bodyPr>
          <a:lstStyle/>
          <a:p>
            <a:r>
              <a:rPr lang="en-US" sz="5000"/>
              <a:t>Mindset and Belonging</a:t>
            </a:r>
          </a:p>
        </p:txBody>
      </p:sp>
      <p:sp>
        <p:nvSpPr>
          <p:cNvPr id="3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EC8C8D0-F1E1-4C4B-6EFB-1FFD71E55A70}"/>
              </a:ext>
            </a:extLst>
          </p:cNvPr>
          <p:cNvSpPr>
            <a:spLocks noGrp="1"/>
          </p:cNvSpPr>
          <p:nvPr>
            <p:ph idx="1"/>
          </p:nvPr>
        </p:nvSpPr>
        <p:spPr>
          <a:xfrm>
            <a:off x="630936" y="2660904"/>
            <a:ext cx="4818888" cy="3547872"/>
          </a:xfrm>
        </p:spPr>
        <p:txBody>
          <a:bodyPr anchor="t">
            <a:normAutofit/>
          </a:bodyPr>
          <a:lstStyle/>
          <a:p>
            <a:r>
              <a:rPr lang="en-US" sz="1900"/>
              <a:t>A sense of belonging is critical to academic success</a:t>
            </a:r>
          </a:p>
          <a:p>
            <a:r>
              <a:rPr lang="en-US" sz="1900"/>
              <a:t>There are many reasons why students might feel like they don’t belong</a:t>
            </a:r>
          </a:p>
          <a:p>
            <a:pPr lvl="1"/>
            <a:r>
              <a:rPr lang="en-US" sz="1900"/>
              <a:t>Can you name a few?</a:t>
            </a:r>
          </a:p>
          <a:p>
            <a:r>
              <a:rPr lang="en-US" sz="1900"/>
              <a:t>Sometimes students feel like they don’t belong because they feel like they “can’t do it”</a:t>
            </a:r>
          </a:p>
          <a:p>
            <a:r>
              <a:rPr lang="en-US" sz="1900"/>
              <a:t>Often, this is a matter of what’s called mindset, and specifically, a fixed mindset</a:t>
            </a:r>
          </a:p>
          <a:p>
            <a:r>
              <a:rPr lang="en-US" sz="1900"/>
              <a:t>We can help change that!</a:t>
            </a:r>
          </a:p>
        </p:txBody>
      </p:sp>
      <p:pic>
        <p:nvPicPr>
          <p:cNvPr id="19" name="Picture 18" descr="White puzzle with one red piece">
            <a:extLst>
              <a:ext uri="{FF2B5EF4-FFF2-40B4-BE49-F238E27FC236}">
                <a16:creationId xmlns:a16="http://schemas.microsoft.com/office/drawing/2014/main" id="{C69AB2A6-D356-4D24-5EE0-2129A222E2F7}"/>
              </a:ext>
            </a:extLst>
          </p:cNvPr>
          <p:cNvPicPr>
            <a:picLocks noChangeAspect="1"/>
          </p:cNvPicPr>
          <p:nvPr/>
        </p:nvPicPr>
        <p:blipFill rotWithShape="1">
          <a:blip r:embed="rId2"/>
          <a:srcRect l="25774" r="24170"/>
          <a:stretch/>
        </p:blipFill>
        <p:spPr>
          <a:xfrm>
            <a:off x="6346715" y="640080"/>
            <a:ext cx="4963634" cy="5577840"/>
          </a:xfrm>
          <a:prstGeom prst="rect">
            <a:avLst/>
          </a:prstGeom>
        </p:spPr>
      </p:pic>
      <p:sp>
        <p:nvSpPr>
          <p:cNvPr id="4" name="Slide Number Placeholder 3">
            <a:extLst>
              <a:ext uri="{FF2B5EF4-FFF2-40B4-BE49-F238E27FC236}">
                <a16:creationId xmlns:a16="http://schemas.microsoft.com/office/drawing/2014/main" id="{ED0BDA40-A1C0-8BB3-0BB0-59A0B3C64214}"/>
              </a:ext>
            </a:extLst>
          </p:cNvPr>
          <p:cNvSpPr>
            <a:spLocks noGrp="1"/>
          </p:cNvSpPr>
          <p:nvPr>
            <p:ph type="sldNum" sz="quarter" idx="12"/>
          </p:nvPr>
        </p:nvSpPr>
        <p:spPr>
          <a:xfrm>
            <a:off x="8610600" y="6356350"/>
            <a:ext cx="2743200" cy="365125"/>
          </a:xfrm>
        </p:spPr>
        <p:txBody>
          <a:bodyPr>
            <a:normAutofit/>
          </a:bodyPr>
          <a:lstStyle/>
          <a:p>
            <a:pPr>
              <a:spcAft>
                <a:spcPts val="600"/>
              </a:spcAft>
            </a:pPr>
            <a:fld id="{4466E2A7-4982-4FF5-BE64-E700AAA939B4}" type="slidenum">
              <a:rPr lang="en-US"/>
              <a:pPr>
                <a:spcAft>
                  <a:spcPts val="600"/>
                </a:spcAft>
              </a:pPr>
              <a:t>10</a:t>
            </a:fld>
            <a:endParaRPr lang="en-US"/>
          </a:p>
        </p:txBody>
      </p:sp>
    </p:spTree>
    <p:extLst>
      <p:ext uri="{BB962C8B-B14F-4D97-AF65-F5344CB8AC3E}">
        <p14:creationId xmlns:p14="http://schemas.microsoft.com/office/powerpoint/2010/main" val="3729337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44538" y="1674813"/>
            <a:ext cx="7065963" cy="4392613"/>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883525" y="1674813"/>
            <a:ext cx="3562350" cy="4392613"/>
          </a:xfrm>
        </p:spPr>
      </p:pic>
      <p:sp>
        <p:nvSpPr>
          <p:cNvPr id="4" name="Title 3"/>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Helping Students Shift from a </a:t>
            </a:r>
            <a:r>
              <a:rPr lang="en-US" sz="3200" b="1" kern="1200">
                <a:solidFill>
                  <a:schemeClr val="bg1"/>
                </a:solidFill>
                <a:latin typeface="+mj-lt"/>
                <a:ea typeface="+mj-ea"/>
                <a:cs typeface="+mj-cs"/>
              </a:rPr>
              <a:t>Fixed Mindset </a:t>
            </a:r>
            <a:r>
              <a:rPr lang="en-US" sz="3200" kern="1200">
                <a:solidFill>
                  <a:schemeClr val="bg1"/>
                </a:solidFill>
                <a:latin typeface="+mj-lt"/>
                <a:ea typeface="+mj-ea"/>
                <a:cs typeface="+mj-cs"/>
              </a:rPr>
              <a:t>to </a:t>
            </a:r>
            <a:r>
              <a:rPr lang="en-US" sz="3200" b="1" kern="1200">
                <a:solidFill>
                  <a:schemeClr val="bg1"/>
                </a:solidFill>
                <a:latin typeface="+mj-lt"/>
                <a:ea typeface="+mj-ea"/>
                <a:cs typeface="+mj-cs"/>
              </a:rPr>
              <a:t>Growth Mindset</a:t>
            </a:r>
          </a:p>
        </p:txBody>
      </p:sp>
      <p:sp>
        <p:nvSpPr>
          <p:cNvPr id="2" name="Slide Number Placeholder 1"/>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4466E2A7-4982-4FF5-BE64-E700AAA939B4}"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11</a:t>
            </a:fld>
            <a:endParaRPr kumimoji="0" lang="en-US" b="0" i="0" u="none" strike="noStrike" cap="none" spc="0" normalizeH="0" baseline="0" noProof="0">
              <a:ln>
                <a:noFill/>
              </a:ln>
              <a:effectLst/>
              <a:uLnTx/>
              <a:uFillTx/>
            </a:endParaRPr>
          </a:p>
        </p:txBody>
      </p:sp>
    </p:spTree>
    <p:extLst>
      <p:ext uri="{BB962C8B-B14F-4D97-AF65-F5344CB8AC3E}">
        <p14:creationId xmlns:p14="http://schemas.microsoft.com/office/powerpoint/2010/main" val="73937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548545" cy="1325563"/>
          </a:xfrm>
        </p:spPr>
        <p:txBody>
          <a:bodyPr/>
          <a:lstStyle/>
          <a:p>
            <a:r>
              <a:rPr lang="en-US" dirty="0"/>
              <a:t>Exercise 2: How? </a:t>
            </a:r>
          </a:p>
        </p:txBody>
      </p:sp>
      <p:sp>
        <p:nvSpPr>
          <p:cNvPr id="3" name="Content Placeholder 2"/>
          <p:cNvSpPr>
            <a:spLocks noGrp="1"/>
          </p:cNvSpPr>
          <p:nvPr>
            <p:ph sz="half" idx="1"/>
          </p:nvPr>
        </p:nvSpPr>
        <p:spPr/>
        <p:txBody>
          <a:bodyPr/>
          <a:lstStyle/>
          <a:p>
            <a:pPr marL="0" indent="0">
              <a:buNone/>
            </a:pPr>
            <a:r>
              <a:rPr lang="en-US" sz="2600" dirty="0"/>
              <a:t>Think about something you can do to help students: </a:t>
            </a:r>
          </a:p>
          <a:p>
            <a:pPr marL="0" indent="0">
              <a:buNone/>
            </a:pPr>
            <a:endParaRPr lang="en-US" sz="800" dirty="0"/>
          </a:p>
          <a:p>
            <a:pPr marL="514350" indent="-514350">
              <a:buFont typeface="+mj-lt"/>
              <a:buAutoNum type="arabicPeriod"/>
            </a:pPr>
            <a:r>
              <a:rPr lang="en-US" sz="2600" dirty="0"/>
              <a:t>accept “the productive struggle” of learning; </a:t>
            </a:r>
          </a:p>
          <a:p>
            <a:pPr marL="514350" indent="-514350">
              <a:buFont typeface="+mj-lt"/>
              <a:buAutoNum type="arabicPeriod"/>
            </a:pPr>
            <a:r>
              <a:rPr lang="en-US" sz="2600" dirty="0"/>
              <a:t>resist the urge to say “I can’t”;</a:t>
            </a:r>
          </a:p>
          <a:p>
            <a:pPr marL="514350" indent="-514350">
              <a:buFont typeface="+mj-lt"/>
              <a:buAutoNum type="arabicPeriod"/>
            </a:pPr>
            <a:r>
              <a:rPr lang="en-US" sz="2600" dirty="0"/>
              <a:t>embrace the power of “yet”; and</a:t>
            </a:r>
          </a:p>
          <a:p>
            <a:pPr marL="514350" indent="-514350">
              <a:buFont typeface="+mj-lt"/>
              <a:buAutoNum type="arabicPeriod"/>
            </a:pPr>
            <a:r>
              <a:rPr lang="en-US" sz="2600" dirty="0"/>
              <a:t>learn from constructive criticism.</a:t>
            </a:r>
          </a:p>
          <a:p>
            <a:pPr marL="0" indent="0">
              <a:buNone/>
            </a:pPr>
            <a:endParaRPr lang="en-US" sz="2400" i="1" dirty="0"/>
          </a:p>
        </p:txBody>
      </p:sp>
      <p:pic>
        <p:nvPicPr>
          <p:cNvPr id="5" name="Content Placeholder 4"/>
          <p:cNvPicPr>
            <a:picLocks noGrp="1" noChangeAspect="1"/>
          </p:cNvPicPr>
          <p:nvPr>
            <p:ph sz="half" idx="2"/>
          </p:nvPr>
        </p:nvPicPr>
        <p:blipFill>
          <a:blip r:embed="rId2"/>
          <a:stretch>
            <a:fillRect/>
          </a:stretch>
        </p:blipFill>
        <p:spPr>
          <a:xfrm>
            <a:off x="7386745" y="128270"/>
            <a:ext cx="4591852" cy="6492240"/>
          </a:xfrm>
          <a:prstGeom prst="rect">
            <a:avLst/>
          </a:prstGeom>
        </p:spPr>
      </p:pic>
      <p:sp>
        <p:nvSpPr>
          <p:cNvPr id="6" name="Slide Number Placeholder 5"/>
          <p:cNvSpPr>
            <a:spLocks noGrp="1"/>
          </p:cNvSpPr>
          <p:nvPr>
            <p:ph type="sldNum" sz="quarter" idx="12"/>
          </p:nvPr>
        </p:nvSpPr>
        <p:spPr/>
        <p:txBody>
          <a:bodyPr/>
          <a:lstStyle/>
          <a:p>
            <a:fld id="{4466E2A7-4982-4FF5-BE64-E700AAA939B4}" type="slidenum">
              <a:rPr lang="en-US" smtClean="0"/>
              <a:t>12</a:t>
            </a:fld>
            <a:endParaRPr lang="en-US"/>
          </a:p>
        </p:txBody>
      </p:sp>
    </p:spTree>
    <p:extLst>
      <p:ext uri="{BB962C8B-B14F-4D97-AF65-F5344CB8AC3E}">
        <p14:creationId xmlns:p14="http://schemas.microsoft.com/office/powerpoint/2010/main" val="318491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A755A4-90EA-4F28-5CD3-F7BF451C7657}"/>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4200"/>
              <a:t>Exercise 3: Visible and Invisible Barriers</a:t>
            </a:r>
          </a:p>
        </p:txBody>
      </p:sp>
      <p:sp>
        <p:nvSpPr>
          <p:cNvPr id="27"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17FBED8F-129A-AAC2-295D-EBADD0E78497}"/>
              </a:ext>
            </a:extLst>
          </p:cNvPr>
          <p:cNvSpPr>
            <a:spLocks noGrp="1"/>
          </p:cNvSpPr>
          <p:nvPr>
            <p:ph idx="1"/>
          </p:nvPr>
        </p:nvSpPr>
        <p:spPr>
          <a:xfrm>
            <a:off x="630936" y="2660904"/>
            <a:ext cx="4818888" cy="3547872"/>
          </a:xfrm>
        </p:spPr>
        <p:txBody>
          <a:bodyPr anchor="t">
            <a:normAutofit/>
          </a:bodyPr>
          <a:lstStyle/>
          <a:p>
            <a:r>
              <a:rPr lang="en-US" sz="2200"/>
              <a:t>What’s Above and Below the Surface?</a:t>
            </a:r>
          </a:p>
          <a:p>
            <a:pPr lvl="1"/>
            <a:r>
              <a:rPr lang="en-US" sz="2200"/>
              <a:t>When we see the tip of the iceberg, what do we see?</a:t>
            </a:r>
          </a:p>
          <a:p>
            <a:pPr lvl="1"/>
            <a:r>
              <a:rPr lang="en-US" sz="2200"/>
              <a:t>When we look beneath the surface, what do we see?</a:t>
            </a:r>
          </a:p>
          <a:p>
            <a:pPr lvl="1"/>
            <a:r>
              <a:rPr lang="en-US" sz="2200"/>
              <a:t>What can we do to respect, represent, and accommodate difference?</a:t>
            </a:r>
          </a:p>
          <a:p>
            <a:pPr lvl="1"/>
            <a:r>
              <a:rPr lang="en-US" sz="2200"/>
              <a:t>How?</a:t>
            </a:r>
          </a:p>
        </p:txBody>
      </p:sp>
      <p:pic>
        <p:nvPicPr>
          <p:cNvPr id="6" name="Picture 5" descr="A map of different colors of icebergs&#10;&#10;Description automatically generated">
            <a:extLst>
              <a:ext uri="{FF2B5EF4-FFF2-40B4-BE49-F238E27FC236}">
                <a16:creationId xmlns:a16="http://schemas.microsoft.com/office/drawing/2014/main" id="{40D2578C-32DF-F436-069B-A08271F9BA9E}"/>
              </a:ext>
            </a:extLst>
          </p:cNvPr>
          <p:cNvPicPr>
            <a:picLocks noChangeAspect="1"/>
          </p:cNvPicPr>
          <p:nvPr/>
        </p:nvPicPr>
        <p:blipFill rotWithShape="1">
          <a:blip r:embed="rId2"/>
          <a:srcRect r="-2" b="8167"/>
          <a:stretch/>
        </p:blipFill>
        <p:spPr>
          <a:xfrm>
            <a:off x="6099048" y="1599243"/>
            <a:ext cx="5458968" cy="3659513"/>
          </a:xfrm>
          <a:prstGeom prst="rect">
            <a:avLst/>
          </a:prstGeom>
        </p:spPr>
      </p:pic>
      <p:sp>
        <p:nvSpPr>
          <p:cNvPr id="4" name="Slide Number Placeholder 3">
            <a:extLst>
              <a:ext uri="{FF2B5EF4-FFF2-40B4-BE49-F238E27FC236}">
                <a16:creationId xmlns:a16="http://schemas.microsoft.com/office/drawing/2014/main" id="{3668C4A9-C4AB-B326-B049-8ED1C1F5980C}"/>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spcAft>
                <a:spcPts val="600"/>
              </a:spcAft>
            </a:pPr>
            <a:fld id="{476844C5-507C-43BE-9D0B-4A04770A2509}" type="slidenum">
              <a:rPr lang="en-US"/>
              <a:pPr>
                <a:spcAft>
                  <a:spcPts val="600"/>
                </a:spcAft>
              </a:pPr>
              <a:t>13</a:t>
            </a:fld>
            <a:endParaRPr lang="en-US"/>
          </a:p>
        </p:txBody>
      </p:sp>
    </p:spTree>
    <p:extLst>
      <p:ext uri="{BB962C8B-B14F-4D97-AF65-F5344CB8AC3E}">
        <p14:creationId xmlns:p14="http://schemas.microsoft.com/office/powerpoint/2010/main" val="57209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globe on a book&#10;&#10;Description automatically generated">
            <a:extLst>
              <a:ext uri="{FF2B5EF4-FFF2-40B4-BE49-F238E27FC236}">
                <a16:creationId xmlns:a16="http://schemas.microsoft.com/office/drawing/2014/main" id="{DA6AED8D-86AD-59CD-4E91-95F7C5D66392}"/>
              </a:ext>
            </a:extLst>
          </p:cNvPr>
          <p:cNvPicPr>
            <a:picLocks noChangeAspect="1"/>
          </p:cNvPicPr>
          <p:nvPr/>
        </p:nvPicPr>
        <p:blipFill rotWithShape="1">
          <a:blip r:embed="rId2"/>
          <a:srcRect t="1316" b="8340"/>
          <a:stretch/>
        </p:blipFill>
        <p:spPr>
          <a:xfrm>
            <a:off x="20" y="1282"/>
            <a:ext cx="12191980" cy="6856718"/>
          </a:xfrm>
          <a:prstGeom prst="rect">
            <a:avLst/>
          </a:prstGeom>
        </p:spPr>
      </p:pic>
    </p:spTree>
    <p:extLst>
      <p:ext uri="{BB962C8B-B14F-4D97-AF65-F5344CB8AC3E}">
        <p14:creationId xmlns:p14="http://schemas.microsoft.com/office/powerpoint/2010/main" val="2446122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18">
            <a:extLst>
              <a:ext uri="{FF2B5EF4-FFF2-40B4-BE49-F238E27FC236}">
                <a16:creationId xmlns:a16="http://schemas.microsoft.com/office/drawing/2014/main" id="{D99D2C73-08B0-4F6B-A8E9-4651E6BDBE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20">
            <a:extLst>
              <a:ext uri="{FF2B5EF4-FFF2-40B4-BE49-F238E27FC236}">
                <a16:creationId xmlns:a16="http://schemas.microsoft.com/office/drawing/2014/main" id="{968DB88C-7EF2-487C-85D1-848F61F13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AE166658-CEDC-DFF0-E27A-E31603CE41F5}"/>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76844C5-507C-43BE-9D0B-4A04770A2509}" type="slidenum">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20BCD17-3494-412F-7CD5-3229F1A6BAD7}"/>
              </a:ext>
            </a:extLst>
          </p:cNvPr>
          <p:cNvPicPr>
            <a:picLocks noChangeAspect="1"/>
          </p:cNvPicPr>
          <p:nvPr/>
        </p:nvPicPr>
        <p:blipFill>
          <a:blip r:embed="rId2"/>
          <a:stretch>
            <a:fillRect/>
          </a:stretch>
        </p:blipFill>
        <p:spPr>
          <a:xfrm>
            <a:off x="933326" y="646853"/>
            <a:ext cx="4008307" cy="5571065"/>
          </a:xfrm>
          <a:prstGeom prst="rect">
            <a:avLst/>
          </a:prstGeom>
        </p:spPr>
      </p:pic>
      <p:pic>
        <p:nvPicPr>
          <p:cNvPr id="7" name="Picture 6">
            <a:extLst>
              <a:ext uri="{FF2B5EF4-FFF2-40B4-BE49-F238E27FC236}">
                <a16:creationId xmlns:a16="http://schemas.microsoft.com/office/drawing/2014/main" id="{795FFAE3-5E11-5E64-4CEE-EA9FA28EA333}"/>
              </a:ext>
            </a:extLst>
          </p:cNvPr>
          <p:cNvPicPr>
            <a:picLocks noChangeAspect="1"/>
          </p:cNvPicPr>
          <p:nvPr/>
        </p:nvPicPr>
        <p:blipFill>
          <a:blip r:embed="rId3"/>
          <a:stretch>
            <a:fillRect/>
          </a:stretch>
        </p:blipFill>
        <p:spPr>
          <a:xfrm>
            <a:off x="5516612" y="640078"/>
            <a:ext cx="5742062" cy="5577840"/>
          </a:xfrm>
          <a:prstGeom prst="rect">
            <a:avLst/>
          </a:prstGeom>
        </p:spPr>
      </p:pic>
    </p:spTree>
    <p:extLst>
      <p:ext uri="{BB962C8B-B14F-4D97-AF65-F5344CB8AC3E}">
        <p14:creationId xmlns:p14="http://schemas.microsoft.com/office/powerpoint/2010/main" val="184982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DDA095-0AEE-49A2-B0AD-59200ED6D7B6}"/>
              </a:ext>
            </a:extLst>
          </p:cNvPr>
          <p:cNvPicPr>
            <a:picLocks noChangeAspect="1"/>
          </p:cNvPicPr>
          <p:nvPr/>
        </p:nvPicPr>
        <p:blipFill rotWithShape="1">
          <a:blip r:embed="rId2"/>
          <a:srcRect t="156" b="1212"/>
          <a:stretch/>
        </p:blipFill>
        <p:spPr>
          <a:xfrm>
            <a:off x="2078643" y="457200"/>
            <a:ext cx="8034714" cy="5943600"/>
          </a:xfrm>
          <a:prstGeom prst="rect">
            <a:avLst/>
          </a:prstGeom>
        </p:spPr>
      </p:pic>
      <p:sp>
        <p:nvSpPr>
          <p:cNvPr id="3" name="Slide Number Placeholder 2">
            <a:extLst>
              <a:ext uri="{FF2B5EF4-FFF2-40B4-BE49-F238E27FC236}">
                <a16:creationId xmlns:a16="http://schemas.microsoft.com/office/drawing/2014/main" id="{94ED9315-FB3A-A5E7-31EB-ED9B6EC89919}"/>
              </a:ext>
            </a:extLst>
          </p:cNvPr>
          <p:cNvSpPr>
            <a:spLocks noGrp="1"/>
          </p:cNvSpPr>
          <p:nvPr>
            <p:ph type="sldNum" sz="quarter" idx="12"/>
          </p:nvPr>
        </p:nvSpPr>
        <p:spPr/>
        <p:txBody>
          <a:bodyPr/>
          <a:lstStyle/>
          <a:p>
            <a:fld id="{476844C5-507C-43BE-9D0B-4A04770A2509}" type="slidenum">
              <a:rPr lang="en-US" smtClean="0"/>
              <a:t>16</a:t>
            </a:fld>
            <a:endParaRPr lang="en-US"/>
          </a:p>
        </p:txBody>
      </p:sp>
      <p:sp>
        <p:nvSpPr>
          <p:cNvPr id="4" name="Oval 3">
            <a:extLst>
              <a:ext uri="{FF2B5EF4-FFF2-40B4-BE49-F238E27FC236}">
                <a16:creationId xmlns:a16="http://schemas.microsoft.com/office/drawing/2014/main" id="{927C4EB8-214D-E60A-2659-110633CF38EC}"/>
              </a:ext>
            </a:extLst>
          </p:cNvPr>
          <p:cNvSpPr/>
          <p:nvPr/>
        </p:nvSpPr>
        <p:spPr>
          <a:xfrm>
            <a:off x="3438144" y="1725168"/>
            <a:ext cx="2066544" cy="64008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EABB613-5650-CF20-3713-DF872B0E71F3}"/>
              </a:ext>
            </a:extLst>
          </p:cNvPr>
          <p:cNvSpPr/>
          <p:nvPr/>
        </p:nvSpPr>
        <p:spPr>
          <a:xfrm>
            <a:off x="2862072" y="2243115"/>
            <a:ext cx="2066544" cy="64008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C6A411E-F2F1-1084-4D69-C821AA8F3ECF}"/>
              </a:ext>
            </a:extLst>
          </p:cNvPr>
          <p:cNvSpPr/>
          <p:nvPr/>
        </p:nvSpPr>
        <p:spPr>
          <a:xfrm>
            <a:off x="2492155" y="2781873"/>
            <a:ext cx="2066544" cy="64008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EE04336-2B70-C65F-7CAA-27BA4CDB7420}"/>
              </a:ext>
            </a:extLst>
          </p:cNvPr>
          <p:cNvSpPr/>
          <p:nvPr/>
        </p:nvSpPr>
        <p:spPr>
          <a:xfrm>
            <a:off x="2310384" y="3298751"/>
            <a:ext cx="2066544" cy="64008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A597AF0-D5BC-C0A5-6F59-2565077F44F8}"/>
              </a:ext>
            </a:extLst>
          </p:cNvPr>
          <p:cNvSpPr/>
          <p:nvPr/>
        </p:nvSpPr>
        <p:spPr>
          <a:xfrm>
            <a:off x="2466568" y="3770852"/>
            <a:ext cx="2066544" cy="64008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95983AD-B377-BA74-C926-F1EBB70CC55A}"/>
              </a:ext>
            </a:extLst>
          </p:cNvPr>
          <p:cNvSpPr/>
          <p:nvPr/>
        </p:nvSpPr>
        <p:spPr>
          <a:xfrm>
            <a:off x="3513235" y="5277302"/>
            <a:ext cx="2066544" cy="64008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5A6F776-0674-DD58-A063-97038FB9F4FB}"/>
              </a:ext>
            </a:extLst>
          </p:cNvPr>
          <p:cNvSpPr/>
          <p:nvPr/>
        </p:nvSpPr>
        <p:spPr>
          <a:xfrm>
            <a:off x="7415502" y="2781873"/>
            <a:ext cx="2112545" cy="64008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2B2A844-B104-7F88-5361-98E401796EB3}"/>
              </a:ext>
            </a:extLst>
          </p:cNvPr>
          <p:cNvSpPr/>
          <p:nvPr/>
        </p:nvSpPr>
        <p:spPr>
          <a:xfrm>
            <a:off x="7633763" y="3770852"/>
            <a:ext cx="2117946" cy="64008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480388D-F860-8CC1-1930-A4E92E444AA3}"/>
              </a:ext>
            </a:extLst>
          </p:cNvPr>
          <p:cNvSpPr/>
          <p:nvPr/>
        </p:nvSpPr>
        <p:spPr>
          <a:xfrm>
            <a:off x="7685165" y="4271296"/>
            <a:ext cx="2066544" cy="64008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C334F47-2255-8197-AD54-38F885434F9A}"/>
              </a:ext>
            </a:extLst>
          </p:cNvPr>
          <p:cNvSpPr/>
          <p:nvPr/>
        </p:nvSpPr>
        <p:spPr>
          <a:xfrm>
            <a:off x="7461504" y="4809744"/>
            <a:ext cx="2066544" cy="64008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8857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8A09B-CE4C-4BE5-AD70-5162B898F511}"/>
              </a:ext>
            </a:extLst>
          </p:cNvPr>
          <p:cNvSpPr>
            <a:spLocks noGrp="1"/>
          </p:cNvSpPr>
          <p:nvPr>
            <p:ph type="title"/>
          </p:nvPr>
        </p:nvSpPr>
        <p:spPr>
          <a:xfrm>
            <a:off x="1136397" y="502020"/>
            <a:ext cx="5323715" cy="1642970"/>
          </a:xfrm>
        </p:spPr>
        <p:txBody>
          <a:bodyPr anchor="b">
            <a:normAutofit/>
          </a:bodyPr>
          <a:lstStyle/>
          <a:p>
            <a:r>
              <a:rPr lang="en-US" sz="3700" b="1">
                <a:effectLst/>
              </a:rPr>
              <a:t>Guides for Growth and Development</a:t>
            </a:r>
            <a:br>
              <a:rPr lang="en-US" sz="3700" b="1">
                <a:effectLst/>
              </a:rPr>
            </a:br>
            <a:endParaRPr lang="en-US" sz="3700"/>
          </a:p>
        </p:txBody>
      </p:sp>
      <p:sp>
        <p:nvSpPr>
          <p:cNvPr id="3" name="Content Placeholder 2">
            <a:extLst>
              <a:ext uri="{FF2B5EF4-FFF2-40B4-BE49-F238E27FC236}">
                <a16:creationId xmlns:a16="http://schemas.microsoft.com/office/drawing/2014/main" id="{198EAB89-2CB0-4D62-9322-3EEEEB4C832B}"/>
              </a:ext>
            </a:extLst>
          </p:cNvPr>
          <p:cNvSpPr>
            <a:spLocks noGrp="1"/>
          </p:cNvSpPr>
          <p:nvPr>
            <p:ph idx="1"/>
          </p:nvPr>
        </p:nvSpPr>
        <p:spPr>
          <a:xfrm>
            <a:off x="945503" y="2405894"/>
            <a:ext cx="5952838" cy="3535083"/>
          </a:xfrm>
        </p:spPr>
        <p:txBody>
          <a:bodyPr anchor="t">
            <a:normAutofit/>
          </a:bodyPr>
          <a:lstStyle/>
          <a:p>
            <a:pPr>
              <a:buFont typeface="Arial" panose="020B0604020202020204" pitchFamily="34" charset="0"/>
              <a:buChar char="•"/>
            </a:pPr>
            <a:r>
              <a:rPr lang="en-US" sz="1300" dirty="0">
                <a:hlinkClick r:id="rId2"/>
              </a:rPr>
              <a:t>Becoming an anti-racist educator</a:t>
            </a:r>
            <a:r>
              <a:rPr lang="en-US" sz="1300" dirty="0"/>
              <a:t>, Wheaton College</a:t>
            </a:r>
          </a:p>
          <a:p>
            <a:pPr>
              <a:buFont typeface="Arial" panose="020B0604020202020204" pitchFamily="34" charset="0"/>
              <a:buChar char="•"/>
            </a:pPr>
            <a:r>
              <a:rPr lang="en-US" sz="1300" dirty="0">
                <a:hlinkClick r:id="rId3"/>
              </a:rPr>
              <a:t>Center for Urban Education (CUE) Racial Equity Tools</a:t>
            </a:r>
            <a:r>
              <a:rPr lang="en-US" sz="1300" dirty="0"/>
              <a:t>, University of Southern California</a:t>
            </a:r>
          </a:p>
          <a:p>
            <a:pPr>
              <a:buFont typeface="Arial" panose="020B0604020202020204" pitchFamily="34" charset="0"/>
              <a:buChar char="•"/>
            </a:pPr>
            <a:r>
              <a:rPr lang="en-US" sz="1300" dirty="0">
                <a:hlinkClick r:id="rId4"/>
              </a:rPr>
              <a:t>Diversity Toolkit: A Guide to Discussing Identity, Power and Privilege</a:t>
            </a:r>
            <a:r>
              <a:rPr lang="en-US" sz="1300" dirty="0"/>
              <a:t>, Master of Social Work Program, University of Southern California</a:t>
            </a:r>
          </a:p>
          <a:p>
            <a:pPr>
              <a:buFont typeface="Arial" panose="020B0604020202020204" pitchFamily="34" charset="0"/>
              <a:buChar char="•"/>
            </a:pPr>
            <a:r>
              <a:rPr lang="en-US" sz="1300" dirty="0">
                <a:hlinkClick r:id="rId5"/>
              </a:rPr>
              <a:t>Faculty Toolkit on Digital Inclusion</a:t>
            </a:r>
            <a:r>
              <a:rPr lang="en-US" sz="1300" dirty="0"/>
              <a:t>, Office of Global Inclusion, New York University</a:t>
            </a:r>
          </a:p>
          <a:p>
            <a:pPr>
              <a:buFont typeface="Arial" panose="020B0604020202020204" pitchFamily="34" charset="0"/>
              <a:buChar char="•"/>
            </a:pPr>
            <a:r>
              <a:rPr lang="en-US" sz="1300" dirty="0">
                <a:hlinkClick r:id="rId6"/>
              </a:rPr>
              <a:t>Inclusive Pedagogy</a:t>
            </a:r>
            <a:r>
              <a:rPr lang="en-US" sz="1300" dirty="0"/>
              <a:t>, University of Chicago</a:t>
            </a:r>
          </a:p>
          <a:p>
            <a:pPr>
              <a:buFont typeface="Arial" panose="020B0604020202020204" pitchFamily="34" charset="0"/>
              <a:buChar char="•"/>
            </a:pPr>
            <a:r>
              <a:rPr lang="en-US" sz="1300" dirty="0">
                <a:hlinkClick r:id="rId7"/>
              </a:rPr>
              <a:t>Inclusive Teaching Practices</a:t>
            </a:r>
            <a:r>
              <a:rPr lang="en-US" sz="1300" dirty="0"/>
              <a:t>, Office of Teaching &amp; Learning, University of Denver</a:t>
            </a:r>
          </a:p>
          <a:p>
            <a:pPr>
              <a:buFont typeface="Arial" panose="020B0604020202020204" pitchFamily="34" charset="0"/>
              <a:buChar char="•"/>
            </a:pPr>
            <a:r>
              <a:rPr lang="en-US" sz="1300" dirty="0">
                <a:hlinkClick r:id="rId8"/>
              </a:rPr>
              <a:t>Inclusive Teaching Resources and Strategies</a:t>
            </a:r>
            <a:r>
              <a:rPr lang="en-US" sz="1300" dirty="0"/>
              <a:t>, CRLT, University of Michigan</a:t>
            </a:r>
          </a:p>
          <a:p>
            <a:pPr>
              <a:buFont typeface="Arial" panose="020B0604020202020204" pitchFamily="34" charset="0"/>
              <a:buChar char="•"/>
            </a:pPr>
            <a:r>
              <a:rPr lang="en-US" sz="1300" dirty="0">
                <a:hlinkClick r:id="rId9"/>
              </a:rPr>
              <a:t>Teaching Race: Pedagogy and Practice</a:t>
            </a:r>
            <a:r>
              <a:rPr lang="en-US" sz="1300" dirty="0"/>
              <a:t>, Center for Teaching, Vanderbilt University</a:t>
            </a:r>
          </a:p>
          <a:p>
            <a:pPr>
              <a:buFont typeface="Arial" panose="020B0604020202020204" pitchFamily="34" charset="0"/>
              <a:buChar char="•"/>
            </a:pPr>
            <a:r>
              <a:rPr lang="en-US" sz="1300" dirty="0">
                <a:hlinkClick r:id="rId10"/>
              </a:rPr>
              <a:t>Incorporating Diversity</a:t>
            </a:r>
            <a:r>
              <a:rPr lang="en-US" sz="1300" dirty="0"/>
              <a:t>, Center for Teaching Innovation, Cornell University </a:t>
            </a:r>
          </a:p>
          <a:p>
            <a:endParaRPr lang="en-US" sz="1300" dirty="0"/>
          </a:p>
        </p:txBody>
      </p:sp>
      <p:pic>
        <p:nvPicPr>
          <p:cNvPr id="4" name="Picture 3">
            <a:extLst>
              <a:ext uri="{FF2B5EF4-FFF2-40B4-BE49-F238E27FC236}">
                <a16:creationId xmlns:a16="http://schemas.microsoft.com/office/drawing/2014/main" id="{CDEA4A58-9A34-45BE-A0B8-086804E9D653}"/>
              </a:ext>
            </a:extLst>
          </p:cNvPr>
          <p:cNvPicPr>
            <a:picLocks noChangeAspect="1"/>
          </p:cNvPicPr>
          <p:nvPr/>
        </p:nvPicPr>
        <p:blipFill>
          <a:blip r:embed="rId11"/>
          <a:stretch>
            <a:fillRect/>
          </a:stretch>
        </p:blipFill>
        <p:spPr>
          <a:xfrm>
            <a:off x="7075967" y="2382391"/>
            <a:ext cx="4170530" cy="2125110"/>
          </a:xfrm>
          <a:prstGeom prst="rect">
            <a:avLst/>
          </a:prstGeom>
        </p:spPr>
      </p:pic>
      <p:sp>
        <p:nvSpPr>
          <p:cNvPr id="5" name="Slide Number Placeholder 4">
            <a:extLst>
              <a:ext uri="{FF2B5EF4-FFF2-40B4-BE49-F238E27FC236}">
                <a16:creationId xmlns:a16="http://schemas.microsoft.com/office/drawing/2014/main" id="{498000BD-DA6C-365F-AE5E-7DFCD6B202EB}"/>
              </a:ext>
            </a:extLst>
          </p:cNvPr>
          <p:cNvSpPr>
            <a:spLocks noGrp="1"/>
          </p:cNvSpPr>
          <p:nvPr>
            <p:ph type="sldNum" sz="quarter" idx="12"/>
          </p:nvPr>
        </p:nvSpPr>
        <p:spPr/>
        <p:txBody>
          <a:bodyPr/>
          <a:lstStyle/>
          <a:p>
            <a:fld id="{476844C5-507C-43BE-9D0B-4A04770A2509}" type="slidenum">
              <a:rPr lang="en-US" smtClean="0"/>
              <a:t>17</a:t>
            </a:fld>
            <a:endParaRPr lang="en-US"/>
          </a:p>
        </p:txBody>
      </p:sp>
    </p:spTree>
    <p:extLst>
      <p:ext uri="{BB962C8B-B14F-4D97-AF65-F5344CB8AC3E}">
        <p14:creationId xmlns:p14="http://schemas.microsoft.com/office/powerpoint/2010/main" val="1364258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6E6B8-C4AA-4D3B-8C98-3435E207BE55}"/>
              </a:ext>
            </a:extLst>
          </p:cNvPr>
          <p:cNvSpPr>
            <a:spLocks noGrp="1"/>
          </p:cNvSpPr>
          <p:nvPr>
            <p:ph type="title"/>
          </p:nvPr>
        </p:nvSpPr>
        <p:spPr>
          <a:xfrm>
            <a:off x="1136397" y="502020"/>
            <a:ext cx="5323715" cy="1642970"/>
          </a:xfrm>
        </p:spPr>
        <p:txBody>
          <a:bodyPr vert="horz" lIns="91440" tIns="45720" rIns="91440" bIns="45720" rtlCol="0" anchor="b">
            <a:normAutofit fontScale="90000"/>
          </a:bodyPr>
          <a:lstStyle/>
          <a:p>
            <a:r>
              <a:rPr lang="en-US" sz="4000" b="1" kern="1200" dirty="0">
                <a:solidFill>
                  <a:schemeClr val="tx1"/>
                </a:solidFill>
                <a:latin typeface="+mj-lt"/>
                <a:ea typeface="+mj-ea"/>
                <a:cs typeface="+mj-cs"/>
              </a:rPr>
              <a:t>Select CETL Inclusive Teaching and Learning Resources</a:t>
            </a:r>
          </a:p>
        </p:txBody>
      </p:sp>
      <p:sp>
        <p:nvSpPr>
          <p:cNvPr id="8" name="TextBox 7">
            <a:extLst>
              <a:ext uri="{FF2B5EF4-FFF2-40B4-BE49-F238E27FC236}">
                <a16:creationId xmlns:a16="http://schemas.microsoft.com/office/drawing/2014/main" id="{CF296F28-87D9-4EEB-9CB8-A36C029F49D3}"/>
              </a:ext>
            </a:extLst>
          </p:cNvPr>
          <p:cNvSpPr txBox="1"/>
          <p:nvPr/>
        </p:nvSpPr>
        <p:spPr>
          <a:xfrm>
            <a:off x="1144923" y="2405894"/>
            <a:ext cx="5315189" cy="3535083"/>
          </a:xfrm>
          <a:prstGeom prst="rect">
            <a:avLst/>
          </a:prstGeom>
        </p:spPr>
        <p:txBody>
          <a:bodyPr vert="horz" lIns="91440" tIns="45720" rIns="91440" bIns="45720" rtlCol="0" anchor="t">
            <a:normAutofit fontScale="92500" lnSpcReduction="20000"/>
          </a:bodyPr>
          <a:lstStyle/>
          <a:p>
            <a:pPr indent="-228600" fontAlgn="base">
              <a:lnSpc>
                <a:spcPct val="90000"/>
              </a:lnSpc>
              <a:spcBef>
                <a:spcPct val="0"/>
              </a:spcBef>
              <a:spcAft>
                <a:spcPts val="600"/>
              </a:spcAft>
              <a:buFont typeface="Arial" panose="020B0604020202020204" pitchFamily="34" charset="0"/>
              <a:buChar char="•"/>
            </a:pPr>
            <a:r>
              <a:rPr kumimoji="0" lang="en-US" altLang="en-US" sz="1900" b="0" i="0" u="none" strike="noStrike" cap="none" normalizeH="0" baseline="0" dirty="0">
                <a:ln>
                  <a:noFill/>
                </a:ln>
                <a:effectLst/>
                <a:hlinkClick r:id="rId2"/>
              </a:rPr>
              <a:t>The Value of Diversity</a:t>
            </a:r>
            <a:r>
              <a:rPr kumimoji="0" lang="en-US" altLang="en-US" sz="1900" b="0" i="0" u="none" strike="noStrike" cap="none" normalizeH="0" baseline="0" dirty="0">
                <a:ln>
                  <a:noFill/>
                </a:ln>
                <a:effectLst/>
              </a:rPr>
              <a:t> (pdf) </a:t>
            </a:r>
            <a:endParaRPr kumimoji="0" lang="en-US" altLang="en-US" sz="1900" b="0" i="0" u="none" strike="noStrike" cap="none" normalizeH="0" baseline="0" dirty="0">
              <a:ln>
                <a:noFill/>
              </a:ln>
              <a:effectLst/>
              <a:hlinkClick r:id="rId3"/>
            </a:endParaRP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1900" b="0" i="0" u="none" strike="noStrike" cap="none" normalizeH="0" baseline="0" dirty="0">
                <a:ln>
                  <a:noFill/>
                </a:ln>
                <a:effectLst/>
                <a:hlinkClick r:id="rId3"/>
              </a:rPr>
              <a:t>Inclusive Pedagogy Slides</a:t>
            </a:r>
            <a:r>
              <a:rPr kumimoji="0" lang="en-US" altLang="en-US" sz="1900" b="0" i="0" u="none" strike="noStrike" cap="none" normalizeH="0" baseline="0" dirty="0">
                <a:ln>
                  <a:noFill/>
                </a:ln>
                <a:effectLst/>
              </a:rPr>
              <a:t> (pdf) </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1900" b="0" i="0" u="none" strike="noStrike" cap="none" normalizeH="0" baseline="0" dirty="0">
                <a:ln>
                  <a:noFill/>
                </a:ln>
                <a:effectLst/>
                <a:hlinkClick r:id="rId4"/>
              </a:rPr>
              <a:t>Keeping My Class Inclusive: Diversity, Inclusion, and Universal Design Online</a:t>
            </a:r>
            <a:r>
              <a:rPr kumimoji="0" lang="en-US" altLang="en-US" sz="1900" b="0" i="0" u="none" strike="noStrike" cap="none" normalizeH="0" baseline="0" dirty="0">
                <a:ln>
                  <a:noFill/>
                </a:ln>
                <a:effectLst/>
              </a:rPr>
              <a:t> (pdf) </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1900" b="0" i="0" u="none" strike="noStrike" cap="none" normalizeH="0" baseline="0" dirty="0">
                <a:ln>
                  <a:noFill/>
                </a:ln>
                <a:effectLst/>
                <a:hlinkClick r:id="rId5"/>
              </a:rPr>
              <a:t>Universal Inclusive Design Checklist</a:t>
            </a:r>
            <a:r>
              <a:rPr kumimoji="0" lang="en-US" altLang="en-US" sz="1900" b="0" i="0" u="none" strike="noStrike" cap="none" normalizeH="0" baseline="0" dirty="0">
                <a:ln>
                  <a:noFill/>
                </a:ln>
                <a:effectLst/>
              </a:rPr>
              <a:t> (pdf) </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1900" b="0" i="0" u="none" strike="noStrike" cap="none" normalizeH="0" baseline="0" dirty="0">
                <a:ln>
                  <a:noFill/>
                </a:ln>
                <a:effectLst/>
                <a:hlinkClick r:id="rId6"/>
              </a:rPr>
              <a:t>A Quick Guide to Using Inclusive Language</a:t>
            </a:r>
            <a:r>
              <a:rPr kumimoji="0" lang="en-US" altLang="en-US" sz="1900" b="0" i="0" u="none" strike="noStrike" cap="none" normalizeH="0" baseline="0" dirty="0">
                <a:ln>
                  <a:noFill/>
                </a:ln>
                <a:effectLst/>
              </a:rPr>
              <a:t> (pdf) </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1900" b="0" i="0" u="none" strike="noStrike" cap="none" normalizeH="0" baseline="0" dirty="0">
                <a:ln>
                  <a:noFill/>
                </a:ln>
                <a:effectLst/>
                <a:hlinkClick r:id="rId7"/>
              </a:rPr>
              <a:t>Microaggressions in the Classroom</a:t>
            </a:r>
            <a:r>
              <a:rPr kumimoji="0" lang="en-US" altLang="en-US" sz="1900" b="0" i="0" u="none" strike="noStrike" cap="none" normalizeH="0" baseline="0" dirty="0">
                <a:ln>
                  <a:noFill/>
                </a:ln>
                <a:effectLst/>
              </a:rPr>
              <a:t> (pdf) </a:t>
            </a:r>
          </a:p>
          <a:p>
            <a:pPr marL="0" marR="0" lvl="0" indent="-228600" fontAlgn="base">
              <a:lnSpc>
                <a:spcPct val="90000"/>
              </a:lnSpc>
              <a:spcBef>
                <a:spcPct val="0"/>
              </a:spcBef>
              <a:spcAft>
                <a:spcPts val="600"/>
              </a:spcAft>
              <a:buClrTx/>
              <a:buSzTx/>
              <a:buFont typeface="Arial" panose="020B0604020202020204" pitchFamily="34" charset="0"/>
              <a:buChar char="•"/>
              <a:tabLst/>
            </a:pPr>
            <a:r>
              <a:rPr lang="en-US" sz="2000" b="0" i="0" u="none" strike="noStrike" dirty="0">
                <a:solidFill>
                  <a:srgbClr val="1A8D9F"/>
                </a:solidFill>
                <a:effectLst/>
                <a:latin typeface="inherit"/>
                <a:hlinkClick r:id="rId8"/>
              </a:rPr>
              <a:t>Inclusion By Design Syllabus Survey</a:t>
            </a:r>
            <a:endParaRPr lang="en-US" sz="2000" b="0" i="0" u="none" strike="noStrike" dirty="0">
              <a:solidFill>
                <a:srgbClr val="1A8D9F"/>
              </a:solidFill>
              <a:effectLst/>
              <a:latin typeface="inherit"/>
            </a:endParaRPr>
          </a:p>
          <a:p>
            <a:pPr marL="0" marR="0" lvl="0" indent="-228600" fontAlgn="base">
              <a:lnSpc>
                <a:spcPct val="90000"/>
              </a:lnSpc>
              <a:spcBef>
                <a:spcPct val="0"/>
              </a:spcBef>
              <a:spcAft>
                <a:spcPts val="600"/>
              </a:spcAft>
              <a:buClrTx/>
              <a:buSzTx/>
              <a:buFont typeface="Arial" panose="020B0604020202020204" pitchFamily="34" charset="0"/>
              <a:buChar char="•"/>
              <a:tabLst/>
            </a:pPr>
            <a:r>
              <a:rPr lang="en-US" sz="2000" b="0" i="0" u="none" strike="noStrike" dirty="0">
                <a:solidFill>
                  <a:srgbClr val="1A8D9F"/>
                </a:solidFill>
                <a:effectLst/>
                <a:latin typeface="inherit"/>
                <a:hlinkClick r:id="rId9"/>
              </a:rPr>
              <a:t>CETL Repository for DEIA's Inclusion by Design</a:t>
            </a:r>
            <a:endParaRPr lang="en-US" sz="2000" dirty="0">
              <a:solidFill>
                <a:srgbClr val="373737"/>
              </a:solidFill>
              <a:latin typeface="inherit"/>
            </a:endParaRPr>
          </a:p>
          <a:p>
            <a:pPr marL="0" marR="0" lvl="0" indent="-228600" fontAlgn="base">
              <a:lnSpc>
                <a:spcPct val="90000"/>
              </a:lnSpc>
              <a:spcBef>
                <a:spcPct val="0"/>
              </a:spcBef>
              <a:spcAft>
                <a:spcPts val="600"/>
              </a:spcAft>
              <a:buClrTx/>
              <a:buSzTx/>
              <a:buFont typeface="Arial" panose="020B0604020202020204" pitchFamily="34" charset="0"/>
              <a:buChar char="•"/>
              <a:tabLst/>
            </a:pPr>
            <a:r>
              <a:rPr lang="en-US" sz="2000" b="0" i="0" u="none" strike="noStrike" dirty="0">
                <a:solidFill>
                  <a:srgbClr val="1A8D9F"/>
                </a:solidFill>
                <a:effectLst/>
                <a:latin typeface="inherit"/>
                <a:hlinkClick r:id="rId10"/>
              </a:rPr>
              <a:t>POD Network’s Key Resources</a:t>
            </a:r>
            <a:endParaRPr lang="en-US" sz="2000" dirty="0">
              <a:solidFill>
                <a:srgbClr val="373737"/>
              </a:solidFill>
              <a:latin typeface="inherit"/>
            </a:endParaRPr>
          </a:p>
          <a:p>
            <a:pPr marL="0" marR="0" lvl="0" indent="-228600" fontAlgn="base">
              <a:lnSpc>
                <a:spcPct val="90000"/>
              </a:lnSpc>
              <a:spcBef>
                <a:spcPct val="0"/>
              </a:spcBef>
              <a:spcAft>
                <a:spcPts val="600"/>
              </a:spcAft>
              <a:buClrTx/>
              <a:buSzTx/>
              <a:buFont typeface="Arial" panose="020B0604020202020204" pitchFamily="34" charset="0"/>
              <a:buChar char="•"/>
              <a:tabLst/>
            </a:pPr>
            <a:r>
              <a:rPr lang="en-US" sz="2000" b="0" i="0" u="none" strike="noStrike" dirty="0">
                <a:solidFill>
                  <a:srgbClr val="1A8D9F"/>
                </a:solidFill>
                <a:effectLst/>
                <a:latin typeface="inherit"/>
                <a:hlinkClick r:id="rId11"/>
              </a:rPr>
              <a:t>Tips on Designing Inclusive Learning Experiences</a:t>
            </a:r>
            <a:endParaRPr lang="en-US" sz="2000" dirty="0">
              <a:solidFill>
                <a:srgbClr val="373737"/>
              </a:solidFill>
              <a:latin typeface="inherit"/>
            </a:endParaRPr>
          </a:p>
          <a:p>
            <a:pPr marL="0" marR="0" lvl="0" indent="-228600" fontAlgn="base">
              <a:lnSpc>
                <a:spcPct val="90000"/>
              </a:lnSpc>
              <a:spcBef>
                <a:spcPct val="0"/>
              </a:spcBef>
              <a:spcAft>
                <a:spcPts val="600"/>
              </a:spcAft>
              <a:buClrTx/>
              <a:buSzTx/>
              <a:buFont typeface="Arial" panose="020B0604020202020204" pitchFamily="34" charset="0"/>
              <a:buChar char="•"/>
              <a:tabLst/>
            </a:pPr>
            <a:r>
              <a:rPr lang="en-US" sz="2000" b="0" i="0" u="none" strike="noStrike" dirty="0">
                <a:solidFill>
                  <a:srgbClr val="1A8D9F"/>
                </a:solidFill>
                <a:effectLst/>
                <a:latin typeface="inherit"/>
                <a:hlinkClick r:id="rId12"/>
              </a:rPr>
              <a:t>Universal Design for Learning (UDL) Resources</a:t>
            </a:r>
            <a:endParaRPr lang="en-US" sz="2000" b="0" i="0" dirty="0">
              <a:solidFill>
                <a:srgbClr val="373737"/>
              </a:solidFill>
              <a:effectLst/>
              <a:latin typeface="inherit"/>
            </a:endParaRP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altLang="en-US" sz="1900" b="0" i="0" u="none" strike="noStrike" cap="none" normalizeH="0" baseline="0" dirty="0">
              <a:ln>
                <a:noFill/>
              </a:ln>
              <a:effectLst/>
            </a:endParaRPr>
          </a:p>
        </p:txBody>
      </p:sp>
      <p:pic>
        <p:nvPicPr>
          <p:cNvPr id="5" name="Content Placeholder 4">
            <a:extLst>
              <a:ext uri="{FF2B5EF4-FFF2-40B4-BE49-F238E27FC236}">
                <a16:creationId xmlns:a16="http://schemas.microsoft.com/office/drawing/2014/main" id="{6B9504BC-2375-4561-BDCA-CE397E706226}"/>
              </a:ext>
            </a:extLst>
          </p:cNvPr>
          <p:cNvPicPr>
            <a:picLocks noGrp="1" noChangeAspect="1"/>
          </p:cNvPicPr>
          <p:nvPr>
            <p:ph idx="1"/>
          </p:nvPr>
        </p:nvPicPr>
        <p:blipFill>
          <a:blip r:embed="rId13"/>
          <a:stretch>
            <a:fillRect/>
          </a:stretch>
        </p:blipFill>
        <p:spPr>
          <a:xfrm>
            <a:off x="7075967" y="1473080"/>
            <a:ext cx="4170530" cy="3943732"/>
          </a:xfrm>
          <a:prstGeom prst="rect">
            <a:avLst/>
          </a:prstGeom>
        </p:spPr>
      </p:pic>
      <p:sp>
        <p:nvSpPr>
          <p:cNvPr id="9" name="TextBox 8">
            <a:extLst>
              <a:ext uri="{FF2B5EF4-FFF2-40B4-BE49-F238E27FC236}">
                <a16:creationId xmlns:a16="http://schemas.microsoft.com/office/drawing/2014/main" id="{80EBFB4E-5AE2-4DD1-ADEB-60149CCB323E}"/>
              </a:ext>
            </a:extLst>
          </p:cNvPr>
          <p:cNvSpPr txBox="1"/>
          <p:nvPr/>
        </p:nvSpPr>
        <p:spPr>
          <a:xfrm>
            <a:off x="457200" y="6047992"/>
            <a:ext cx="7279750" cy="307777"/>
          </a:xfrm>
          <a:prstGeom prst="rect">
            <a:avLst/>
          </a:prstGeom>
          <a:noFill/>
        </p:spPr>
        <p:txBody>
          <a:bodyPr wrap="none" rtlCol="0">
            <a:spAutoFit/>
          </a:bodyPr>
          <a:lstStyle/>
          <a:p>
            <a:r>
              <a:rPr lang="en-US" sz="1400" i="1" dirty="0"/>
              <a:t>Inclusive Learning Experiences don’t just happen; they are made…carefully and with intentionality</a:t>
            </a:r>
          </a:p>
        </p:txBody>
      </p:sp>
      <p:sp>
        <p:nvSpPr>
          <p:cNvPr id="3" name="Slide Number Placeholder 2">
            <a:extLst>
              <a:ext uri="{FF2B5EF4-FFF2-40B4-BE49-F238E27FC236}">
                <a16:creationId xmlns:a16="http://schemas.microsoft.com/office/drawing/2014/main" id="{9421DEB9-3028-8A81-F1FD-D90D2BDE3494}"/>
              </a:ext>
            </a:extLst>
          </p:cNvPr>
          <p:cNvSpPr>
            <a:spLocks noGrp="1"/>
          </p:cNvSpPr>
          <p:nvPr>
            <p:ph type="sldNum" sz="quarter" idx="12"/>
          </p:nvPr>
        </p:nvSpPr>
        <p:spPr/>
        <p:txBody>
          <a:bodyPr/>
          <a:lstStyle/>
          <a:p>
            <a:fld id="{476844C5-507C-43BE-9D0B-4A04770A2509}" type="slidenum">
              <a:rPr lang="en-US" smtClean="0"/>
              <a:t>18</a:t>
            </a:fld>
            <a:endParaRPr lang="en-US"/>
          </a:p>
        </p:txBody>
      </p:sp>
    </p:spTree>
    <p:extLst>
      <p:ext uri="{BB962C8B-B14F-4D97-AF65-F5344CB8AC3E}">
        <p14:creationId xmlns:p14="http://schemas.microsoft.com/office/powerpoint/2010/main" val="3428099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B47A41B-C76F-5BB6-E1F9-820E59E361BD}"/>
              </a:ext>
            </a:extLst>
          </p:cNvPr>
          <p:cNvSpPr>
            <a:spLocks noGrp="1"/>
          </p:cNvSpPr>
          <p:nvPr>
            <p:ph type="title"/>
          </p:nvPr>
        </p:nvSpPr>
        <p:spPr>
          <a:xfrm>
            <a:off x="838200" y="365125"/>
            <a:ext cx="10515600" cy="1325563"/>
          </a:xfrm>
        </p:spPr>
        <p:txBody>
          <a:bodyPr>
            <a:normAutofit/>
          </a:bodyPr>
          <a:lstStyle/>
          <a:p>
            <a:r>
              <a:rPr lang="en-US" sz="5400">
                <a:solidFill>
                  <a:schemeClr val="bg1"/>
                </a:solidFill>
              </a:rPr>
              <a:t>About this series</a:t>
            </a:r>
          </a:p>
        </p:txBody>
      </p:sp>
      <p:sp>
        <p:nvSpPr>
          <p:cNvPr id="36"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68926935-FC87-FE11-CE88-B05AFA0DB68F}"/>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76844C5-507C-43BE-9D0B-4A04770A2509}" type="slidenum">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13" name="Content Placeholder 2">
            <a:extLst>
              <a:ext uri="{FF2B5EF4-FFF2-40B4-BE49-F238E27FC236}">
                <a16:creationId xmlns:a16="http://schemas.microsoft.com/office/drawing/2014/main" id="{15EF6596-7F7A-67BD-F06A-3107830B6EB9}"/>
              </a:ext>
            </a:extLst>
          </p:cNvPr>
          <p:cNvGraphicFramePr>
            <a:graphicFrameLocks noGrp="1"/>
          </p:cNvGraphicFramePr>
          <p:nvPr>
            <p:ph idx="1"/>
          </p:nvPr>
        </p:nvGraphicFramePr>
        <p:xfrm>
          <a:off x="838200" y="2004446"/>
          <a:ext cx="10515600" cy="4176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2089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31F615-E8FF-4C1E-BFA9-94B3CAC75D21}"/>
              </a:ext>
            </a:extLst>
          </p:cNvPr>
          <p:cNvSpPr>
            <a:spLocks noGrp="1"/>
          </p:cNvSpPr>
          <p:nvPr>
            <p:ph type="title"/>
          </p:nvPr>
        </p:nvSpPr>
        <p:spPr>
          <a:xfrm>
            <a:off x="841249" y="539578"/>
            <a:ext cx="5981278" cy="1684638"/>
          </a:xfrm>
        </p:spPr>
        <p:txBody>
          <a:bodyPr>
            <a:normAutofit/>
          </a:bodyPr>
          <a:lstStyle/>
          <a:p>
            <a:r>
              <a:rPr lang="en-US" sz="2800" dirty="0"/>
              <a:t>Refresher:</a:t>
            </a:r>
            <a:br>
              <a:rPr lang="en-US" sz="2800" dirty="0"/>
            </a:br>
            <a:r>
              <a:rPr lang="en-US" sz="2800" dirty="0"/>
              <a:t>Inclusive Teaching Practices</a:t>
            </a:r>
            <a:r>
              <a:rPr lang="en-US" sz="2800" dirty="0">
                <a:sym typeface="Wingdings" panose="05000000000000000000" pitchFamily="2" charset="2"/>
              </a:rPr>
              <a:t></a:t>
            </a:r>
            <a:r>
              <a:rPr lang="en-US" sz="2800" dirty="0"/>
              <a:t> </a:t>
            </a:r>
            <a:br>
              <a:rPr lang="en-US" sz="2800" dirty="0"/>
            </a:br>
            <a:r>
              <a:rPr lang="en-US" sz="2800" dirty="0"/>
              <a:t>Inclusive Learning Experiences  </a:t>
            </a:r>
          </a:p>
        </p:txBody>
      </p:sp>
      <p:sp>
        <p:nvSpPr>
          <p:cNvPr id="5" name="Content Placeholder 4">
            <a:extLst>
              <a:ext uri="{FF2B5EF4-FFF2-40B4-BE49-F238E27FC236}">
                <a16:creationId xmlns:a16="http://schemas.microsoft.com/office/drawing/2014/main" id="{0B108739-F58A-4150-875E-E786353D7838}"/>
              </a:ext>
            </a:extLst>
          </p:cNvPr>
          <p:cNvSpPr>
            <a:spLocks noGrp="1"/>
          </p:cNvSpPr>
          <p:nvPr>
            <p:ph idx="1"/>
          </p:nvPr>
        </p:nvSpPr>
        <p:spPr>
          <a:xfrm>
            <a:off x="838201" y="2409568"/>
            <a:ext cx="5981278" cy="3690551"/>
          </a:xfrm>
        </p:spPr>
        <p:txBody>
          <a:bodyPr>
            <a:normAutofit/>
          </a:bodyPr>
          <a:lstStyle/>
          <a:p>
            <a:r>
              <a:rPr lang="en-US" sz="1600" dirty="0"/>
              <a:t>Faculty and students bring an array of experiences, backgrounds, and skills to the teaching and learning process. </a:t>
            </a:r>
          </a:p>
          <a:p>
            <a:r>
              <a:rPr lang="en-US" sz="1600" dirty="0"/>
              <a:t>Effective teaching capitalizes on these rich resources to the benefit of all. This is "Learning-through-Diversity". </a:t>
            </a:r>
          </a:p>
          <a:p>
            <a:r>
              <a:rPr lang="en-US" sz="1600" dirty="0"/>
              <a:t>At the same time, existing social and educational practices do not always promote equal success for all learners. </a:t>
            </a:r>
          </a:p>
          <a:p>
            <a:r>
              <a:rPr lang="en-US" sz="1600" dirty="0"/>
              <a:t>Creating equitable learning experiences and environments requires intentional and deliberate efforts on the part of present and future faculty alike. </a:t>
            </a:r>
          </a:p>
          <a:p>
            <a:r>
              <a:rPr lang="en-US" sz="1600" dirty="0"/>
              <a:t>This series is designed to stimulate, frame, and support these efforts.</a:t>
            </a:r>
          </a:p>
          <a:p>
            <a:pPr marL="0" indent="0">
              <a:buNone/>
            </a:pPr>
            <a:r>
              <a:rPr lang="en-US" sz="1600" i="1" dirty="0">
                <a:hlinkClick r:id="rId2"/>
              </a:rPr>
              <a:t>https://www.cirtl.net/about/core_ideas/learning_through_diversity</a:t>
            </a:r>
            <a:r>
              <a:rPr lang="en-US" sz="1600" i="1" dirty="0"/>
              <a:t>.</a:t>
            </a:r>
          </a:p>
        </p:txBody>
      </p:sp>
      <p:pic>
        <p:nvPicPr>
          <p:cNvPr id="3" name="Picture 2" descr="A group of puzzle pieces&#10;&#10;Description automatically generated">
            <a:extLst>
              <a:ext uri="{FF2B5EF4-FFF2-40B4-BE49-F238E27FC236}">
                <a16:creationId xmlns:a16="http://schemas.microsoft.com/office/drawing/2014/main" id="{4F1F47BA-A246-6536-F621-D0697E4BF0BF}"/>
              </a:ext>
            </a:extLst>
          </p:cNvPr>
          <p:cNvPicPr>
            <a:picLocks noChangeAspect="1"/>
          </p:cNvPicPr>
          <p:nvPr/>
        </p:nvPicPr>
        <p:blipFill rotWithShape="1">
          <a:blip r:embed="rId3"/>
          <a:srcRect t="116" r="-1" b="1337"/>
          <a:stretch/>
        </p:blipFill>
        <p:spPr>
          <a:xfrm>
            <a:off x="7592345" y="168876"/>
            <a:ext cx="4001231" cy="2631989"/>
          </a:xfrm>
          <a:prstGeom prst="rect">
            <a:avLst/>
          </a:prstGeom>
        </p:spPr>
      </p:pic>
      <p:pic>
        <p:nvPicPr>
          <p:cNvPr id="6" name="Picture 5" descr="A puzzle pieces with different colored pieces&#10;&#10;Description automatically generated">
            <a:extLst>
              <a:ext uri="{FF2B5EF4-FFF2-40B4-BE49-F238E27FC236}">
                <a16:creationId xmlns:a16="http://schemas.microsoft.com/office/drawing/2014/main" id="{899C1385-0882-AC7B-8B1A-8F056A016144}"/>
              </a:ext>
            </a:extLst>
          </p:cNvPr>
          <p:cNvPicPr>
            <a:picLocks noChangeAspect="1"/>
          </p:cNvPicPr>
          <p:nvPr/>
        </p:nvPicPr>
        <p:blipFill rotWithShape="1">
          <a:blip r:embed="rId4"/>
          <a:srcRect t="4973" r="1" b="283"/>
          <a:stretch/>
        </p:blipFill>
        <p:spPr>
          <a:xfrm>
            <a:off x="7207267" y="2961503"/>
            <a:ext cx="4771377" cy="3138616"/>
          </a:xfrm>
          <a:prstGeom prst="rect">
            <a:avLst/>
          </a:prstGeom>
        </p:spPr>
      </p:pic>
      <p:sp>
        <p:nvSpPr>
          <p:cNvPr id="2" name="Slide Number Placeholder 1">
            <a:extLst>
              <a:ext uri="{FF2B5EF4-FFF2-40B4-BE49-F238E27FC236}">
                <a16:creationId xmlns:a16="http://schemas.microsoft.com/office/drawing/2014/main" id="{1813404F-D900-7AEE-3122-3A0316BAA9B4}"/>
              </a:ext>
            </a:extLst>
          </p:cNvPr>
          <p:cNvSpPr>
            <a:spLocks noGrp="1"/>
          </p:cNvSpPr>
          <p:nvPr>
            <p:ph type="sldNum" sz="quarter" idx="12"/>
          </p:nvPr>
        </p:nvSpPr>
        <p:spPr>
          <a:xfrm>
            <a:off x="8610600" y="6356350"/>
            <a:ext cx="2743200" cy="365125"/>
          </a:xfrm>
        </p:spPr>
        <p:txBody>
          <a:bodyPr>
            <a:normAutofit/>
          </a:bodyPr>
          <a:lstStyle/>
          <a:p>
            <a:pPr>
              <a:spcAft>
                <a:spcPts val="600"/>
              </a:spcAft>
            </a:pPr>
            <a:fld id="{476844C5-507C-43BE-9D0B-4A04770A2509}" type="slidenum">
              <a:rPr lang="en-US"/>
              <a:pPr>
                <a:spcAft>
                  <a:spcPts val="600"/>
                </a:spcAft>
              </a:pPr>
              <a:t>3</a:t>
            </a:fld>
            <a:endParaRPr lang="en-US"/>
          </a:p>
        </p:txBody>
      </p:sp>
    </p:spTree>
    <p:extLst>
      <p:ext uri="{BB962C8B-B14F-4D97-AF65-F5344CB8AC3E}">
        <p14:creationId xmlns:p14="http://schemas.microsoft.com/office/powerpoint/2010/main" val="165102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09649DD-58EE-7447-54B3-CD270DFCB8FE}"/>
              </a:ext>
            </a:extLst>
          </p:cNvPr>
          <p:cNvPicPr>
            <a:picLocks noChangeAspect="1"/>
          </p:cNvPicPr>
          <p:nvPr/>
        </p:nvPicPr>
        <p:blipFill rotWithShape="1">
          <a:blip r:embed="rId2"/>
          <a:srcRect l="4016" r="1050" b="-2"/>
          <a:stretch/>
        </p:blipFill>
        <p:spPr>
          <a:xfrm>
            <a:off x="5267069" y="1904282"/>
            <a:ext cx="6170299" cy="4224808"/>
          </a:xfrm>
          <a:prstGeom prst="rect">
            <a:avLst/>
          </a:prstGeom>
        </p:spPr>
      </p:pic>
      <p:sp>
        <p:nvSpPr>
          <p:cNvPr id="4" name="Slide Number Placeholder 3">
            <a:extLst>
              <a:ext uri="{FF2B5EF4-FFF2-40B4-BE49-F238E27FC236}">
                <a16:creationId xmlns:a16="http://schemas.microsoft.com/office/drawing/2014/main" id="{1DE5FC12-22FB-6CB5-2D0E-3E4834F5E10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4466E2A7-4982-4FF5-BE64-E700AAA939B4}" type="slidenum">
              <a:rPr lang="en-US">
                <a:solidFill>
                  <a:prstClr val="black">
                    <a:tint val="75000"/>
                  </a:prstClr>
                </a:solidFill>
                <a:latin typeface="Calibri" panose="020F0502020204030204"/>
              </a:rPr>
              <a:pPr>
                <a:spcAft>
                  <a:spcPts val="600"/>
                </a:spcAft>
                <a:defRPr/>
              </a:pPr>
              <a:t>4</a:t>
            </a:fld>
            <a:endParaRPr lang="en-US">
              <a:solidFill>
                <a:prstClr val="black">
                  <a:tint val="75000"/>
                </a:prstClr>
              </a:solidFill>
              <a:latin typeface="Calibri" panose="020F0502020204030204"/>
            </a:endParaRPr>
          </a:p>
        </p:txBody>
      </p:sp>
      <p:graphicFrame>
        <p:nvGraphicFramePr>
          <p:cNvPr id="9" name="Diagram 8">
            <a:extLst>
              <a:ext uri="{FF2B5EF4-FFF2-40B4-BE49-F238E27FC236}">
                <a16:creationId xmlns:a16="http://schemas.microsoft.com/office/drawing/2014/main" id="{764DDF32-3D1A-BB18-B7E7-6C6C5BB64C9C}"/>
              </a:ext>
            </a:extLst>
          </p:cNvPr>
          <p:cNvGraphicFramePr/>
          <p:nvPr>
            <p:extLst>
              <p:ext uri="{D42A27DB-BD31-4B8C-83A1-F6EECF244321}">
                <p14:modId xmlns:p14="http://schemas.microsoft.com/office/powerpoint/2010/main" val="3883175157"/>
              </p:ext>
            </p:extLst>
          </p:nvPr>
        </p:nvGraphicFramePr>
        <p:xfrm>
          <a:off x="362712" y="1864954"/>
          <a:ext cx="4152774" cy="4303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Oval 11">
            <a:extLst>
              <a:ext uri="{FF2B5EF4-FFF2-40B4-BE49-F238E27FC236}">
                <a16:creationId xmlns:a16="http://schemas.microsoft.com/office/drawing/2014/main" id="{8A617E54-F08A-38F6-E7C6-3D797583D8D1}"/>
              </a:ext>
            </a:extLst>
          </p:cNvPr>
          <p:cNvSpPr/>
          <p:nvPr/>
        </p:nvSpPr>
        <p:spPr>
          <a:xfrm>
            <a:off x="5108448" y="3429000"/>
            <a:ext cx="2267711" cy="77114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74BE3F7-9681-AE06-99A6-E47316951088}"/>
              </a:ext>
            </a:extLst>
          </p:cNvPr>
          <p:cNvSpPr/>
          <p:nvPr/>
        </p:nvSpPr>
        <p:spPr>
          <a:xfrm>
            <a:off x="6589777" y="2194559"/>
            <a:ext cx="1188720" cy="50553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38F4B2F-BAB5-3AA3-69E6-9D82F507CA8E}"/>
              </a:ext>
            </a:extLst>
          </p:cNvPr>
          <p:cNvSpPr txBox="1"/>
          <p:nvPr/>
        </p:nvSpPr>
        <p:spPr>
          <a:xfrm>
            <a:off x="1969008" y="478756"/>
            <a:ext cx="7952242" cy="584775"/>
          </a:xfrm>
          <a:prstGeom prst="rect">
            <a:avLst/>
          </a:prstGeom>
          <a:noFill/>
        </p:spPr>
        <p:txBody>
          <a:bodyPr wrap="none" rtlCol="0">
            <a:spAutoFit/>
          </a:bodyPr>
          <a:lstStyle/>
          <a:p>
            <a:r>
              <a:rPr lang="en-US" sz="3200" dirty="0"/>
              <a:t>Developing and Applying an Equity Framework</a:t>
            </a:r>
          </a:p>
        </p:txBody>
      </p:sp>
    </p:spTree>
    <p:extLst>
      <p:ext uri="{BB962C8B-B14F-4D97-AF65-F5344CB8AC3E}">
        <p14:creationId xmlns:p14="http://schemas.microsoft.com/office/powerpoint/2010/main" val="1627110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F3248E-0661-3B71-092F-2751C26B5E53}"/>
              </a:ext>
            </a:extLst>
          </p:cNvPr>
          <p:cNvSpPr>
            <a:spLocks noGrp="1"/>
          </p:cNvSpPr>
          <p:nvPr>
            <p:ph type="sldNum" sz="quarter" idx="12"/>
          </p:nvPr>
        </p:nvSpPr>
        <p:spPr/>
        <p:txBody>
          <a:bodyPr/>
          <a:lstStyle/>
          <a:p>
            <a:fld id="{4466E2A7-4982-4FF5-BE64-E700AAA939B4}" type="slidenum">
              <a:rPr lang="en-US" smtClean="0"/>
              <a:t>5</a:t>
            </a:fld>
            <a:endParaRPr lang="en-US"/>
          </a:p>
        </p:txBody>
      </p:sp>
      <p:pic>
        <p:nvPicPr>
          <p:cNvPr id="3" name="Picture 2">
            <a:extLst>
              <a:ext uri="{FF2B5EF4-FFF2-40B4-BE49-F238E27FC236}">
                <a16:creationId xmlns:a16="http://schemas.microsoft.com/office/drawing/2014/main" id="{78FFA68A-71AC-48AD-816E-FF17CFC22C3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43115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CC838-5749-4F7E-A930-28FCE0382382}"/>
              </a:ext>
            </a:extLst>
          </p:cNvPr>
          <p:cNvSpPr>
            <a:spLocks noGrp="1"/>
          </p:cNvSpPr>
          <p:nvPr>
            <p:ph type="title"/>
          </p:nvPr>
        </p:nvSpPr>
        <p:spPr>
          <a:xfrm>
            <a:off x="4876800" y="552160"/>
            <a:ext cx="6845807" cy="1046671"/>
          </a:xfrm>
        </p:spPr>
        <p:txBody>
          <a:bodyPr>
            <a:normAutofit/>
          </a:bodyPr>
          <a:lstStyle/>
          <a:p>
            <a:pPr algn="ctr"/>
            <a:r>
              <a:rPr lang="en-US" sz="2800" b="1" dirty="0"/>
              <a:t>Revisiting our Inclusive Practices Primer</a:t>
            </a:r>
          </a:p>
        </p:txBody>
      </p:sp>
      <p:pic>
        <p:nvPicPr>
          <p:cNvPr id="16" name="Picture 15" descr="Desks in empty classroom">
            <a:extLst>
              <a:ext uri="{FF2B5EF4-FFF2-40B4-BE49-F238E27FC236}">
                <a16:creationId xmlns:a16="http://schemas.microsoft.com/office/drawing/2014/main" id="{831EC196-16CC-18B1-9DB1-3A72E2334C6E}"/>
              </a:ext>
            </a:extLst>
          </p:cNvPr>
          <p:cNvPicPr>
            <a:picLocks noChangeAspect="1"/>
          </p:cNvPicPr>
          <p:nvPr/>
        </p:nvPicPr>
        <p:blipFill rotWithShape="1">
          <a:blip r:embed="rId2"/>
          <a:srcRect l="28438" r="25062"/>
          <a:stretch/>
        </p:blipFill>
        <p:spPr>
          <a:xfrm>
            <a:off x="-12651" y="10"/>
            <a:ext cx="4251960" cy="6857991"/>
          </a:xfrm>
          <a:prstGeom prst="rect">
            <a:avLst/>
          </a:prstGeom>
        </p:spPr>
      </p:pic>
      <p:sp>
        <p:nvSpPr>
          <p:cNvPr id="3" name="Content Placeholder 2">
            <a:extLst>
              <a:ext uri="{FF2B5EF4-FFF2-40B4-BE49-F238E27FC236}">
                <a16:creationId xmlns:a16="http://schemas.microsoft.com/office/drawing/2014/main" id="{2671AB58-D276-4DDC-8768-5667D39B7E24}"/>
              </a:ext>
            </a:extLst>
          </p:cNvPr>
          <p:cNvSpPr>
            <a:spLocks noGrp="1"/>
          </p:cNvSpPr>
          <p:nvPr>
            <p:ph idx="1"/>
          </p:nvPr>
        </p:nvSpPr>
        <p:spPr>
          <a:xfrm>
            <a:off x="4876800" y="1400175"/>
            <a:ext cx="6845808" cy="5283715"/>
          </a:xfrm>
        </p:spPr>
        <p:txBody>
          <a:bodyPr anchor="ctr">
            <a:normAutofit/>
          </a:bodyPr>
          <a:lstStyle/>
          <a:p>
            <a:pPr marL="0" marR="0" lvl="0" indent="0" defTabSz="914400" rtl="0" eaLnBrk="0" fontAlgn="base" latinLnBrk="0" hangingPunct="0">
              <a:spcBef>
                <a:spcPct val="0"/>
              </a:spcBef>
              <a:spcAft>
                <a:spcPct val="0"/>
              </a:spcAft>
              <a:buClrTx/>
              <a:buSzTx/>
              <a:buFontTx/>
              <a:buNone/>
              <a:tabLst/>
            </a:pPr>
            <a:r>
              <a:rPr kumimoji="0" lang="en-US" altLang="en-US" sz="1400" b="1" i="0" u="none" strike="noStrike" cap="none" normalizeH="0" baseline="0" dirty="0">
                <a:ln>
                  <a:noFill/>
                </a:ln>
                <a:effectLst/>
              </a:rPr>
              <a:t>Inclusive teaching strategies can be </a:t>
            </a:r>
            <a:r>
              <a:rPr lang="en-US" altLang="en-US" sz="1400" b="1" dirty="0"/>
              <a:t>separated</a:t>
            </a:r>
            <a:r>
              <a:rPr kumimoji="0" lang="en-US" altLang="en-US" sz="1400" b="1" i="0" u="none" strike="noStrike" cap="none" normalizeH="0" baseline="0" dirty="0">
                <a:ln>
                  <a:noFill/>
                </a:ln>
                <a:effectLst/>
              </a:rPr>
              <a:t> into three categories</a:t>
            </a:r>
            <a:r>
              <a:rPr kumimoji="0" lang="en-US" altLang="en-US" sz="1400" b="0" i="0" u="none" strike="noStrike" cap="none" normalizeH="0" baseline="0" dirty="0">
                <a:ln>
                  <a:noFill/>
                </a:ln>
                <a:effectLst/>
              </a:rPr>
              <a:t>:</a:t>
            </a:r>
          </a:p>
          <a:p>
            <a:pPr marL="0" marR="0" lvl="0" indent="0" defTabSz="914400" rtl="0" eaLnBrk="0" fontAlgn="base" latinLnBrk="0" hangingPunct="0">
              <a:spcBef>
                <a:spcPct val="0"/>
              </a:spcBef>
              <a:spcAft>
                <a:spcPct val="0"/>
              </a:spcAft>
              <a:buClrTx/>
              <a:buSzTx/>
              <a:buFontTx/>
              <a:buNone/>
              <a:tabLst/>
            </a:pPr>
            <a:endParaRPr kumimoji="0" lang="en-US" altLang="en-US" sz="1400" b="0" i="0" u="none" strike="noStrike" cap="none" normalizeH="0" baseline="0" dirty="0">
              <a:ln>
                <a:noFill/>
              </a:ln>
              <a:effectLst/>
            </a:endParaRPr>
          </a:p>
          <a:p>
            <a:pPr marL="514350" marR="0" lvl="0" indent="-514350" defTabSz="914400" rtl="0" eaLnBrk="0" fontAlgn="base" latinLnBrk="0" hangingPunct="0">
              <a:spcBef>
                <a:spcPct val="0"/>
              </a:spcBef>
              <a:spcAft>
                <a:spcPct val="0"/>
              </a:spcAft>
              <a:buClrTx/>
              <a:buSzTx/>
              <a:buFont typeface="+mj-lt"/>
              <a:buAutoNum type="arabicPeriod"/>
              <a:tabLst/>
            </a:pPr>
            <a:r>
              <a:rPr kumimoji="0" lang="en-US" altLang="en-US" sz="1400" b="0" i="1" u="none" strike="noStrike" cap="none" normalizeH="0" baseline="0" dirty="0">
                <a:ln>
                  <a:noFill/>
                </a:ln>
                <a:effectLst/>
              </a:rPr>
              <a:t>Incorporating diverse perspectives</a:t>
            </a:r>
            <a:r>
              <a:rPr kumimoji="0" lang="en-US" altLang="en-US" sz="1400" b="0" i="0" u="none" strike="noStrike" cap="none" normalizeH="0" baseline="0" dirty="0">
                <a:ln>
                  <a:noFill/>
                </a:ln>
                <a:effectLst/>
              </a:rPr>
              <a:t> into </a:t>
            </a:r>
            <a:r>
              <a:rPr kumimoji="0" lang="en-US" altLang="en-US" sz="1400" b="0" i="0" u="none" strike="noStrike" cap="none" normalizeH="0" baseline="0" dirty="0">
                <a:ln>
                  <a:noFill/>
                </a:ln>
                <a:effectLst/>
                <a:highlight>
                  <a:srgbClr val="FFFF00"/>
                </a:highlight>
              </a:rPr>
              <a:t>course content </a:t>
            </a:r>
            <a:r>
              <a:rPr kumimoji="0" lang="en-US" altLang="en-US" sz="1400" b="0" i="0" u="none" strike="noStrike" cap="none" normalizeH="0" baseline="0" dirty="0">
                <a:ln>
                  <a:noFill/>
                </a:ln>
                <a:effectLst/>
              </a:rPr>
              <a:t>by expanding reading lists beyond dominant/narrow narratives and their sources; offering various ethnic, racial, and other perspectives in case studies; ensuring PowerPoints and lecture examples offer a variety of human examples; and avoiding tokenizing particular individuals, students, or representations. Also, make sure they are accessible!</a:t>
            </a:r>
          </a:p>
          <a:p>
            <a:pPr marL="514350" marR="0" lvl="0" indent="-514350" defTabSz="914400" rtl="0" eaLnBrk="0" fontAlgn="base" latinLnBrk="0" hangingPunct="0">
              <a:spcBef>
                <a:spcPct val="0"/>
              </a:spcBef>
              <a:spcAft>
                <a:spcPct val="0"/>
              </a:spcAft>
              <a:buClrTx/>
              <a:buSzTx/>
              <a:buFont typeface="+mj-lt"/>
              <a:buAutoNum type="arabicPeriod"/>
              <a:tabLst/>
            </a:pPr>
            <a:endParaRPr kumimoji="0" lang="en-US" altLang="en-US" sz="1400" b="0" i="0" u="none" strike="noStrike" cap="none" normalizeH="0" baseline="0" dirty="0">
              <a:ln>
                <a:noFill/>
              </a:ln>
              <a:effectLst/>
            </a:endParaRPr>
          </a:p>
          <a:p>
            <a:pPr marL="514350" marR="0" lvl="0" indent="-514350" defTabSz="914400" rtl="0" eaLnBrk="0" fontAlgn="base" latinLnBrk="0" hangingPunct="0">
              <a:spcBef>
                <a:spcPct val="0"/>
              </a:spcBef>
              <a:spcAft>
                <a:spcPct val="0"/>
              </a:spcAft>
              <a:buClrTx/>
              <a:buSzTx/>
              <a:buFont typeface="+mj-lt"/>
              <a:buAutoNum type="arabicPeriod"/>
              <a:tabLst/>
            </a:pPr>
            <a:r>
              <a:rPr kumimoji="0" lang="en-US" altLang="en-US" sz="1400" b="0" i="1" u="none" strike="noStrike" cap="none" normalizeH="0" baseline="0" dirty="0">
                <a:ln>
                  <a:noFill/>
                </a:ln>
                <a:effectLst/>
              </a:rPr>
              <a:t>Creating an </a:t>
            </a:r>
            <a:r>
              <a:rPr kumimoji="0" lang="en-US" altLang="en-US" sz="1400" b="0" i="1" u="none" strike="noStrike" cap="none" normalizeH="0" baseline="0" dirty="0">
                <a:ln>
                  <a:noFill/>
                </a:ln>
                <a:effectLst/>
                <a:highlight>
                  <a:srgbClr val="FFFF00"/>
                </a:highlight>
                <a:hlinkClick r:id="rId3"/>
              </a:rPr>
              <a:t>inclusive classroom climate</a:t>
            </a:r>
            <a:r>
              <a:rPr kumimoji="0" lang="en-US" altLang="en-US" sz="1400" b="0" i="0" u="none" strike="noStrike" cap="none" normalizeH="0" baseline="0" dirty="0">
                <a:ln>
                  <a:noFill/>
                </a:ln>
                <a:effectLst/>
                <a:highlight>
                  <a:srgbClr val="FFFF00"/>
                </a:highlight>
              </a:rPr>
              <a:t> </a:t>
            </a:r>
            <a:r>
              <a:rPr kumimoji="0" lang="en-US" altLang="en-US" sz="1400" b="0" i="0" u="none" strike="noStrike" cap="none" normalizeH="0" baseline="0" dirty="0">
                <a:ln>
                  <a:noFill/>
                </a:ln>
                <a:effectLst/>
              </a:rPr>
              <a:t>where all students are encouraged to participate, by learning about students’ backgrounds and tailoring approaches accordingly, establishing ground rules for discussing controversial issues, and developing (and helping students develop) deeper awareness of difference. </a:t>
            </a:r>
          </a:p>
          <a:p>
            <a:pPr marL="514350" marR="0" lvl="0" indent="-514350" defTabSz="914400" rtl="0" eaLnBrk="0" fontAlgn="base" latinLnBrk="0" hangingPunct="0">
              <a:spcBef>
                <a:spcPct val="0"/>
              </a:spcBef>
              <a:spcAft>
                <a:spcPct val="0"/>
              </a:spcAft>
              <a:buClrTx/>
              <a:buSzTx/>
              <a:buFont typeface="+mj-lt"/>
              <a:buAutoNum type="arabicPeriod"/>
              <a:tabLst/>
            </a:pPr>
            <a:endParaRPr kumimoji="0" lang="en-US" altLang="en-US" sz="1400" b="0" i="0" u="none" strike="noStrike" cap="none" normalizeH="0" baseline="0" dirty="0">
              <a:ln>
                <a:noFill/>
              </a:ln>
              <a:effectLst/>
            </a:endParaRPr>
          </a:p>
          <a:p>
            <a:pPr marL="514350" marR="0" lvl="0" indent="-514350" defTabSz="914400" rtl="0" eaLnBrk="0" fontAlgn="base" latinLnBrk="0" hangingPunct="0">
              <a:spcBef>
                <a:spcPct val="0"/>
              </a:spcBef>
              <a:spcAft>
                <a:spcPct val="0"/>
              </a:spcAft>
              <a:buClrTx/>
              <a:buSzTx/>
              <a:buFont typeface="+mj-lt"/>
              <a:buAutoNum type="arabicPeriod"/>
              <a:tabLst/>
            </a:pPr>
            <a:r>
              <a:rPr lang="en-US" sz="1400" i="1" dirty="0"/>
              <a:t>Incorporating </a:t>
            </a:r>
            <a:r>
              <a:rPr lang="en-US" sz="1400" i="1" dirty="0">
                <a:highlight>
                  <a:srgbClr val="FFFF00"/>
                </a:highlight>
              </a:rPr>
              <a:t>Universal Design for Learning </a:t>
            </a:r>
            <a:r>
              <a:rPr lang="en-US" sz="1400" i="1" dirty="0"/>
              <a:t>principles in class</a:t>
            </a:r>
            <a:r>
              <a:rPr lang="en-US" sz="1400" dirty="0"/>
              <a:t>, by providing/facilitating multiple means of engagement, representation, and expression.</a:t>
            </a:r>
          </a:p>
          <a:p>
            <a:pPr marL="0" marR="0" lvl="0" indent="0" defTabSz="914400" rtl="0" eaLnBrk="0" fontAlgn="base" latinLnBrk="0" hangingPunct="0">
              <a:spcBef>
                <a:spcPct val="0"/>
              </a:spcBef>
              <a:spcAft>
                <a:spcPct val="0"/>
              </a:spcAft>
              <a:buClrTx/>
              <a:buSzTx/>
              <a:buNone/>
              <a:tabLst/>
            </a:pPr>
            <a:r>
              <a:rPr lang="en-US" sz="1400" dirty="0"/>
              <a:t>			--</a:t>
            </a:r>
            <a:r>
              <a:rPr lang="en-US" sz="1400" dirty="0">
                <a:hlinkClick r:id="rId4"/>
              </a:rPr>
              <a:t>Yale </a:t>
            </a:r>
            <a:r>
              <a:rPr lang="en-US" sz="1400" dirty="0" err="1">
                <a:hlinkClick r:id="rId4"/>
              </a:rPr>
              <a:t>Poorvu</a:t>
            </a:r>
            <a:r>
              <a:rPr lang="en-US" sz="1400" dirty="0">
                <a:hlinkClick r:id="rId4"/>
              </a:rPr>
              <a:t> Center for Teaching and Learning</a:t>
            </a:r>
            <a:endParaRPr lang="en-US" sz="1400" dirty="0"/>
          </a:p>
          <a:p>
            <a:pPr marL="0" marR="0" lvl="0" indent="0" defTabSz="914400" rtl="0" eaLnBrk="0" fontAlgn="base" latinLnBrk="0" hangingPunct="0">
              <a:spcBef>
                <a:spcPct val="0"/>
              </a:spcBef>
              <a:spcAft>
                <a:spcPct val="0"/>
              </a:spcAft>
              <a:buClrTx/>
              <a:buSzTx/>
              <a:buNone/>
              <a:tabLst/>
            </a:pPr>
            <a:endParaRPr lang="en-US" sz="1400" dirty="0"/>
          </a:p>
          <a:p>
            <a:pPr marL="0" indent="0">
              <a:buNone/>
            </a:pPr>
            <a:r>
              <a:rPr lang="en-US" sz="1400" dirty="0">
                <a:highlight>
                  <a:srgbClr val="FFFF00"/>
                </a:highlight>
              </a:rPr>
              <a:t>Implicit Bias </a:t>
            </a:r>
            <a:r>
              <a:rPr lang="en-US" sz="1400" dirty="0"/>
              <a:t>and critical self-reflection tools: </a:t>
            </a:r>
          </a:p>
          <a:p>
            <a:r>
              <a:rPr lang="en-US" sz="1400" dirty="0">
                <a:hlinkClick r:id="rId5"/>
              </a:rPr>
              <a:t>https://poorvucenter.yale.edu/ImplicitBiasAwareness</a:t>
            </a:r>
            <a:r>
              <a:rPr lang="en-US" sz="1400" dirty="0"/>
              <a:t> and </a:t>
            </a:r>
            <a:r>
              <a:rPr lang="en-US" sz="1400" dirty="0">
                <a:hlinkClick r:id="rId6"/>
              </a:rPr>
              <a:t>https://implicit.harvard.edu/implicit/selectatest.html</a:t>
            </a:r>
            <a:endParaRPr lang="en-US" sz="1400" dirty="0"/>
          </a:p>
          <a:p>
            <a:r>
              <a:rPr lang="en-US" sz="1400" dirty="0">
                <a:hlinkClick r:id="rId7"/>
              </a:rPr>
              <a:t>https://projects.iq.harvard.edu/files/eijc/files/inclusive_teaching_strategies_reflecting_on_your_practice.pdf?m=1525282190</a:t>
            </a:r>
            <a:endParaRPr lang="en-US" sz="1400" dirty="0">
              <a:sym typeface="Wingdings" panose="05000000000000000000" pitchFamily="2" charset="2"/>
            </a:endParaRPr>
          </a:p>
        </p:txBody>
      </p:sp>
      <p:sp>
        <p:nvSpPr>
          <p:cNvPr id="4" name="Slide Number Placeholder 3">
            <a:extLst>
              <a:ext uri="{FF2B5EF4-FFF2-40B4-BE49-F238E27FC236}">
                <a16:creationId xmlns:a16="http://schemas.microsoft.com/office/drawing/2014/main" id="{E2DF8068-0644-DF19-5AF7-A6B84048E9FA}"/>
              </a:ext>
            </a:extLst>
          </p:cNvPr>
          <p:cNvSpPr>
            <a:spLocks noGrp="1"/>
          </p:cNvSpPr>
          <p:nvPr>
            <p:ph type="sldNum" sz="quarter" idx="12"/>
          </p:nvPr>
        </p:nvSpPr>
        <p:spPr>
          <a:xfrm>
            <a:off x="9972260" y="6356350"/>
            <a:ext cx="1381539" cy="365125"/>
          </a:xfrm>
        </p:spPr>
        <p:txBody>
          <a:bodyPr anchor="ctr">
            <a:normAutofit/>
          </a:bodyPr>
          <a:lstStyle/>
          <a:p>
            <a:pPr>
              <a:spcAft>
                <a:spcPts val="600"/>
              </a:spcAft>
            </a:pPr>
            <a:fld id="{476844C5-507C-43BE-9D0B-4A04770A2509}" type="slidenum">
              <a:rPr lang="en-US" smtClean="0"/>
              <a:pPr>
                <a:spcAft>
                  <a:spcPts val="600"/>
                </a:spcAft>
              </a:pPr>
              <a:t>6</a:t>
            </a:fld>
            <a:endParaRPr lang="en-US"/>
          </a:p>
        </p:txBody>
      </p:sp>
    </p:spTree>
    <p:extLst>
      <p:ext uri="{BB962C8B-B14F-4D97-AF65-F5344CB8AC3E}">
        <p14:creationId xmlns:p14="http://schemas.microsoft.com/office/powerpoint/2010/main" val="714437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2D6DF9D-CDF2-5BF2-8E4C-F063B9092F45}"/>
              </a:ext>
            </a:extLst>
          </p:cNvPr>
          <p:cNvSpPr>
            <a:spLocks noGrp="1"/>
          </p:cNvSpPr>
          <p:nvPr>
            <p:ph type="title"/>
          </p:nvPr>
        </p:nvSpPr>
        <p:spPr>
          <a:xfrm>
            <a:off x="838200" y="673770"/>
            <a:ext cx="3220329" cy="2027227"/>
          </a:xfrm>
        </p:spPr>
        <p:txBody>
          <a:bodyPr anchor="t">
            <a:normAutofit/>
          </a:bodyPr>
          <a:lstStyle/>
          <a:p>
            <a:r>
              <a:rPr lang="en-US" sz="4600" dirty="0">
                <a:solidFill>
                  <a:srgbClr val="FFFFFF"/>
                </a:solidFill>
              </a:rPr>
              <a:t>Think About…</a:t>
            </a:r>
          </a:p>
        </p:txBody>
      </p:sp>
      <p:graphicFrame>
        <p:nvGraphicFramePr>
          <p:cNvPr id="5" name="Content Placeholder 2">
            <a:extLst>
              <a:ext uri="{FF2B5EF4-FFF2-40B4-BE49-F238E27FC236}">
                <a16:creationId xmlns:a16="http://schemas.microsoft.com/office/drawing/2014/main" id="{2A932831-EFCC-8FA5-7020-633DF5D3EECD}"/>
              </a:ext>
            </a:extLst>
          </p:cNvPr>
          <p:cNvGraphicFramePr>
            <a:graphicFrameLocks noGrp="1"/>
          </p:cNvGraphicFramePr>
          <p:nvPr>
            <p:ph idx="1"/>
            <p:extLst>
              <p:ext uri="{D42A27DB-BD31-4B8C-83A1-F6EECF244321}">
                <p14:modId xmlns:p14="http://schemas.microsoft.com/office/powerpoint/2010/main" val="4149397598"/>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806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37616" y="365125"/>
            <a:ext cx="10728960" cy="1325563"/>
          </a:xfrm>
        </p:spPr>
        <p:txBody>
          <a:bodyPr>
            <a:normAutofit/>
          </a:bodyPr>
          <a:lstStyle/>
          <a:p>
            <a:r>
              <a:rPr lang="en-US" sz="3600" dirty="0"/>
              <a:t>Engaging your Students Learning: Simple Strategies…</a:t>
            </a:r>
            <a:r>
              <a:rPr lang="en-US" sz="3600" i="1" dirty="0"/>
              <a:t>but</a:t>
            </a:r>
            <a:r>
              <a:rPr lang="en-US" sz="3600" dirty="0"/>
              <a:t>?</a:t>
            </a:r>
          </a:p>
        </p:txBody>
      </p:sp>
      <p:sp>
        <p:nvSpPr>
          <p:cNvPr id="6" name="Text Placeholder 5"/>
          <p:cNvSpPr>
            <a:spLocks noGrp="1"/>
          </p:cNvSpPr>
          <p:nvPr>
            <p:ph type="body" idx="1"/>
          </p:nvPr>
        </p:nvSpPr>
        <p:spPr/>
        <p:txBody>
          <a:bodyPr/>
          <a:lstStyle/>
          <a:p>
            <a:r>
              <a:rPr lang="en-US" dirty="0"/>
              <a:t>Call…	</a:t>
            </a:r>
          </a:p>
        </p:txBody>
      </p:sp>
      <p:pic>
        <p:nvPicPr>
          <p:cNvPr id="4"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96517" y="2686050"/>
            <a:ext cx="4844327" cy="3684588"/>
          </a:xfrm>
          <a:noFill/>
        </p:spPr>
      </p:pic>
      <p:sp>
        <p:nvSpPr>
          <p:cNvPr id="7" name="Text Placeholder 6"/>
          <p:cNvSpPr>
            <a:spLocks noGrp="1"/>
          </p:cNvSpPr>
          <p:nvPr>
            <p:ph type="body" sz="quarter" idx="3"/>
          </p:nvPr>
        </p:nvSpPr>
        <p:spPr/>
        <p:txBody>
          <a:bodyPr/>
          <a:lstStyle/>
          <a:p>
            <a:r>
              <a:rPr lang="en-US" dirty="0"/>
              <a:t>…and response</a:t>
            </a:r>
          </a:p>
        </p:txBody>
      </p:sp>
      <p:pic>
        <p:nvPicPr>
          <p:cNvPr id="9" name="pasted-image.pdf"/>
          <p:cNvPicPr>
            <a:picLocks noGrp="1" noChangeAspect="1"/>
          </p:cNvPicPr>
          <p:nvPr>
            <p:ph sz="quarter" idx="4"/>
          </p:nvPr>
        </p:nvPicPr>
        <p:blipFill>
          <a:blip r:embed="rId3"/>
          <a:stretch>
            <a:fillRect/>
          </a:stretch>
        </p:blipFill>
        <p:spPr>
          <a:xfrm>
            <a:off x="6373149" y="2505075"/>
            <a:ext cx="5220892" cy="4023360"/>
          </a:xfrm>
          <a:prstGeom prst="rect">
            <a:avLst/>
          </a:prstGeom>
          <a:ln w="12700">
            <a:miter lim="400000"/>
          </a:ln>
        </p:spPr>
      </p:pic>
      <p:sp>
        <p:nvSpPr>
          <p:cNvPr id="2" name="Oval 1"/>
          <p:cNvSpPr/>
          <p:nvPr/>
        </p:nvSpPr>
        <p:spPr>
          <a:xfrm>
            <a:off x="996517" y="3441033"/>
            <a:ext cx="4844327" cy="17485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p:cNvCxnSpPr/>
          <p:nvPr/>
        </p:nvCxnSpPr>
        <p:spPr>
          <a:xfrm flipV="1">
            <a:off x="3801979" y="1804417"/>
            <a:ext cx="1042737" cy="1636617"/>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722717" y="1481252"/>
            <a:ext cx="223625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Even passive learning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is active learning!</a:t>
            </a:r>
          </a:p>
        </p:txBody>
      </p:sp>
      <p:sp>
        <p:nvSpPr>
          <p:cNvPr id="11" name="Oval 10">
            <a:extLst>
              <a:ext uri="{FF2B5EF4-FFF2-40B4-BE49-F238E27FC236}">
                <a16:creationId xmlns:a16="http://schemas.microsoft.com/office/drawing/2014/main" id="{E5320CCD-E0F6-464A-9265-F7587189A62D}"/>
              </a:ext>
            </a:extLst>
          </p:cNvPr>
          <p:cNvSpPr/>
          <p:nvPr/>
        </p:nvSpPr>
        <p:spPr>
          <a:xfrm>
            <a:off x="6882166" y="5648771"/>
            <a:ext cx="1016950" cy="2827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672DA04A-4191-2E49-ACB4-1279D7929AA4}"/>
              </a:ext>
            </a:extLst>
          </p:cNvPr>
          <p:cNvSpPr/>
          <p:nvPr/>
        </p:nvSpPr>
        <p:spPr>
          <a:xfrm>
            <a:off x="7899116" y="4972915"/>
            <a:ext cx="927425" cy="2656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23298D08-33FA-4C4F-8D1D-659ADCDEC4A2}"/>
              </a:ext>
            </a:extLst>
          </p:cNvPr>
          <p:cNvSpPr/>
          <p:nvPr/>
        </p:nvSpPr>
        <p:spPr>
          <a:xfrm>
            <a:off x="8648344" y="4579810"/>
            <a:ext cx="709302" cy="1972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02A59E9-C5E2-334B-95B6-EF5422E7F86F}"/>
              </a:ext>
            </a:extLst>
          </p:cNvPr>
          <p:cNvSpPr/>
          <p:nvPr/>
        </p:nvSpPr>
        <p:spPr>
          <a:xfrm>
            <a:off x="8293693" y="4220635"/>
            <a:ext cx="709302" cy="2268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CB533784-50E8-C54A-97D9-1750234CEDA1}"/>
              </a:ext>
            </a:extLst>
          </p:cNvPr>
          <p:cNvSpPr/>
          <p:nvPr/>
        </p:nvSpPr>
        <p:spPr>
          <a:xfrm>
            <a:off x="8520157" y="3994540"/>
            <a:ext cx="858412" cy="2563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7BA7EAFF-8CF7-504A-9D94-BC6F941F624E}"/>
              </a:ext>
            </a:extLst>
          </p:cNvPr>
          <p:cNvSpPr/>
          <p:nvPr/>
        </p:nvSpPr>
        <p:spPr>
          <a:xfrm>
            <a:off x="6427042" y="5238575"/>
            <a:ext cx="871066" cy="3247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C494BA17-BD0B-5940-BE18-97302AEF13E8}"/>
              </a:ext>
            </a:extLst>
          </p:cNvPr>
          <p:cNvSpPr txBox="1"/>
          <p:nvPr/>
        </p:nvSpPr>
        <p:spPr>
          <a:xfrm>
            <a:off x="8369236" y="5627922"/>
            <a:ext cx="333461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This is when the learning happens!</a:t>
            </a:r>
          </a:p>
        </p:txBody>
      </p:sp>
      <p:sp>
        <p:nvSpPr>
          <p:cNvPr id="19" name="Left Arrow 18">
            <a:extLst>
              <a:ext uri="{FF2B5EF4-FFF2-40B4-BE49-F238E27FC236}">
                <a16:creationId xmlns:a16="http://schemas.microsoft.com/office/drawing/2014/main" id="{94062B75-1EB9-8B44-91B9-A85D95A66128}"/>
              </a:ext>
            </a:extLst>
          </p:cNvPr>
          <p:cNvSpPr/>
          <p:nvPr/>
        </p:nvSpPr>
        <p:spPr>
          <a:xfrm>
            <a:off x="7901477" y="5747334"/>
            <a:ext cx="506655" cy="9804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1590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0BB30A-680B-46CF-3D85-E4B50A677B94}"/>
              </a:ext>
            </a:extLst>
          </p:cNvPr>
          <p:cNvSpPr>
            <a:spLocks noGrp="1"/>
          </p:cNvSpPr>
          <p:nvPr>
            <p:ph type="title"/>
          </p:nvPr>
        </p:nvSpPr>
        <p:spPr>
          <a:xfrm>
            <a:off x="630936" y="640080"/>
            <a:ext cx="4818888" cy="1481328"/>
          </a:xfrm>
        </p:spPr>
        <p:txBody>
          <a:bodyPr anchor="b">
            <a:normAutofit/>
          </a:bodyPr>
          <a:lstStyle/>
          <a:p>
            <a:r>
              <a:rPr lang="en-US" sz="5400"/>
              <a:t>Exercise 1</a:t>
            </a:r>
          </a:p>
        </p:txBody>
      </p:sp>
      <p:sp>
        <p:nvSpPr>
          <p:cNvPr id="30"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2DD3373-4A62-0381-2517-06EBCD9EA5E7}"/>
              </a:ext>
            </a:extLst>
          </p:cNvPr>
          <p:cNvSpPr>
            <a:spLocks noGrp="1"/>
          </p:cNvSpPr>
          <p:nvPr>
            <p:ph idx="1"/>
          </p:nvPr>
        </p:nvSpPr>
        <p:spPr>
          <a:xfrm>
            <a:off x="630936" y="2660904"/>
            <a:ext cx="4818888" cy="3547872"/>
          </a:xfrm>
        </p:spPr>
        <p:txBody>
          <a:bodyPr anchor="t">
            <a:normAutofit/>
          </a:bodyPr>
          <a:lstStyle/>
          <a:p>
            <a:pPr marL="514350" indent="-514350">
              <a:buFont typeface="+mj-lt"/>
              <a:buAutoNum type="arabicPeriod"/>
            </a:pPr>
            <a:r>
              <a:rPr lang="en-US" sz="2200"/>
              <a:t>What would exclusionary teaching and learning look like?</a:t>
            </a:r>
          </a:p>
          <a:p>
            <a:pPr marL="514350" indent="-514350">
              <a:buFont typeface="+mj-lt"/>
              <a:buAutoNum type="arabicPeriod"/>
            </a:pPr>
            <a:r>
              <a:rPr lang="en-US" sz="2200"/>
              <a:t>What would inclusive teaching and learning look like?</a:t>
            </a:r>
          </a:p>
          <a:p>
            <a:pPr marL="514350" indent="-514350">
              <a:buFont typeface="+mj-lt"/>
              <a:buAutoNum type="arabicPeriod"/>
            </a:pPr>
            <a:r>
              <a:rPr lang="en-US" sz="2200"/>
              <a:t>Can attempts at inclusion inadvertently do harm?</a:t>
            </a:r>
          </a:p>
          <a:p>
            <a:pPr marL="514350" indent="-514350">
              <a:buFont typeface="+mj-lt"/>
              <a:buAutoNum type="arabicPeriod"/>
            </a:pPr>
            <a:r>
              <a:rPr lang="en-US" sz="2200"/>
              <a:t>In the diagrams and figures above, do you see any issues relating to inclusion and accessibility?</a:t>
            </a:r>
          </a:p>
        </p:txBody>
      </p:sp>
      <p:pic>
        <p:nvPicPr>
          <p:cNvPr id="6" name="Picture 5" descr="One in a crowd">
            <a:extLst>
              <a:ext uri="{FF2B5EF4-FFF2-40B4-BE49-F238E27FC236}">
                <a16:creationId xmlns:a16="http://schemas.microsoft.com/office/drawing/2014/main" id="{00AF40FC-9566-B18B-09FF-126F82EC3AE3}"/>
              </a:ext>
            </a:extLst>
          </p:cNvPr>
          <p:cNvPicPr>
            <a:picLocks noChangeAspect="1"/>
          </p:cNvPicPr>
          <p:nvPr/>
        </p:nvPicPr>
        <p:blipFill rotWithShape="1">
          <a:blip r:embed="rId2"/>
          <a:srcRect l="20800" r="12610"/>
          <a:stretch/>
        </p:blipFill>
        <p:spPr>
          <a:xfrm>
            <a:off x="6352343" y="640080"/>
            <a:ext cx="4952378" cy="5577840"/>
          </a:xfrm>
          <a:prstGeom prst="rect">
            <a:avLst/>
          </a:prstGeom>
        </p:spPr>
      </p:pic>
      <p:sp>
        <p:nvSpPr>
          <p:cNvPr id="4" name="Slide Number Placeholder 3">
            <a:extLst>
              <a:ext uri="{FF2B5EF4-FFF2-40B4-BE49-F238E27FC236}">
                <a16:creationId xmlns:a16="http://schemas.microsoft.com/office/drawing/2014/main" id="{474866D3-ECD6-6B20-6261-5FC7C1473575}"/>
              </a:ext>
            </a:extLst>
          </p:cNvPr>
          <p:cNvSpPr>
            <a:spLocks noGrp="1"/>
          </p:cNvSpPr>
          <p:nvPr>
            <p:ph type="sldNum" sz="quarter" idx="12"/>
          </p:nvPr>
        </p:nvSpPr>
        <p:spPr>
          <a:xfrm>
            <a:off x="8610600" y="6356350"/>
            <a:ext cx="2743200" cy="365125"/>
          </a:xfrm>
        </p:spPr>
        <p:txBody>
          <a:bodyPr>
            <a:normAutofit/>
          </a:bodyPr>
          <a:lstStyle/>
          <a:p>
            <a:pPr>
              <a:spcAft>
                <a:spcPts val="600"/>
              </a:spcAft>
            </a:pPr>
            <a:fld id="{4466E2A7-4982-4FF5-BE64-E700AAA939B4}" type="slidenum">
              <a:rPr lang="en-US"/>
              <a:pPr>
                <a:spcAft>
                  <a:spcPts val="600"/>
                </a:spcAft>
              </a:pPr>
              <a:t>9</a:t>
            </a:fld>
            <a:endParaRPr lang="en-US"/>
          </a:p>
        </p:txBody>
      </p:sp>
    </p:spTree>
    <p:extLst>
      <p:ext uri="{BB962C8B-B14F-4D97-AF65-F5344CB8AC3E}">
        <p14:creationId xmlns:p14="http://schemas.microsoft.com/office/powerpoint/2010/main" val="24608877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1128</Words>
  <Application>Microsoft Office PowerPoint</Application>
  <PresentationFormat>Widescreen</PresentationFormat>
  <Paragraphs>127</Paragraphs>
  <Slides>18</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vt:lpstr>
      <vt:lpstr>Calibri</vt:lpstr>
      <vt:lpstr>Calibri Light</vt:lpstr>
      <vt:lpstr>inherit</vt:lpstr>
      <vt:lpstr>Office Theme</vt:lpstr>
      <vt:lpstr>1_Office Theme</vt:lpstr>
      <vt:lpstr>2_Office Theme</vt:lpstr>
      <vt:lpstr>Learning-through-Diversity:  A Pathway to Advancing Equitable Educational Experiences</vt:lpstr>
      <vt:lpstr>About this series</vt:lpstr>
      <vt:lpstr>Refresher: Inclusive Teaching Practices  Inclusive Learning Experiences  </vt:lpstr>
      <vt:lpstr>PowerPoint Presentation</vt:lpstr>
      <vt:lpstr>PowerPoint Presentation</vt:lpstr>
      <vt:lpstr>Revisiting our Inclusive Practices Primer</vt:lpstr>
      <vt:lpstr>Think About…</vt:lpstr>
      <vt:lpstr>Engaging your Students Learning: Simple Strategies…but?</vt:lpstr>
      <vt:lpstr>Exercise 1</vt:lpstr>
      <vt:lpstr>Mindset and Belonging</vt:lpstr>
      <vt:lpstr>Helping Students Shift from a Fixed Mindset to Growth Mindset</vt:lpstr>
      <vt:lpstr>Exercise 2: How? </vt:lpstr>
      <vt:lpstr>Exercise 3: Visible and Invisible Barriers</vt:lpstr>
      <vt:lpstr>PowerPoint Presentation</vt:lpstr>
      <vt:lpstr>PowerPoint Presentation</vt:lpstr>
      <vt:lpstr>PowerPoint Presentation</vt:lpstr>
      <vt:lpstr>Guides for Growth and Development </vt:lpstr>
      <vt:lpstr>Select CETL Inclusive Teaching and Learning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Learning-through-Diversity:  A Pathway to Advancing Equitable Educational Experiences</dc:title>
  <dc:creator>Smentkowski, Brian (bsmentkowski@uidaho.edu)</dc:creator>
  <cp:lastModifiedBy>Smentkowski, Brian (bsmentkowski@uidaho.edu)</cp:lastModifiedBy>
  <cp:revision>2</cp:revision>
  <cp:lastPrinted>2023-11-30T22:48:52Z</cp:lastPrinted>
  <dcterms:created xsi:type="dcterms:W3CDTF">2023-11-30T21:26:43Z</dcterms:created>
  <dcterms:modified xsi:type="dcterms:W3CDTF">2023-11-30T22:55:54Z</dcterms:modified>
</cp:coreProperties>
</file>