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5" r:id="rId5"/>
    <p:sldId id="259" r:id="rId6"/>
    <p:sldId id="257" r:id="rId7"/>
    <p:sldId id="263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31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D294486-BC42-4D2D-9A4C-FDBB161567CE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3BA53-4F12-4204-A1B6-AAEA43F94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65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Scope Optics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Team members:</a:t>
            </a:r>
          </a:p>
          <a:p>
            <a:r>
              <a:rPr lang="en-US" dirty="0" smtClean="0"/>
              <a:t>Nick Kirby, David Schiff, and Vince Schwartz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8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9">
        <p14:prism isContent="1"/>
      </p:transition>
    </mc:Choice>
    <mc:Fallback>
      <p:transition spd="slow" advTm="48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Goal:</a:t>
            </a:r>
          </a:p>
          <a:p>
            <a:r>
              <a:rPr lang="en-US" dirty="0" smtClean="0"/>
              <a:t>The goal of this project is to test CATIA’s ray tracing capabilities through a series of lenses.  After exploring the ray tracing capabilities, the group will create a tutorial based on their findings.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Problem Definition:</a:t>
            </a:r>
          </a:p>
          <a:p>
            <a:r>
              <a:rPr lang="en-US" dirty="0" smtClean="0"/>
              <a:t> CATIA has ray tracing abilities but there are currently no good tutorials available that work through how it is achieved or the limit of CATIA’s capabilities.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2">
        <p14:prism isContent="1"/>
      </p:transition>
    </mc:Choice>
    <mc:Fallback>
      <p:transition spd="slow" advTm="70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3869741" cy="419548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Single lens rendering</a:t>
            </a:r>
          </a:p>
          <a:p>
            <a:pPr lvl="1"/>
            <a:r>
              <a:rPr lang="en-US" sz="1400" dirty="0" smtClean="0"/>
              <a:t>CATIA can easily render through one lens.</a:t>
            </a:r>
          </a:p>
          <a:p>
            <a:pPr lvl="1"/>
            <a:endParaRPr lang="en-US" sz="1600" dirty="0"/>
          </a:p>
          <a:p>
            <a:r>
              <a:rPr lang="en-US" sz="1800" dirty="0" smtClean="0"/>
              <a:t>Lighting</a:t>
            </a:r>
            <a:endParaRPr lang="en-US" dirty="0" smtClean="0"/>
          </a:p>
          <a:p>
            <a:pPr lvl="1"/>
            <a:r>
              <a:rPr lang="en-US" sz="1400" dirty="0" smtClean="0"/>
              <a:t>CATIA shows distortion along the path of the spot light.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sz="1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69" y="3649963"/>
            <a:ext cx="4074183" cy="3055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026" t="16575" r="6800" b="21965"/>
          <a:stretch/>
        </p:blipFill>
        <p:spPr>
          <a:xfrm>
            <a:off x="5222523" y="893875"/>
            <a:ext cx="5111874" cy="2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8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8">
        <p14:prism isContent="1"/>
      </p:transition>
    </mc:Choice>
    <mc:Fallback>
      <p:transition spd="slow" advTm="6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5029"/>
          </a:xfrm>
        </p:spPr>
        <p:txBody>
          <a:bodyPr/>
          <a:lstStyle/>
          <a:p>
            <a:r>
              <a:rPr lang="en-US" dirty="0" smtClean="0"/>
              <a:t>Simple Magnifying Lens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4602" r="7027" b="1721"/>
          <a:stretch/>
        </p:blipFill>
        <p:spPr>
          <a:xfrm>
            <a:off x="646111" y="1371599"/>
            <a:ext cx="4509306" cy="43073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6" t="6975" r="27356" b="6761"/>
          <a:stretch/>
        </p:blipFill>
        <p:spPr>
          <a:xfrm>
            <a:off x="5478378" y="1371599"/>
            <a:ext cx="3354539" cy="4307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55878" y="1752832"/>
            <a:ext cx="2374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example of the single lens magnification abilities of CATIA.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02406" y="5678905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Convex lens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0083" y="5694765"/>
            <a:ext cx="107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Flat lens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5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6">
        <p14:prism isContent="1"/>
      </p:transition>
    </mc:Choice>
    <mc:Fallback>
      <p:transition spd="slow" advTm="68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499466"/>
            <a:ext cx="8946541" cy="4885292"/>
          </a:xfrm>
        </p:spPr>
        <p:txBody>
          <a:bodyPr>
            <a:normAutofit/>
          </a:bodyPr>
          <a:lstStyle/>
          <a:p>
            <a:r>
              <a:rPr lang="en-US" dirty="0" smtClean="0"/>
              <a:t>CATIA isn’t capable of rendering through multiple lenses to view a part.  It is only capable of rendering through one lens.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Solution plan:</a:t>
            </a:r>
          </a:p>
          <a:p>
            <a:r>
              <a:rPr lang="en-US" dirty="0" smtClean="0"/>
              <a:t>The group will attempt various solutions to achieve rendering through multiple objects.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75" y="2393676"/>
            <a:ext cx="2824318" cy="2306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95" y="2393676"/>
            <a:ext cx="3075585" cy="23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4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2">
        <p14:prism isContent="1"/>
      </p:transition>
    </mc:Choice>
    <mc:Fallback>
      <p:transition spd="slow" advTm="67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 Cont.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1360" y="1287002"/>
            <a:ext cx="4396339" cy="4865145"/>
          </a:xfrm>
        </p:spPr>
        <p:txBody>
          <a:bodyPr/>
          <a:lstStyle/>
          <a:p>
            <a:r>
              <a:rPr lang="en-US" dirty="0" smtClean="0"/>
              <a:t>Stepped rendering:</a:t>
            </a:r>
          </a:p>
          <a:p>
            <a:pPr lvl="2">
              <a:buFontTx/>
              <a:buChar char="-"/>
            </a:pPr>
            <a:r>
              <a:rPr lang="en-US" dirty="0" smtClean="0"/>
              <a:t>One attempt to render through multiple lenses was to “trick” CATIA by pasting a picture as an environment.  You would render the picture through the next lens, and repeat. </a:t>
            </a:r>
            <a:r>
              <a:rPr lang="en-US" dirty="0"/>
              <a:t>The image quality </a:t>
            </a:r>
            <a:r>
              <a:rPr lang="en-US" dirty="0" smtClean="0"/>
              <a:t> became increasingly worse as the process went on and was eventually incoherent.</a:t>
            </a:r>
          </a:p>
          <a:p>
            <a:pPr lvl="2">
              <a:buFontTx/>
              <a:buChar char="-"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Changing lens materials</a:t>
            </a:r>
          </a:p>
          <a:p>
            <a:pPr lvl="2">
              <a:buFontTx/>
              <a:buChar char="-"/>
            </a:pPr>
            <a:r>
              <a:rPr lang="en-US" dirty="0" smtClean="0"/>
              <a:t>The group changed material properties and rendering qualities to attempt to see through multiple lenses, but was unable to have any success.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6925" y="3384884"/>
            <a:ext cx="2294022" cy="3202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987" t="25679" r="23376" b="33281"/>
          <a:stretch/>
        </p:blipFill>
        <p:spPr>
          <a:xfrm>
            <a:off x="5630778" y="1240419"/>
            <a:ext cx="4783135" cy="19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4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2">
        <p14:prism isContent="1"/>
      </p:transition>
    </mc:Choice>
    <mc:Fallback>
      <p:transition spd="slow" advTm="73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Stepped Rendering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6" y="3104323"/>
            <a:ext cx="2177299" cy="217367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21" y="3104323"/>
            <a:ext cx="2157545" cy="217367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98" y="3103001"/>
            <a:ext cx="2212584" cy="21749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88895" y="4114281"/>
            <a:ext cx="6577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67872" y="4191158"/>
            <a:ext cx="6577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6111" y="2504632"/>
            <a:ext cx="298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render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27505" y="2504632"/>
            <a:ext cx="298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render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079" y="2506696"/>
            <a:ext cx="298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render 2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427640" y="4190497"/>
            <a:ext cx="6577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14931" y="2504632"/>
            <a:ext cx="298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render 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824" y="3105033"/>
            <a:ext cx="2177881" cy="21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4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4">
        <p14:prism isContent="1"/>
      </p:transition>
    </mc:Choice>
    <mc:Fallback>
      <p:transition spd="slow" advTm="71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CATIA isn’t capable of viewing a part through multiple lenses, it is capable of viewing an environment.  The render will actually ignore the part completely if it is located between the lenses and the environment.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8224" b="29257"/>
          <a:stretch/>
        </p:blipFill>
        <p:spPr>
          <a:xfrm>
            <a:off x="6312568" y="3374133"/>
            <a:ext cx="3858126" cy="2851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2" r="26960" b="43913"/>
          <a:stretch/>
        </p:blipFill>
        <p:spPr>
          <a:xfrm>
            <a:off x="2117557" y="3373310"/>
            <a:ext cx="4195011" cy="28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8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2">
        <p14:prism isContent="1"/>
      </p:transition>
    </mc:Choice>
    <mc:Fallback>
      <p:transition spd="slow" advTm="7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340423"/>
            <a:ext cx="9404723" cy="1400530"/>
          </a:xfrm>
        </p:spPr>
        <p:txBody>
          <a:bodyPr/>
          <a:lstStyle/>
          <a:p>
            <a:r>
              <a:rPr lang="en-US" dirty="0" smtClean="0"/>
              <a:t>Large Optical Layout.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r="6955"/>
          <a:stretch/>
        </p:blipFill>
        <p:spPr>
          <a:xfrm>
            <a:off x="646111" y="1819365"/>
            <a:ext cx="5558957" cy="423157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05068" y="1551601"/>
            <a:ext cx="4815858" cy="4403089"/>
          </a:xfrm>
        </p:spPr>
        <p:txBody>
          <a:bodyPr/>
          <a:lstStyle/>
          <a:p>
            <a:r>
              <a:rPr lang="en-US" dirty="0" smtClean="0"/>
              <a:t>The picture to the left shows the assembled rifle scope lens package looking at a wall in an environment.  The picture below shows the  view looking through the lens package.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35" y="3019650"/>
            <a:ext cx="4041724" cy="30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7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9">
        <p14:prism isContent="1"/>
      </p:transition>
    </mc:Choice>
    <mc:Fallback>
      <p:transition spd="slow" advTm="73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544</TotalTime>
  <Words>340</Words>
  <Application>Microsoft Office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Scope Optics Project</vt:lpstr>
      <vt:lpstr>Objective</vt:lpstr>
      <vt:lpstr>Approaches</vt:lpstr>
      <vt:lpstr>Simple Magnifying Lens </vt:lpstr>
      <vt:lpstr>Problems</vt:lpstr>
      <vt:lpstr>Approaches Cont. </vt:lpstr>
      <vt:lpstr>Stepped Rendering</vt:lpstr>
      <vt:lpstr>Findings</vt:lpstr>
      <vt:lpstr>Large Optical Layout. </vt:lpstr>
    </vt:vector>
  </TitlesOfParts>
  <Company>University of Idaho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Schwartz, Vincent (schw6383@vandals.uidaho.edu)</dc:creator>
  <cp:lastModifiedBy>Beyerlein, Steven (sbeyer@uidaho.edu)</cp:lastModifiedBy>
  <cp:revision>30</cp:revision>
  <dcterms:created xsi:type="dcterms:W3CDTF">2014-12-04T22:38:47Z</dcterms:created>
  <dcterms:modified xsi:type="dcterms:W3CDTF">2014-12-05T22:01:47Z</dcterms:modified>
</cp:coreProperties>
</file>