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953C6-9063-4516-B29A-CFE55724F325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1B77-DA1B-4213-8713-A44A1267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2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1B77-DA1B-4213-8713-A44A1267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Bandbeesten Experience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500" dirty="0" smtClean="0"/>
              <a:t>With </a:t>
            </a:r>
            <a:r>
              <a:rPr lang="en-US" sz="2500" dirty="0"/>
              <a:t>Catia </a:t>
            </a:r>
            <a:r>
              <a:rPr lang="en-US" sz="2500" dirty="0" smtClean="0"/>
              <a:t>V5 Human </a:t>
            </a:r>
            <a:r>
              <a:rPr lang="en-US" sz="2500" dirty="0"/>
              <a:t>Builder Simulation Software</a:t>
            </a:r>
            <a:endParaRPr lang="en-US" sz="2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Allyson Labrum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167" y="269009"/>
            <a:ext cx="5639180" cy="30594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Manikin Capabilities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08176"/>
            <a:ext cx="2730788" cy="1722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0"/>
            <a:ext cx="2730788" cy="4191000"/>
          </a:xfrm>
          <a:prstGeom prst="rect">
            <a:avLst/>
          </a:prstGeom>
        </p:spPr>
      </p:pic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2730788" y="1676400"/>
            <a:ext cx="6184612" cy="462560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endParaRPr lang="en-US" sz="2000" dirty="0" smtClean="0"/>
          </a:p>
          <a:p>
            <a:r>
              <a:rPr lang="en-US" sz="2600" dirty="0" smtClean="0"/>
              <a:t>Simulation</a:t>
            </a:r>
          </a:p>
          <a:p>
            <a:pPr lvl="1"/>
            <a:r>
              <a:rPr lang="en-US" sz="1900" dirty="0"/>
              <a:t>S</a:t>
            </a:r>
            <a:r>
              <a:rPr lang="en-US" sz="1900" dirty="0" smtClean="0"/>
              <a:t>equence of events </a:t>
            </a:r>
            <a:r>
              <a:rPr lang="en-US" sz="1900" dirty="0"/>
              <a:t>c</a:t>
            </a:r>
            <a:r>
              <a:rPr lang="en-US" sz="1900" dirty="0" smtClean="0"/>
              <a:t>reated through manikin manipulation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600" dirty="0" smtClean="0"/>
              <a:t>Realistic </a:t>
            </a:r>
            <a:r>
              <a:rPr lang="en-US" sz="2600" dirty="0" smtClean="0"/>
              <a:t>Tool </a:t>
            </a:r>
            <a:r>
              <a:rPr lang="en-US" sz="2600" dirty="0" smtClean="0"/>
              <a:t>Interface</a:t>
            </a:r>
            <a:r>
              <a:rPr lang="en-US" sz="2600" dirty="0" smtClean="0"/>
              <a:t> with Grip Manipulation</a:t>
            </a:r>
          </a:p>
          <a:p>
            <a:pPr lvl="1"/>
            <a:r>
              <a:rPr lang="en-US" sz="1900" dirty="0" smtClean="0"/>
              <a:t>Tool </a:t>
            </a:r>
            <a:r>
              <a:rPr lang="en-US" sz="1900" dirty="0"/>
              <a:t>b</a:t>
            </a:r>
            <a:r>
              <a:rPr lang="en-US" sz="1900" dirty="0" smtClean="0"/>
              <a:t>ecomes an extension of </a:t>
            </a:r>
            <a:r>
              <a:rPr lang="en-US" sz="1900" dirty="0"/>
              <a:t>m</a:t>
            </a:r>
            <a:r>
              <a:rPr lang="en-US" sz="1900" dirty="0" smtClean="0"/>
              <a:t>anikin segment</a:t>
            </a:r>
            <a:endParaRPr lang="en-US" sz="19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600" dirty="0" smtClean="0"/>
              <a:t>Forward Kinematics</a:t>
            </a:r>
          </a:p>
          <a:p>
            <a:pPr lvl="1"/>
            <a:r>
              <a:rPr lang="en-US" sz="1900" dirty="0" smtClean="0"/>
              <a:t>Manikin segments are manipulated for simulation</a:t>
            </a:r>
          </a:p>
          <a:p>
            <a:pPr lvl="1"/>
            <a:r>
              <a:rPr lang="en-US" sz="1900" dirty="0"/>
              <a:t>G</a:t>
            </a:r>
            <a:r>
              <a:rPr lang="en-US" sz="1900" dirty="0" smtClean="0"/>
              <a:t>ives insight </a:t>
            </a:r>
            <a:r>
              <a:rPr lang="en-US" sz="1900" dirty="0"/>
              <a:t>i</a:t>
            </a:r>
            <a:r>
              <a:rPr lang="en-US" sz="1900" dirty="0" smtClean="0"/>
              <a:t>nto the drummer </a:t>
            </a:r>
            <a:r>
              <a:rPr lang="en-US" sz="1900" dirty="0" smtClean="0"/>
              <a:t>e</a:t>
            </a:r>
            <a:r>
              <a:rPr lang="en-US" sz="1900" dirty="0" smtClean="0"/>
              <a:t>nvironment</a:t>
            </a:r>
            <a:endParaRPr lang="en-US" sz="19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600" dirty="0" smtClean="0"/>
              <a:t>Manikin Vision</a:t>
            </a:r>
          </a:p>
          <a:p>
            <a:pPr lvl="1"/>
            <a:r>
              <a:rPr lang="en-US" sz="1900" dirty="0" smtClean="0"/>
              <a:t>Line of sight from Drummer’s prospective</a:t>
            </a:r>
            <a:endParaRPr lang="en-US" sz="1900" dirty="0"/>
          </a:p>
          <a:p>
            <a:pPr marL="11887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Manikin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6" y="2209800"/>
            <a:ext cx="8097414" cy="348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Plan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524000"/>
            <a:ext cx="8229600" cy="4622561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520"/>
            <a:ext cx="3489960" cy="4549948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3489960" y="1390427"/>
            <a:ext cx="6184612" cy="4631705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Font typeface="Wingdings"/>
              <a:buNone/>
            </a:pPr>
            <a:endParaRPr lang="en-US" sz="1600" dirty="0" smtClean="0"/>
          </a:p>
          <a:p>
            <a:r>
              <a:rPr lang="en-US" sz="2600" dirty="0" smtClean="0"/>
              <a:t>Opens with Drummer Vision</a:t>
            </a:r>
            <a:endParaRPr lang="en-US" sz="2000" dirty="0" smtClean="0"/>
          </a:p>
          <a:p>
            <a:endParaRPr lang="en-US" dirty="0" smtClean="0"/>
          </a:p>
          <a:p>
            <a:r>
              <a:rPr lang="en-US" sz="2600" dirty="0" smtClean="0"/>
              <a:t>Look Right </a:t>
            </a:r>
            <a:r>
              <a:rPr lang="en-US" sz="2600" dirty="0"/>
              <a:t>T</a:t>
            </a:r>
            <a:r>
              <a:rPr lang="en-US" sz="2600" dirty="0" smtClean="0"/>
              <a:t>hen Left</a:t>
            </a:r>
          </a:p>
          <a:p>
            <a:pPr lvl="1"/>
            <a:r>
              <a:rPr lang="en-US" sz="2200" dirty="0" smtClean="0"/>
              <a:t>Band members in field of view</a:t>
            </a:r>
            <a:endParaRPr lang="en-US" sz="1900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sz="2600" dirty="0" smtClean="0"/>
              <a:t>Drum and March</a:t>
            </a:r>
          </a:p>
          <a:p>
            <a:pPr lvl="1"/>
            <a:r>
              <a:rPr lang="en-US" sz="1900" dirty="0" smtClean="0"/>
              <a:t>Highlights Bandbeesten robotic capabilities</a:t>
            </a:r>
          </a:p>
          <a:p>
            <a:pPr marL="118872" indent="0">
              <a:buFont typeface="Wingdings 2"/>
              <a:buNone/>
            </a:pPr>
            <a:endParaRPr lang="en-US" dirty="0" smtClean="0"/>
          </a:p>
          <a:p>
            <a:r>
              <a:rPr lang="en-US" sz="2600" dirty="0" smtClean="0"/>
              <a:t>Spin</a:t>
            </a:r>
            <a:r>
              <a:rPr lang="en-US" sz="2600" dirty="0" smtClean="0">
                <a:sym typeface="Wingdings" panose="05000000000000000000" pitchFamily="2" charset="2"/>
              </a:rPr>
              <a:t> Stop Change to Side View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Fade to Live Shot (Go-Pro)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Font typeface="Wingdings 2"/>
              <a:buNone/>
            </a:pPr>
            <a:endParaRPr lang="en-US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9491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336</TotalTime>
  <Words>91</Words>
  <Application>Microsoft Office PowerPoint</Application>
  <PresentationFormat>On-screen Show (4:3)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The Bandbeesten Experience  With Catia V5 Human Builder Simulation Software</vt:lpstr>
      <vt:lpstr>Manikin Capabilities</vt:lpstr>
      <vt:lpstr>Manikin Vision</vt:lpstr>
      <vt:lpstr>Animation Plan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Labrum, Allyson (labr5159@vandals.uidaho.edu)</cp:lastModifiedBy>
  <cp:revision>29</cp:revision>
  <dcterms:created xsi:type="dcterms:W3CDTF">2012-04-24T21:06:34Z</dcterms:created>
  <dcterms:modified xsi:type="dcterms:W3CDTF">2014-12-05T03:44:20Z</dcterms:modified>
</cp:coreProperties>
</file>